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4" r:id="rId1"/>
    <p:sldMasterId id="2147483745" r:id="rId2"/>
    <p:sldMasterId id="2147483746" r:id="rId3"/>
    <p:sldMasterId id="2147483747" r:id="rId4"/>
    <p:sldMasterId id="2147483748" r:id="rId5"/>
    <p:sldMasterId id="2147483752" r:id="rId6"/>
    <p:sldMasterId id="2147483754" r:id="rId7"/>
    <p:sldMasterId id="2147483759" r:id="rId8"/>
    <p:sldMasterId id="2147483773" r:id="rId9"/>
    <p:sldMasterId id="2147483777" r:id="rId10"/>
    <p:sldMasterId id="2147483792" r:id="rId11"/>
  </p:sldMasterIdLst>
  <p:notesMasterIdLst>
    <p:notesMasterId r:id="rId81"/>
  </p:notesMasterIdLst>
  <p:handoutMasterIdLst>
    <p:handoutMasterId r:id="rId82"/>
  </p:handoutMasterIdLst>
  <p:sldIdLst>
    <p:sldId id="256" r:id="rId12"/>
    <p:sldId id="257" r:id="rId13"/>
    <p:sldId id="258" r:id="rId14"/>
    <p:sldId id="259" r:id="rId15"/>
    <p:sldId id="260" r:id="rId16"/>
    <p:sldId id="261" r:id="rId17"/>
    <p:sldId id="262" r:id="rId18"/>
    <p:sldId id="263" r:id="rId19"/>
    <p:sldId id="266" r:id="rId20"/>
    <p:sldId id="267" r:id="rId21"/>
    <p:sldId id="268" r:id="rId22"/>
    <p:sldId id="269" r:id="rId23"/>
    <p:sldId id="270" r:id="rId24"/>
    <p:sldId id="271" r:id="rId25"/>
    <p:sldId id="272" r:id="rId26"/>
    <p:sldId id="273" r:id="rId27"/>
    <p:sldId id="274" r:id="rId28"/>
    <p:sldId id="279" r:id="rId29"/>
    <p:sldId id="280" r:id="rId30"/>
    <p:sldId id="281" r:id="rId31"/>
    <p:sldId id="275" r:id="rId32"/>
    <p:sldId id="276" r:id="rId33"/>
    <p:sldId id="277" r:id="rId34"/>
    <p:sldId id="278" r:id="rId35"/>
    <p:sldId id="324" r:id="rId36"/>
    <p:sldId id="265" r:id="rId37"/>
    <p:sldId id="264" r:id="rId38"/>
    <p:sldId id="2146849439" r:id="rId39"/>
    <p:sldId id="2146849381" r:id="rId40"/>
    <p:sldId id="2146849526" r:id="rId41"/>
    <p:sldId id="2146849440" r:id="rId42"/>
    <p:sldId id="2146849542" r:id="rId43"/>
    <p:sldId id="2146849441" r:id="rId44"/>
    <p:sldId id="2146849528" r:id="rId45"/>
    <p:sldId id="1750" r:id="rId46"/>
    <p:sldId id="1058" r:id="rId47"/>
    <p:sldId id="765" r:id="rId48"/>
    <p:sldId id="766" r:id="rId49"/>
    <p:sldId id="1847" r:id="rId50"/>
    <p:sldId id="1019" r:id="rId51"/>
    <p:sldId id="1848" r:id="rId52"/>
    <p:sldId id="1849" r:id="rId53"/>
    <p:sldId id="1057" r:id="rId54"/>
    <p:sldId id="1850" r:id="rId55"/>
    <p:sldId id="1853" r:id="rId56"/>
    <p:sldId id="773" r:id="rId57"/>
    <p:sldId id="1855" r:id="rId58"/>
    <p:sldId id="2146849548" r:id="rId59"/>
    <p:sldId id="2146849538" r:id="rId60"/>
    <p:sldId id="1852" r:id="rId61"/>
    <p:sldId id="383" r:id="rId62"/>
    <p:sldId id="397" r:id="rId63"/>
    <p:sldId id="384" r:id="rId64"/>
    <p:sldId id="1374" r:id="rId65"/>
    <p:sldId id="1376" r:id="rId66"/>
    <p:sldId id="1854" r:id="rId67"/>
    <p:sldId id="1851" r:id="rId68"/>
    <p:sldId id="305" r:id="rId69"/>
    <p:sldId id="306" r:id="rId70"/>
    <p:sldId id="318" r:id="rId71"/>
    <p:sldId id="319" r:id="rId72"/>
    <p:sldId id="320" r:id="rId73"/>
    <p:sldId id="323" r:id="rId74"/>
    <p:sldId id="282" r:id="rId75"/>
    <p:sldId id="283" r:id="rId76"/>
    <p:sldId id="284" r:id="rId77"/>
    <p:sldId id="285" r:id="rId78"/>
    <p:sldId id="286" r:id="rId79"/>
    <p:sldId id="287" r:id="rId80"/>
  </p:sldIdLst>
  <p:sldSz cx="11522075" cy="6480175"/>
  <p:notesSz cx="7099300" cy="10234613"/>
  <p:embeddedFontLst>
    <p:embeddedFont>
      <p:font typeface="Arial Narrow" panose="020B0604020202020204" pitchFamily="34" charset="0"/>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Consolas" panose="020B0609020204030204" pitchFamily="49" charset="0"/>
      <p:regular r:id="rId91"/>
      <p:bold r:id="rId92"/>
      <p:italic r:id="rId93"/>
      <p:boldItalic r:id="rId94"/>
    </p:embeddedFont>
    <p:embeddedFont>
      <p:font typeface="Helvetica Neue" panose="02000503000000020004" pitchFamily="2" charset="0"/>
      <p:regular r:id="rId95"/>
      <p:bold r:id="rId96"/>
      <p:italic r:id="rId97"/>
      <p:boldItalic r:id="rId98"/>
    </p:embeddedFont>
    <p:embeddedFont>
      <p:font typeface="Libre Franklin" pitchFamily="2" charset="77"/>
      <p:regular r:id="rId99"/>
      <p:bold r:id="rId100"/>
      <p:italic r:id="rId101"/>
      <p:boldItalic r:id="rId102"/>
    </p:embeddedFont>
    <p:embeddedFont>
      <p:font typeface="Libre Franklin Medium" panose="020F0502020204030204" pitchFamily="34" charset="0"/>
      <p:regular r:id="rId103"/>
      <p:italic r:id="rId104"/>
    </p:embeddedFont>
    <p:embeddedFont>
      <p:font typeface="Lucida Console" panose="020B0609040504020204" pitchFamily="49" charset="0"/>
      <p:regular r:id="rId105"/>
    </p:embeddedFont>
    <p:embeddedFont>
      <p:font typeface="Merriweather Sans" pitchFamily="2" charset="77"/>
      <p:regular r:id="rId106"/>
      <p:bold r:id="rId107"/>
      <p:italic r:id="rId108"/>
      <p:boldItalic r:id="rId109"/>
    </p:embeddedFont>
    <p:embeddedFont>
      <p:font typeface="Open Sans" panose="020B0606030504020204" pitchFamily="34" charset="0"/>
      <p:regular r:id="rId110"/>
      <p:bold r:id="rId111"/>
      <p:italic r:id="rId112"/>
      <p:boldItalic r:id="rId113"/>
    </p:embeddedFont>
    <p:embeddedFont>
      <p:font typeface="Open Sans SemiBold" panose="020F0502020204030204" pitchFamily="34" charset="0"/>
      <p:regular r:id="rId114"/>
      <p:bold r:id="rId115"/>
      <p:italic r:id="rId116"/>
      <p:boldItalic r:id="rId117"/>
    </p:embeddedFont>
    <p:embeddedFont>
      <p:font typeface="Red Hat Display" panose="02010303040201060303" pitchFamily="2" charset="0"/>
      <p:regular r:id="rId118"/>
      <p:bold r:id="rId119"/>
      <p:italic r:id="rId120"/>
      <p:boldItalic r:id="rId121"/>
    </p:embeddedFont>
    <p:embeddedFont>
      <p:font typeface="Red Hat Display Black" panose="02010303040201060303" pitchFamily="2" charset="0"/>
      <p:bold r:id="rId122"/>
      <p:italic r:id="rId123"/>
      <p:boldItalic r:id="rId124"/>
    </p:embeddedFont>
    <p:embeddedFont>
      <p:font typeface="Red Hat Display Medium" panose="02010303040201060303" pitchFamily="2" charset="0"/>
      <p:regular r:id="rId125"/>
      <p:bold r:id="rId126"/>
      <p:italic r:id="rId127"/>
      <p:boldItalic r:id="rId128"/>
    </p:embeddedFont>
    <p:embeddedFont>
      <p:font typeface="Roboto" panose="02000000000000000000" pitchFamily="2" charset="0"/>
      <p:regular r:id="rId129"/>
      <p:bold r:id="rId130"/>
      <p:italic r:id="rId131"/>
      <p:boldItalic r:id="rId132"/>
    </p:embeddedFont>
    <p:embeddedFont>
      <p:font typeface="Roboto Condensed" panose="020F0502020204030204" pitchFamily="34" charset="0"/>
      <p:regular r:id="rId133"/>
      <p:bold r:id="rId134"/>
      <p:italic r:id="rId135"/>
      <p:boldItalic r:id="rId136"/>
    </p:embeddedFont>
    <p:embeddedFont>
      <p:font typeface="Tahoma" panose="020B0604030504040204" pitchFamily="34" charset="0"/>
      <p:regular r:id="rId137"/>
      <p:bold r:id="rId138"/>
    </p:embeddedFont>
    <p:embeddedFont>
      <p:font typeface="Verdana" panose="020B0604030504040204" pitchFamily="34"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524"/>
  </p:normalViewPr>
  <p:slideViewPr>
    <p:cSldViewPr snapToGrid="0">
      <p:cViewPr varScale="1">
        <p:scale>
          <a:sx n="110" d="100"/>
          <a:sy n="110" d="100"/>
        </p:scale>
        <p:origin x="200" y="392"/>
      </p:cViewPr>
      <p:guideLst>
        <p:guide orient="horz" pos="2041"/>
        <p:guide pos="3629"/>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5.fntdata"/><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font" Target="fonts/font2.fntdata"/><Relationship Id="rId138" Type="http://schemas.openxmlformats.org/officeDocument/2006/relationships/font" Target="fonts/font56.fntdata"/><Relationship Id="rId107" Type="http://schemas.openxmlformats.org/officeDocument/2006/relationships/font" Target="fonts/font25.fntdata"/><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font" Target="fonts/font46.fntdata"/><Relationship Id="rId5" Type="http://schemas.openxmlformats.org/officeDocument/2006/relationships/slideMaster" Target="slideMasters/slideMaster5.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font" Target="fonts/font31.fntdata"/><Relationship Id="rId118" Type="http://schemas.openxmlformats.org/officeDocument/2006/relationships/font" Target="fonts/font36.fntdata"/><Relationship Id="rId134" Type="http://schemas.openxmlformats.org/officeDocument/2006/relationships/font" Target="fonts/font52.fntdata"/><Relationship Id="rId139" Type="http://schemas.openxmlformats.org/officeDocument/2006/relationships/font" Target="fonts/font57.fntdata"/><Relationship Id="rId80" Type="http://schemas.openxmlformats.org/officeDocument/2006/relationships/slide" Target="slides/slide69.xml"/><Relationship Id="rId85" Type="http://schemas.openxmlformats.org/officeDocument/2006/relationships/font" Target="fonts/font3.fntdata"/><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font" Target="fonts/font21.fntdata"/><Relationship Id="rId108" Type="http://schemas.openxmlformats.org/officeDocument/2006/relationships/font" Target="fonts/font26.fntdata"/><Relationship Id="rId124" Type="http://schemas.openxmlformats.org/officeDocument/2006/relationships/font" Target="fonts/font42.fntdata"/><Relationship Id="rId129" Type="http://schemas.openxmlformats.org/officeDocument/2006/relationships/font" Target="fonts/font47.fntdata"/><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font" Target="fonts/font9.fntdata"/><Relationship Id="rId96" Type="http://schemas.openxmlformats.org/officeDocument/2006/relationships/font" Target="fonts/font14.fntdata"/><Relationship Id="rId140" Type="http://schemas.openxmlformats.org/officeDocument/2006/relationships/font" Target="fonts/font58.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font" Target="fonts/font32.fntdata"/><Relationship Id="rId119" Type="http://schemas.openxmlformats.org/officeDocument/2006/relationships/font" Target="fonts/font37.fntdata"/><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notesMaster" Target="notesMasters/notesMaster1.xml"/><Relationship Id="rId86" Type="http://schemas.openxmlformats.org/officeDocument/2006/relationships/font" Target="fonts/font4.fntdata"/><Relationship Id="rId130" Type="http://schemas.openxmlformats.org/officeDocument/2006/relationships/font" Target="fonts/font48.fntdata"/><Relationship Id="rId135" Type="http://schemas.openxmlformats.org/officeDocument/2006/relationships/font" Target="fonts/font53.fntdata"/><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font" Target="fonts/font27.fntdata"/><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font" Target="fonts/font15.fntdata"/><Relationship Id="rId104" Type="http://schemas.openxmlformats.org/officeDocument/2006/relationships/font" Target="fonts/font22.fntdata"/><Relationship Id="rId120" Type="http://schemas.openxmlformats.org/officeDocument/2006/relationships/font" Target="fonts/font38.fntdata"/><Relationship Id="rId125" Type="http://schemas.openxmlformats.org/officeDocument/2006/relationships/font" Target="fonts/font43.fntdata"/><Relationship Id="rId141" Type="http://schemas.openxmlformats.org/officeDocument/2006/relationships/font" Target="fonts/font59.fntdata"/><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font" Target="fonts/font5.fntdata"/><Relationship Id="rId110" Type="http://schemas.openxmlformats.org/officeDocument/2006/relationships/font" Target="fonts/font28.fntdata"/><Relationship Id="rId115" Type="http://schemas.openxmlformats.org/officeDocument/2006/relationships/font" Target="fonts/font33.fntdata"/><Relationship Id="rId131" Type="http://schemas.openxmlformats.org/officeDocument/2006/relationships/font" Target="fonts/font49.fntdata"/><Relationship Id="rId136" Type="http://schemas.openxmlformats.org/officeDocument/2006/relationships/font" Target="fonts/font54.fntdata"/><Relationship Id="rId61" Type="http://schemas.openxmlformats.org/officeDocument/2006/relationships/slide" Target="slides/slide50.xml"/><Relationship Id="rId82" Type="http://schemas.openxmlformats.org/officeDocument/2006/relationships/handoutMaster" Target="handoutMasters/handoutMaster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font" Target="fonts/font18.fntdata"/><Relationship Id="rId105" Type="http://schemas.openxmlformats.org/officeDocument/2006/relationships/font" Target="fonts/font23.fntdata"/><Relationship Id="rId126" Type="http://schemas.openxmlformats.org/officeDocument/2006/relationships/font" Target="fonts/font44.fntdata"/><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font" Target="fonts/font11.fntdata"/><Relationship Id="rId98" Type="http://schemas.openxmlformats.org/officeDocument/2006/relationships/font" Target="fonts/font16.fntdata"/><Relationship Id="rId121" Type="http://schemas.openxmlformats.org/officeDocument/2006/relationships/font" Target="fonts/font39.fntdata"/><Relationship Id="rId142" Type="http://schemas.openxmlformats.org/officeDocument/2006/relationships/font" Target="fonts/font60.fntdata"/><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font" Target="fonts/font34.fntdata"/><Relationship Id="rId137" Type="http://schemas.openxmlformats.org/officeDocument/2006/relationships/font" Target="fonts/font55.fntdata"/><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font" Target="fonts/font1.fntdata"/><Relationship Id="rId88" Type="http://schemas.openxmlformats.org/officeDocument/2006/relationships/font" Target="fonts/font6.fntdata"/><Relationship Id="rId111" Type="http://schemas.openxmlformats.org/officeDocument/2006/relationships/font" Target="fonts/font29.fntdata"/><Relationship Id="rId132" Type="http://schemas.openxmlformats.org/officeDocument/2006/relationships/font" Target="fonts/font50.fntdata"/><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font" Target="fonts/font24.fntdata"/><Relationship Id="rId127" Type="http://schemas.openxmlformats.org/officeDocument/2006/relationships/font" Target="fonts/font45.fntdata"/><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122" Type="http://schemas.openxmlformats.org/officeDocument/2006/relationships/font" Target="fonts/font40.fntdata"/><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font" Target="fonts/font7.fntdata"/><Relationship Id="rId112" Type="http://schemas.openxmlformats.org/officeDocument/2006/relationships/font" Target="fonts/font30.fntdata"/><Relationship Id="rId133" Type="http://schemas.openxmlformats.org/officeDocument/2006/relationships/font" Target="fonts/font51.fntdata"/><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font" Target="fonts/font20.fntdata"/><Relationship Id="rId123" Type="http://schemas.openxmlformats.org/officeDocument/2006/relationships/font" Target="fonts/font41.fntdata"/><Relationship Id="rId14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42747C-E571-AD4F-1E41-F544FAD1C15B}"/>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r>
              <a:rPr lang="en-GB"/>
              <a:t>VU MCS research group</a:t>
            </a:r>
            <a:endParaRPr lang="en-NL"/>
          </a:p>
        </p:txBody>
      </p:sp>
      <p:sp>
        <p:nvSpPr>
          <p:cNvPr id="3" name="Date Placeholder 2">
            <a:extLst>
              <a:ext uri="{FF2B5EF4-FFF2-40B4-BE49-F238E27FC236}">
                <a16:creationId xmlns:a16="http://schemas.microsoft.com/office/drawing/2014/main" id="{F518CBC2-6F09-6804-CA6B-46CF8217FBB6}"/>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A2C90FD3-1B5D-0E43-B2B0-07C7A55998DE}" type="datetimeFigureOut">
              <a:rPr lang="en-NL" smtClean="0"/>
              <a:t>18/06/2024</a:t>
            </a:fld>
            <a:endParaRPr lang="en-NL"/>
          </a:p>
        </p:txBody>
      </p:sp>
      <p:sp>
        <p:nvSpPr>
          <p:cNvPr id="4" name="Footer Placeholder 3">
            <a:extLst>
              <a:ext uri="{FF2B5EF4-FFF2-40B4-BE49-F238E27FC236}">
                <a16:creationId xmlns:a16="http://schemas.microsoft.com/office/drawing/2014/main" id="{405CEA11-C6F4-A91E-F5FC-AFD11078C297}"/>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r>
              <a:rPr lang="en-GB"/>
              <a:t>(c) 2024 by Alexandru Iosup. All rights reserved.</a:t>
            </a:r>
            <a:endParaRPr lang="en-NL"/>
          </a:p>
        </p:txBody>
      </p:sp>
      <p:sp>
        <p:nvSpPr>
          <p:cNvPr id="5" name="Slide Number Placeholder 4">
            <a:extLst>
              <a:ext uri="{FF2B5EF4-FFF2-40B4-BE49-F238E27FC236}">
                <a16:creationId xmlns:a16="http://schemas.microsoft.com/office/drawing/2014/main" id="{8CC490F0-76C1-C6BC-FF3B-C3C79600998E}"/>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D286A519-43DB-E545-A024-9AB81226B717}" type="slidenum">
              <a:rPr lang="en-NL" smtClean="0"/>
              <a:t>‹#›</a:t>
            </a:fld>
            <a:endParaRPr lang="en-NL"/>
          </a:p>
        </p:txBody>
      </p:sp>
    </p:spTree>
    <p:extLst>
      <p:ext uri="{BB962C8B-B14F-4D97-AF65-F5344CB8AC3E}">
        <p14:creationId xmlns:p14="http://schemas.microsoft.com/office/powerpoint/2010/main" val="138367273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363" cy="511731"/>
          </a:xfrm>
          <a:prstGeom prst="rect">
            <a:avLst/>
          </a:prstGeom>
          <a:noFill/>
          <a:ln>
            <a:noFill/>
          </a:ln>
        </p:spPr>
        <p:txBody>
          <a:bodyPr spcFirstLastPara="1" wrap="square" lIns="99025" tIns="49500" rIns="99025" bIns="49500"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r>
              <a:rPr lang="en-GB"/>
              <a:t>VU MCS research group</a:t>
            </a:r>
            <a:endParaRPr/>
          </a:p>
        </p:txBody>
      </p:sp>
      <p:sp>
        <p:nvSpPr>
          <p:cNvPr id="4" name="Google Shape;4;n"/>
          <p:cNvSpPr txBox="1">
            <a:spLocks noGrp="1"/>
          </p:cNvSpPr>
          <p:nvPr>
            <p:ph type="dt" idx="10"/>
          </p:nvPr>
        </p:nvSpPr>
        <p:spPr>
          <a:xfrm>
            <a:off x="4021295" y="0"/>
            <a:ext cx="3076363" cy="511731"/>
          </a:xfrm>
          <a:prstGeom prst="rect">
            <a:avLst/>
          </a:prstGeom>
          <a:noFill/>
          <a:ln>
            <a:noFill/>
          </a:ln>
        </p:spPr>
        <p:txBody>
          <a:bodyPr spcFirstLastPara="1" wrap="square" lIns="99025" tIns="49500" rIns="99025" bIns="49500"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r>
              <a:rPr lang="en-GB"/>
              <a:t>(c) 2024 by Alexandru Iosup. All rights reserved.</a:t>
            </a:r>
            <a:endParaRPr/>
          </a:p>
        </p:txBody>
      </p:sp>
      <p:sp>
        <p:nvSpPr>
          <p:cNvPr id="8" name="Google Shape;8;n"/>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hf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2024.ccgrid-conference.org/tracks-and-activities/track6/" TargetMode="External"/><Relationship Id="rId3" Type="http://schemas.openxmlformats.org/officeDocument/2006/relationships/hyperlink" Target="https://2024.ccgrid-conference.org/tracks-and-activities/track1/" TargetMode="External"/><Relationship Id="rId7" Type="http://schemas.openxmlformats.org/officeDocument/2006/relationships/hyperlink" Target="https://2024.ccgrid-conference.org/tracks-and-activities/track5/"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2024.ccgrid-conference.org/tracks-and-activities/track4/" TargetMode="External"/><Relationship Id="rId5" Type="http://schemas.openxmlformats.org/officeDocument/2006/relationships/hyperlink" Target="https://2024.ccgrid-conference.org/tracks-and-activities/track3/" TargetMode="External"/><Relationship Id="rId10" Type="http://schemas.openxmlformats.org/officeDocument/2006/relationships/hyperlink" Target="https://2024.ccgrid-conference.org/tracks-and-activities/track8/" TargetMode="External"/><Relationship Id="rId4" Type="http://schemas.openxmlformats.org/officeDocument/2006/relationships/hyperlink" Target="https://2024.ccgrid-conference.org/tracks-and-activities/track2/" TargetMode="External"/><Relationship Id="rId9" Type="http://schemas.openxmlformats.org/officeDocument/2006/relationships/hyperlink" Target="https://2024.ccgrid-conference.org/tracks-and-activities/track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1: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532" name="Google Shape;532;p1: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
        <p:nvSpPr>
          <p:cNvPr id="533" name="Google Shape;533;p1: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VU MCS research group</a:t>
            </a:r>
            <a:endParaRPr/>
          </a:p>
        </p:txBody>
      </p:sp>
      <p:sp>
        <p:nvSpPr>
          <p:cNvPr id="534" name="Google Shape;534;p1: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lvl="0" indent="0" algn="l" rtl="0">
              <a:lnSpc>
                <a:spcPct val="100000"/>
              </a:lnSpc>
              <a:spcBef>
                <a:spcPts val="0"/>
              </a:spcBef>
              <a:spcAft>
                <a:spcPts val="0"/>
              </a:spcAft>
              <a:buSzPts val="1400"/>
              <a:buNone/>
            </a:pPr>
            <a:r>
              <a:rPr lang="en-US"/>
              <a:t>(c) 2024 by Alexandru Iosup. All rights reserved.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2: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Our society has turned digital: From science to business, from online shopping to online gaming, from education to government, digital applications depend every moment on Information and Communication Technology (ICT) infrastructure. To pilot this infrastructure and navigate through it, we need detailed information and decision-making support, provided on-time, cheaply, and reliably. (We briefly argue non-data-driven approaches are currently unable to cope with real conditions.) </a:t>
            </a:r>
            <a:endParaRPr/>
          </a:p>
        </p:txBody>
      </p:sp>
      <p:sp>
        <p:nvSpPr>
          <p:cNvPr id="851" name="Google Shape;851;p12: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10</a:t>
            </a:fld>
            <a:endParaRPr/>
          </a:p>
        </p:txBody>
      </p:sp>
      <p:sp>
        <p:nvSpPr>
          <p:cNvPr id="852" name="Google Shape;852;p12: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853" name="Google Shape;853;p12: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3: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p13: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861" name="Google Shape;861;p13: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Clr>
                <a:schemeClr val="dk1"/>
              </a:buClr>
              <a:buSzPts val="1300"/>
              <a:buFont typeface="Arial"/>
              <a:buNone/>
            </a:pPr>
            <a:r>
              <a:rPr lang="en-US"/>
              <a:t>VU MCS research group</a:t>
            </a:r>
            <a:endParaRPr/>
          </a:p>
        </p:txBody>
      </p:sp>
      <p:sp>
        <p:nvSpPr>
          <p:cNvPr id="862" name="Google Shape;862;p13: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chemeClr val="dk1"/>
              </a:buClr>
              <a:buSzPts val="1300"/>
              <a:buFont typeface="Arial"/>
              <a:buNone/>
            </a:pPr>
            <a:fld id="{00000000-1234-1234-1234-123412341234}" type="slidenum">
              <a:rPr lang="en-US"/>
              <a:t>11</a:t>
            </a:fld>
            <a:endParaRPr/>
          </a:p>
        </p:txBody>
      </p:sp>
      <p:sp>
        <p:nvSpPr>
          <p:cNvPr id="863" name="Google Shape;863;p13: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lvl="0" indent="0" algn="l" rtl="0">
              <a:lnSpc>
                <a:spcPct val="100000"/>
              </a:lnSpc>
              <a:spcBef>
                <a:spcPts val="0"/>
              </a:spcBef>
              <a:spcAft>
                <a:spcPts val="0"/>
              </a:spcAft>
              <a:buClr>
                <a:schemeClr val="dk1"/>
              </a:buClr>
              <a:buSzPts val="1300"/>
              <a:buFont typeface="Arial"/>
              <a:buNone/>
            </a:pPr>
            <a:r>
              <a:rPr lang="en-US"/>
              <a:t>(c) 2024 by Alexandru Iosup. All rights reserved.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14: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14: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970" name="Google Shape;970;p14: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
        <p:nvSpPr>
          <p:cNvPr id="971" name="Google Shape;971;p14: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972" name="Google Shape;972;p14: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1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5: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
        <p:nvSpPr>
          <p:cNvPr id="1009" name="Google Shape;1009;p15: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1010" name="Google Shape;1010;p15: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16: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033" name="Google Shape;1033;p16: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
        <p:nvSpPr>
          <p:cNvPr id="1034" name="Google Shape;1034;p16: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VU MCS research group</a:t>
            </a:r>
            <a:endParaRPr/>
          </a:p>
        </p:txBody>
      </p:sp>
      <p:sp>
        <p:nvSpPr>
          <p:cNvPr id="1035" name="Google Shape;1035;p16: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lvl="0" indent="0" algn="l" rtl="0">
              <a:lnSpc>
                <a:spcPct val="100000"/>
              </a:lnSpc>
              <a:spcBef>
                <a:spcPts val="0"/>
              </a:spcBef>
              <a:spcAft>
                <a:spcPts val="0"/>
              </a:spcAft>
              <a:buSzPts val="1400"/>
              <a:buNone/>
            </a:pPr>
            <a:r>
              <a:rPr lang="en-US"/>
              <a:t>(c) 2024 by Alexandru Iosup. All rights reserved.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17: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126" name="Google Shape;1126;p17: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
        <p:nvSpPr>
          <p:cNvPr id="1127" name="Google Shape;1127;p17: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1128" name="Google Shape;1128;p17: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18: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p18: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Our society has turned digital: From science to business, from online shopping to online gaming, from education to government, digital applications depend every moment on Information and Communication Technology (ICT) infrastructure. To pilot this infrastructure and navigate through it, we need detailed information and decision-making support, provided on-time, cheaply, and reliably. (We briefly argue non-data-driven approaches are currently unable to cope with real conditions.) </a:t>
            </a:r>
            <a:endParaRPr/>
          </a:p>
        </p:txBody>
      </p:sp>
      <p:sp>
        <p:nvSpPr>
          <p:cNvPr id="1151" name="Google Shape;1151;p18: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16</a:t>
            </a:fld>
            <a:endParaRPr/>
          </a:p>
        </p:txBody>
      </p:sp>
      <p:sp>
        <p:nvSpPr>
          <p:cNvPr id="1152" name="Google Shape;1152;p18: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1153" name="Google Shape;1153;p18: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19: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p19: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161" name="Google Shape;1161;p19: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Clr>
                <a:schemeClr val="dk1"/>
              </a:buClr>
              <a:buSzPts val="1300"/>
              <a:buFont typeface="Arial"/>
              <a:buNone/>
            </a:pPr>
            <a:r>
              <a:rPr lang="en-US"/>
              <a:t>VU MCS research group</a:t>
            </a:r>
            <a:endParaRPr/>
          </a:p>
        </p:txBody>
      </p:sp>
      <p:sp>
        <p:nvSpPr>
          <p:cNvPr id="1162" name="Google Shape;1162;p19: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chemeClr val="dk1"/>
              </a:buClr>
              <a:buSzPts val="1300"/>
              <a:buFont typeface="Arial"/>
              <a:buNone/>
            </a:pPr>
            <a:fld id="{00000000-1234-1234-1234-123412341234}" type="slidenum">
              <a:rPr lang="en-US"/>
              <a:t>17</a:t>
            </a:fld>
            <a:endParaRPr/>
          </a:p>
        </p:txBody>
      </p:sp>
      <p:sp>
        <p:nvSpPr>
          <p:cNvPr id="1163" name="Google Shape;1163;p19: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lvl="0" indent="0" algn="l" rtl="0">
              <a:lnSpc>
                <a:spcPct val="100000"/>
              </a:lnSpc>
              <a:spcBef>
                <a:spcPts val="0"/>
              </a:spcBef>
              <a:spcAft>
                <a:spcPts val="0"/>
              </a:spcAft>
              <a:buClr>
                <a:schemeClr val="dk1"/>
              </a:buClr>
              <a:buSzPts val="1300"/>
              <a:buFont typeface="Arial"/>
              <a:buNone/>
            </a:pPr>
            <a:r>
              <a:rPr lang="en-US"/>
              <a:t>(c) 2024 by Alexandru Iosup. All rights reserved.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24: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1" name="Google Shape;1261;p24: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262" name="Google Shape;1262;p24:notes"/>
          <p:cNvSpPr txBox="1">
            <a:spLocks noGrp="1"/>
          </p:cNvSpPr>
          <p:nvPr>
            <p:ph type="hdr" idx="3"/>
          </p:nvPr>
        </p:nvSpPr>
        <p:spPr>
          <a:xfrm>
            <a:off x="0" y="0"/>
            <a:ext cx="3076500" cy="5118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VU MCS research group</a:t>
            </a:r>
            <a:endParaRPr/>
          </a:p>
        </p:txBody>
      </p:sp>
      <p:sp>
        <p:nvSpPr>
          <p:cNvPr id="1263" name="Google Shape;1263;p24: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
        <p:nvSpPr>
          <p:cNvPr id="1264" name="Google Shape;1264;p24:notes"/>
          <p:cNvSpPr txBox="1">
            <a:spLocks noGrp="1"/>
          </p:cNvSpPr>
          <p:nvPr>
            <p:ph type="ftr" idx="11"/>
          </p:nvPr>
        </p:nvSpPr>
        <p:spPr>
          <a:xfrm>
            <a:off x="0" y="9721106"/>
            <a:ext cx="3076500" cy="511800"/>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2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25: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298" name="Google Shape;1298;p25:notes"/>
          <p:cNvSpPr txBox="1">
            <a:spLocks noGrp="1"/>
          </p:cNvSpPr>
          <p:nvPr>
            <p:ph type="hdr" idx="3"/>
          </p:nvPr>
        </p:nvSpPr>
        <p:spPr>
          <a:xfrm>
            <a:off x="0" y="0"/>
            <a:ext cx="3076500" cy="5118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VU MCS research group</a:t>
            </a:r>
            <a:endParaRPr/>
          </a:p>
        </p:txBody>
      </p:sp>
      <p:sp>
        <p:nvSpPr>
          <p:cNvPr id="1299" name="Google Shape;1299;p25: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
        <p:nvSpPr>
          <p:cNvPr id="1300" name="Google Shape;1300;p25:notes"/>
          <p:cNvSpPr txBox="1">
            <a:spLocks noGrp="1"/>
          </p:cNvSpPr>
          <p:nvPr>
            <p:ph type="ftr" idx="11"/>
          </p:nvPr>
        </p:nvSpPr>
        <p:spPr>
          <a:xfrm>
            <a:off x="0" y="9721106"/>
            <a:ext cx="3076500" cy="511800"/>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2: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p2: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2</a:t>
            </a:fld>
            <a:endParaRPr sz="1300" b="0" i="0" u="none" strike="noStrike" cap="none">
              <a:solidFill>
                <a:srgbClr val="000000"/>
              </a:solidFill>
              <a:latin typeface="Arial"/>
              <a:ea typeface="Arial"/>
              <a:cs typeface="Arial"/>
              <a:sym typeface="Arial"/>
            </a:endParaRPr>
          </a:p>
        </p:txBody>
      </p:sp>
      <p:sp>
        <p:nvSpPr>
          <p:cNvPr id="572" name="Google Shape;572;p2: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SzPts val="1400"/>
              <a:buNone/>
            </a:pPr>
            <a:r>
              <a:rPr lang="en-US"/>
              <a:t>(c) 2024 by Alexandru Iosup. All rights reserved.</a:t>
            </a:r>
            <a:endParaRPr/>
          </a:p>
        </p:txBody>
      </p:sp>
      <p:sp>
        <p:nvSpPr>
          <p:cNvPr id="573" name="Google Shape;573;p2: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r>
              <a:rPr lang="en-US"/>
              <a:t>VU MCS research group</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2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26: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a:solidFill>
                  <a:schemeClr val="dk1"/>
                </a:solidFill>
                <a:latin typeface="Arial"/>
                <a:ea typeface="Arial"/>
                <a:cs typeface="Arial"/>
                <a:sym typeface="Arial"/>
              </a:rPr>
              <a:t>Last in this talk, we have a Systems Crisis because there are not enough systems people to solve the problems we can solve. The EU has commissioned in 2014 a study of its key workforce challenges. We have a large gap of skilled ICT professionals, and the gap grows yearly: we will miss over 900,000 in Europe (50,000 in the Netherlands) by 2020. This is a dire </a:t>
            </a:r>
            <a:r>
              <a:rPr lang="en-US" sz="1200" b="0" i="1" u="none" strike="noStrike">
                <a:solidFill>
                  <a:schemeClr val="dk1"/>
                </a:solidFill>
                <a:latin typeface="Arial"/>
                <a:ea typeface="Arial"/>
                <a:cs typeface="Arial"/>
                <a:sym typeface="Arial"/>
              </a:rPr>
              <a:t>peopleware problem</a:t>
            </a:r>
            <a:r>
              <a:rPr lang="en-US" sz="1200" b="0" i="0" u="none" strike="noStrike">
                <a:solidFill>
                  <a:schemeClr val="dk1"/>
                </a:solidFill>
                <a:latin typeface="Arial"/>
                <a:ea typeface="Arial"/>
                <a:cs typeface="Arial"/>
                <a:sym typeface="Arial"/>
              </a:rPr>
              <a:t>, which we cannot solve with the current approaches (that detach science from education.)</a:t>
            </a:r>
            <a:endParaRPr sz="1600" b="1"/>
          </a:p>
        </p:txBody>
      </p:sp>
      <p:sp>
        <p:nvSpPr>
          <p:cNvPr id="1327" name="Google Shape;1327;p26: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20</a:t>
            </a:fld>
            <a:endParaRPr sz="1300" b="0" i="0" u="none" strike="noStrike" cap="none">
              <a:solidFill>
                <a:srgbClr val="000000"/>
              </a:solidFill>
              <a:latin typeface="Arial"/>
              <a:ea typeface="Arial"/>
              <a:cs typeface="Arial"/>
              <a:sym typeface="Arial"/>
            </a:endParaRPr>
          </a:p>
        </p:txBody>
      </p:sp>
      <p:sp>
        <p:nvSpPr>
          <p:cNvPr id="1328" name="Google Shape;1328;p26:notes"/>
          <p:cNvSpPr txBox="1">
            <a:spLocks noGrp="1"/>
          </p:cNvSpPr>
          <p:nvPr>
            <p:ph type="dt" idx="10"/>
          </p:nvPr>
        </p:nvSpPr>
        <p:spPr>
          <a:xfrm>
            <a:off x="4021295" y="0"/>
            <a:ext cx="3076363" cy="511731"/>
          </a:xfrm>
          <a:prstGeom prst="rect">
            <a:avLst/>
          </a:prstGeom>
          <a:noFill/>
          <a:ln>
            <a:noFill/>
          </a:ln>
        </p:spPr>
        <p:txBody>
          <a:bodyPr spcFirstLastPara="1" wrap="square" lIns="99025" tIns="49500" rIns="99025" bIns="49500"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20-09-2023</a:t>
            </a:r>
            <a:endParaRPr sz="1300" b="0" i="0" u="none" strike="noStrike" cap="none">
              <a:solidFill>
                <a:srgbClr val="000000"/>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B7D521DD-BE03-5E0A-C49C-30228B1CCC67}"/>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A0F786EF-3DCD-2512-5B5E-2B93EF67B32F}"/>
              </a:ext>
            </a:extLst>
          </p:cNvPr>
          <p:cNvSpPr>
            <a:spLocks noGrp="1"/>
          </p:cNvSpPr>
          <p:nvPr>
            <p:ph type="hdr" idx="2"/>
          </p:nvPr>
        </p:nvSpPr>
        <p:spPr/>
        <p:txBody>
          <a:bodyPr/>
          <a:lstStyle/>
          <a:p>
            <a:r>
              <a:rPr lang="en-GB"/>
              <a:t>VU MCS research group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21: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8" name="Google Shape;1188;p21: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-- 05:00-05:15 (15”)</a:t>
            </a:r>
            <a:endParaRPr/>
          </a:p>
          <a:p>
            <a:pPr marL="0" lvl="0" indent="0" algn="l" rtl="0">
              <a:lnSpc>
                <a:spcPct val="100000"/>
              </a:lnSpc>
              <a:spcBef>
                <a:spcPts val="0"/>
              </a:spcBef>
              <a:spcAft>
                <a:spcPts val="0"/>
              </a:spcAft>
              <a:buSzPts val="1400"/>
              <a:buNone/>
            </a:pP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Also </a:t>
            </a:r>
            <a:r>
              <a:rPr lang="en-US" sz="1200" b="1" i="0">
                <a:solidFill>
                  <a:schemeClr val="dk1"/>
                </a:solidFill>
                <a:latin typeface="Calibri"/>
                <a:ea typeface="Calibri"/>
                <a:cs typeface="Calibri"/>
                <a:sym typeface="Calibri"/>
              </a:rPr>
              <a:t>performance</a:t>
            </a:r>
            <a:r>
              <a:rPr lang="en-US" sz="1200" b="0" i="0">
                <a:solidFill>
                  <a:schemeClr val="dk1"/>
                </a:solidFill>
                <a:latin typeface="Calibri"/>
                <a:ea typeface="Calibri"/>
                <a:cs typeface="Calibri"/>
                <a:sym typeface="Calibri"/>
              </a:rPr>
              <a:t> and </a:t>
            </a:r>
            <a:r>
              <a:rPr lang="en-US" sz="1200" b="1" i="0">
                <a:solidFill>
                  <a:schemeClr val="dk1"/>
                </a:solidFill>
                <a:latin typeface="Calibri"/>
                <a:ea typeface="Calibri"/>
                <a:cs typeface="Calibri"/>
                <a:sym typeface="Calibri"/>
              </a:rPr>
              <a:t>scalability</a:t>
            </a:r>
            <a:r>
              <a:rPr lang="en-US" sz="1200" b="0" i="0">
                <a:solidFill>
                  <a:schemeClr val="dk1"/>
                </a:solidFill>
                <a:latin typeface="Calibri"/>
                <a:ea typeface="Calibri"/>
                <a:cs typeface="Calibri"/>
                <a:sym typeface="Calibri"/>
              </a:rPr>
              <a:t> are difficult to manage. When we don’t do it well, cloud services </a:t>
            </a:r>
            <a:r>
              <a:rPr lang="en-US" sz="1200" b="1" i="0">
                <a:solidFill>
                  <a:schemeClr val="dk1"/>
                </a:solidFill>
                <a:latin typeface="Calibri"/>
                <a:ea typeface="Calibri"/>
                <a:cs typeface="Calibri"/>
                <a:sym typeface="Calibri"/>
              </a:rPr>
              <a:t>crash</a:t>
            </a:r>
            <a:r>
              <a:rPr lang="en-US" sz="1200" b="0" i="0">
                <a:solidFill>
                  <a:schemeClr val="dk1"/>
                </a:solidFill>
                <a:latin typeface="Calibri"/>
                <a:ea typeface="Calibri"/>
                <a:cs typeface="Calibri"/>
                <a:sym typeface="Calibri"/>
              </a:rPr>
              <a:t>. Worse, there can be long-lasting effects, and </a:t>
            </a:r>
            <a:r>
              <a:rPr lang="en-US" sz="1200" b="1" i="0">
                <a:solidFill>
                  <a:schemeClr val="dk1"/>
                </a:solidFill>
                <a:latin typeface="Calibri"/>
                <a:ea typeface="Calibri"/>
                <a:cs typeface="Calibri"/>
                <a:sym typeface="Calibri"/>
              </a:rPr>
              <a:t>recovering the ecosystem to correct state is much more difficult</a:t>
            </a:r>
            <a:r>
              <a:rPr lang="en-US" sz="1200" b="0" i="0">
                <a:solidFill>
                  <a:schemeClr val="dk1"/>
                </a:solidFill>
                <a:latin typeface="Calibri"/>
                <a:ea typeface="Calibri"/>
                <a:cs typeface="Calibri"/>
                <a:sym typeface="Calibri"/>
              </a:rPr>
              <a:t> than we think.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Source: https://www.polygon.com/2021/1/5/22214982/eve-online-world-record-massacre-m2-xfe-ghost-titans</a:t>
            </a:r>
            <a:endParaRPr/>
          </a:p>
        </p:txBody>
      </p:sp>
      <p:sp>
        <p:nvSpPr>
          <p:cNvPr id="1189" name="Google Shape;1189;p21: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
        <p:nvSpPr>
          <p:cNvPr id="1190" name="Google Shape;1190;p21: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1191" name="Google Shape;1191;p21: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2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8" name="Google Shape;1208;p22: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a:solidFill>
                  <a:schemeClr val="dk1"/>
                </a:solidFill>
                <a:latin typeface="Arial"/>
                <a:ea typeface="Arial"/>
                <a:cs typeface="Arial"/>
                <a:sym typeface="Arial"/>
              </a:rPr>
              <a:t>Consider the case of graph processing. Graphs are a natural fit for modeling concepts used in solving diverse problems from various scientific and engineering domains, and also in governance and industry. As a result, graph processing is pervasive. Many graphs can be large-scale, and graph applications require significant data and computation. </a:t>
            </a:r>
            <a:endParaRPr/>
          </a:p>
        </p:txBody>
      </p:sp>
      <p:sp>
        <p:nvSpPr>
          <p:cNvPr id="1209" name="Google Shape;1209;p22: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VU MCS research group</a:t>
            </a:r>
            <a:endParaRPr/>
          </a:p>
        </p:txBody>
      </p:sp>
      <p:sp>
        <p:nvSpPr>
          <p:cNvPr id="1210" name="Google Shape;1210;p22: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a:p>
        </p:txBody>
      </p:sp>
      <p:sp>
        <p:nvSpPr>
          <p:cNvPr id="1211" name="Google Shape;1211;p22: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22</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23: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t>23</a:t>
            </a:fld>
            <a:endParaRPr sz="1300" b="0" i="0" u="none" strike="noStrike" cap="none">
              <a:solidFill>
                <a:srgbClr val="000000"/>
              </a:solidFill>
              <a:latin typeface="Times New Roman"/>
              <a:ea typeface="Times New Roman"/>
              <a:cs typeface="Times New Roman"/>
              <a:sym typeface="Times New Roman"/>
            </a:endParaRPr>
          </a:p>
        </p:txBody>
      </p:sp>
      <p:sp>
        <p:nvSpPr>
          <p:cNvPr id="1235" name="Google Shape;1235;p23:notes"/>
          <p:cNvSpPr>
            <a:spLocks noGrp="1" noRot="1" noChangeAspect="1"/>
          </p:cNvSpPr>
          <p:nvPr>
            <p:ph type="sldImg" idx="2"/>
          </p:nvPr>
        </p:nvSpPr>
        <p:spPr>
          <a:xfrm>
            <a:off x="138113" y="776288"/>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236" name="Google Shape;1236;p23:notes"/>
          <p:cNvSpPr txBox="1">
            <a:spLocks noGrp="1"/>
          </p:cNvSpPr>
          <p:nvPr>
            <p:ph type="body" idx="1"/>
          </p:nvPr>
        </p:nvSpPr>
        <p:spPr>
          <a:xfrm>
            <a:off x="709932" y="4860462"/>
            <a:ext cx="5681099" cy="4605248"/>
          </a:xfrm>
          <a:prstGeom prst="rect">
            <a:avLst/>
          </a:prstGeom>
          <a:noFill/>
          <a:ln>
            <a:noFill/>
          </a:ln>
        </p:spPr>
        <p:txBody>
          <a:bodyPr spcFirstLastPara="1" wrap="square" lIns="99025" tIns="49500" rIns="99025" bIns="49500" anchor="ctr" anchorCtr="0">
            <a:noAutofit/>
          </a:bodyPr>
          <a:lstStyle/>
          <a:p>
            <a:pPr marL="457200" lvl="0" indent="-228600" algn="l" rtl="0">
              <a:lnSpc>
                <a:spcPct val="100000"/>
              </a:lnSpc>
              <a:spcBef>
                <a:spcPts val="0"/>
              </a:spcBef>
              <a:spcAft>
                <a:spcPts val="0"/>
              </a:spcAft>
              <a:buSzPts val="1400"/>
              <a:buNone/>
            </a:pPr>
            <a:r>
              <a:rPr lang="en-US">
                <a:latin typeface="Times"/>
                <a:ea typeface="Times"/>
                <a:cs typeface="Times"/>
                <a:sym typeface="Times"/>
              </a:rPr>
              <a:t>An example of another graph challenge: visualisation. This is based on force-directed graph drawing algorithms, which are iterative and have complexities between O(n logn) and O(n^3). </a:t>
            </a:r>
            <a:endParaRPr/>
          </a:p>
        </p:txBody>
      </p:sp>
      <p:sp>
        <p:nvSpPr>
          <p:cNvPr id="2" name="Footer Placeholder 1">
            <a:extLst>
              <a:ext uri="{FF2B5EF4-FFF2-40B4-BE49-F238E27FC236}">
                <a16:creationId xmlns:a16="http://schemas.microsoft.com/office/drawing/2014/main" id="{1C80BC7E-7896-4DB8-28B6-37B16190E39C}"/>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523A048F-F500-66FB-987E-29B078851713}"/>
              </a:ext>
            </a:extLst>
          </p:cNvPr>
          <p:cNvSpPr>
            <a:spLocks noGrp="1"/>
          </p:cNvSpPr>
          <p:nvPr>
            <p:ph type="hdr" idx="2"/>
          </p:nvPr>
        </p:nvSpPr>
        <p:spPr/>
        <p:txBody>
          <a:bodyPr/>
          <a:lstStyle/>
          <a:p>
            <a:r>
              <a:rPr lang="en-GB"/>
              <a:t>VU MCS research group</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2cf97ab8d5e_0_928:notes"/>
          <p:cNvSpPr txBox="1">
            <a:spLocks noGrp="1"/>
          </p:cNvSpPr>
          <p:nvPr>
            <p:ph type="sldNum" idx="12"/>
          </p:nvPr>
        </p:nvSpPr>
        <p:spPr>
          <a:xfrm>
            <a:off x="3884614" y="8685224"/>
            <a:ext cx="2971800" cy="457200"/>
          </a:xfrm>
          <a:prstGeom prst="rect">
            <a:avLst/>
          </a:prstGeom>
          <a:noFill/>
          <a:ln>
            <a:noFill/>
          </a:ln>
        </p:spPr>
        <p:txBody>
          <a:bodyPr spcFirstLastPara="1" wrap="square" lIns="93275" tIns="46625" rIns="93275" bIns="46625"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24</a:t>
            </a:fld>
            <a:endParaRPr sz="1200" b="0" i="0" u="none" strike="noStrike" cap="none">
              <a:solidFill>
                <a:srgbClr val="000000"/>
              </a:solidFill>
              <a:latin typeface="Times New Roman"/>
              <a:ea typeface="Times New Roman"/>
              <a:cs typeface="Times New Roman"/>
              <a:sym typeface="Times New Roman"/>
            </a:endParaRPr>
          </a:p>
        </p:txBody>
      </p:sp>
      <p:sp>
        <p:nvSpPr>
          <p:cNvPr id="1243" name="Google Shape;1243;g2cf97ab8d5e_0_928:notes"/>
          <p:cNvSpPr>
            <a:spLocks noGrp="1" noRot="1" noChangeAspect="1"/>
          </p:cNvSpPr>
          <p:nvPr>
            <p:ph type="sldImg" idx="2"/>
          </p:nvPr>
        </p:nvSpPr>
        <p:spPr>
          <a:xfrm>
            <a:off x="381000" y="693738"/>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244" name="Google Shape;1244;g2cf97ab8d5e_0_928:notes"/>
          <p:cNvSpPr txBox="1">
            <a:spLocks noGrp="1"/>
          </p:cNvSpPr>
          <p:nvPr>
            <p:ph type="body" idx="1"/>
          </p:nvPr>
        </p:nvSpPr>
        <p:spPr>
          <a:xfrm>
            <a:off x="685802" y="4342531"/>
            <a:ext cx="5487900" cy="4114500"/>
          </a:xfrm>
          <a:prstGeom prst="rect">
            <a:avLst/>
          </a:prstGeom>
          <a:noFill/>
          <a:ln>
            <a:noFill/>
          </a:ln>
        </p:spPr>
        <p:txBody>
          <a:bodyPr spcFirstLastPara="1" wrap="square" lIns="93275" tIns="46625" rIns="93275" bIns="46625" anchor="ctr" anchorCtr="0">
            <a:noAutofit/>
          </a:bodyPr>
          <a:lstStyle/>
          <a:p>
            <a:pPr marL="431800" lvl="0" indent="-215900" algn="l" rtl="0">
              <a:lnSpc>
                <a:spcPct val="100000"/>
              </a:lnSpc>
              <a:spcBef>
                <a:spcPts val="0"/>
              </a:spcBef>
              <a:spcAft>
                <a:spcPts val="0"/>
              </a:spcAft>
              <a:buClr>
                <a:schemeClr val="dk1"/>
              </a:buClr>
              <a:buSzPts val="1300"/>
              <a:buFont typeface="Calibri"/>
              <a:buNone/>
            </a:pPr>
            <a:endParaRPr/>
          </a:p>
        </p:txBody>
      </p:sp>
      <p:sp>
        <p:nvSpPr>
          <p:cNvPr id="2" name="Footer Placeholder 1">
            <a:extLst>
              <a:ext uri="{FF2B5EF4-FFF2-40B4-BE49-F238E27FC236}">
                <a16:creationId xmlns:a16="http://schemas.microsoft.com/office/drawing/2014/main" id="{A459C547-F2E6-E9E0-FE33-C54A8BDC2D59}"/>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8F831F04-E2C4-3470-6B90-2017C2ECC171}"/>
              </a:ext>
            </a:extLst>
          </p:cNvPr>
          <p:cNvSpPr>
            <a:spLocks noGrp="1"/>
          </p:cNvSpPr>
          <p:nvPr>
            <p:ph type="hdr" idx="2"/>
          </p:nvPr>
        </p:nvSpPr>
        <p:spPr/>
        <p:txBody>
          <a:bodyPr/>
          <a:lstStyle/>
          <a:p>
            <a:r>
              <a:rPr lang="en-GB"/>
              <a:t>VU MCS research group</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2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1" name="Google Shape;1381;p27: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dirty="0"/>
          </a:p>
        </p:txBody>
      </p:sp>
      <p:sp>
        <p:nvSpPr>
          <p:cNvPr id="1382" name="Google Shape;1382;p27: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25</a:t>
            </a:fld>
            <a:endParaRPr/>
          </a:p>
        </p:txBody>
      </p:sp>
      <p:sp>
        <p:nvSpPr>
          <p:cNvPr id="1383" name="Google Shape;1383;p27: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1384" name="Google Shape;1384;p27: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extLst>
      <p:ext uri="{BB962C8B-B14F-4D97-AF65-F5344CB8AC3E}">
        <p14:creationId xmlns:p14="http://schemas.microsoft.com/office/powerpoint/2010/main" val="2302783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0: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ACK: Radu Prodan (KLU)</a:t>
            </a:r>
            <a:endParaRPr/>
          </a:p>
        </p:txBody>
      </p:sp>
      <p:sp>
        <p:nvSpPr>
          <p:cNvPr id="808" name="Google Shape;808;p10: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10: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810" name="Google Shape;810;p10: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9:notes"/>
          <p:cNvSpPr>
            <a:spLocks noGrp="1" noRot="1" noChangeAspect="1"/>
          </p:cNvSpPr>
          <p:nvPr>
            <p:ph type="sldImg" idx="2"/>
          </p:nvPr>
        </p:nvSpPr>
        <p:spPr>
          <a:xfrm>
            <a:off x="484188" y="1281113"/>
            <a:ext cx="6135687" cy="34512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9: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We have an ambition in NL to drive specific parts of the 6G R&amp;D activities in Europe. </a:t>
            </a:r>
            <a:endParaRPr/>
          </a:p>
          <a:p>
            <a:pPr marL="457200" marR="0" lvl="0" indent="-228600" algn="l" rtl="0">
              <a:lnSpc>
                <a:spcPct val="100000"/>
              </a:lnSpc>
              <a:spcBef>
                <a:spcPts val="0"/>
              </a:spcBef>
              <a:spcAft>
                <a:spcPts val="0"/>
              </a:spcAft>
              <a:buClr>
                <a:srgbClr val="000000"/>
              </a:buClr>
              <a:buSzPts val="1400"/>
              <a:buFont typeface="Arial"/>
              <a:buNone/>
            </a:pPr>
            <a:r>
              <a:rPr lang="en-US"/>
              <a:t>This presentation will give you high-level insights in the plan, the program &amp; the Scope.</a:t>
            </a:r>
            <a:endParaRPr/>
          </a:p>
          <a:p>
            <a:pPr marL="457200" marR="0" lvl="0" indent="-228600" algn="l" rtl="0">
              <a:lnSpc>
                <a:spcPct val="100000"/>
              </a:lnSpc>
              <a:spcBef>
                <a:spcPts val="0"/>
              </a:spcBef>
              <a:spcAft>
                <a:spcPts val="0"/>
              </a:spcAft>
              <a:buClr>
                <a:srgbClr val="000000"/>
              </a:buClr>
              <a:buSzPts val="1400"/>
              <a:buFont typeface="Arial"/>
              <a:buNone/>
            </a:pPr>
            <a:r>
              <a:rPr lang="en-US"/>
              <a:t>We want to share our ambition and are open to international partnerships</a:t>
            </a:r>
            <a:endParaRPr/>
          </a:p>
        </p:txBody>
      </p:sp>
      <p:sp>
        <p:nvSpPr>
          <p:cNvPr id="790" name="Google Shape;790;p9: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lvl="0" indent="0" algn="l" rtl="0">
              <a:lnSpc>
                <a:spcPct val="100000"/>
              </a:lnSpc>
              <a:spcBef>
                <a:spcPts val="0"/>
              </a:spcBef>
              <a:spcAft>
                <a:spcPts val="0"/>
              </a:spcAft>
              <a:buSzPts val="1400"/>
              <a:buNone/>
            </a:pPr>
            <a:fld id="{00000000-1234-1234-1234-123412341234}" type="slidenum">
              <a:rPr lang="en-US"/>
              <a:t>27</a:t>
            </a:fld>
            <a:endParaRPr/>
          </a:p>
        </p:txBody>
      </p:sp>
      <p:sp>
        <p:nvSpPr>
          <p:cNvPr id="2" name="Footer Placeholder 1">
            <a:extLst>
              <a:ext uri="{FF2B5EF4-FFF2-40B4-BE49-F238E27FC236}">
                <a16:creationId xmlns:a16="http://schemas.microsoft.com/office/drawing/2014/main" id="{8FFEDA5E-2AD9-C4DD-A32C-AA6C325A7F12}"/>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A8CF4869-6889-5F1B-4266-CBAC2D1E5B1A}"/>
              </a:ext>
            </a:extLst>
          </p:cNvPr>
          <p:cNvSpPr>
            <a:spLocks noGrp="1"/>
          </p:cNvSpPr>
          <p:nvPr>
            <p:ph type="hdr" idx="2"/>
          </p:nvPr>
        </p:nvSpPr>
        <p:spPr/>
        <p:txBody>
          <a:bodyPr/>
          <a:lstStyle/>
          <a:p>
            <a:r>
              <a:rPr lang="en-GB"/>
              <a:t>VU MCS research group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8CA1C6-2360-CE47-8F4D-E3962FF0D6BA}" type="slidenum">
              <a:rPr kumimoji="0" lang="nl-NL"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5" name="Date Placeholder 4">
            <a:extLst>
              <a:ext uri="{FF2B5EF4-FFF2-40B4-BE49-F238E27FC236}">
                <a16:creationId xmlns:a16="http://schemas.microsoft.com/office/drawing/2014/main" id="{567AB2FB-F8E5-857D-8CD1-CF7B1D8BB3A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C0E57F-1DC4-244B-BDCE-A8F0F8201CEF}" type="datetime1">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6/18/24</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6" name="Footer Placeholder 5">
            <a:extLst>
              <a:ext uri="{FF2B5EF4-FFF2-40B4-BE49-F238E27FC236}">
                <a16:creationId xmlns:a16="http://schemas.microsoft.com/office/drawing/2014/main" id="{B307D4AF-ED78-9221-3D01-7754452D4359}"/>
              </a:ext>
            </a:extLst>
          </p:cNvPr>
          <p:cNvSpPr>
            <a:spLocks noGrp="1"/>
          </p:cNvSpPr>
          <p:nvPr>
            <p:ph type="ftr" idx="11"/>
          </p:nvPr>
        </p:nvSpPr>
        <p:spPr/>
        <p:txBody>
          <a:bodyPr/>
          <a:lstStyle/>
          <a:p>
            <a:r>
              <a:rPr lang="en-GB"/>
              <a:t>(c) 2024 by Alexandru Iosup. All rights reserved.</a:t>
            </a:r>
          </a:p>
        </p:txBody>
      </p:sp>
      <p:sp>
        <p:nvSpPr>
          <p:cNvPr id="7" name="Header Placeholder 6">
            <a:extLst>
              <a:ext uri="{FF2B5EF4-FFF2-40B4-BE49-F238E27FC236}">
                <a16:creationId xmlns:a16="http://schemas.microsoft.com/office/drawing/2014/main" id="{EB59B27A-44BE-83A4-5DBA-8DBA260134E7}"/>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1167007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a:t>
            </a:r>
          </a:p>
          <a:p>
            <a:r>
              <a:rPr lang="en-GB" dirty="0">
                <a:effectLst/>
                <a:latin typeface="Helvetica" pitchFamily="2" charset="0"/>
              </a:rPr>
              <a:t>● Back-end services, corresponding to 6G-network, memory and I/O, and compute</a:t>
            </a:r>
          </a:p>
          <a:p>
            <a:r>
              <a:rPr lang="en-GB" dirty="0">
                <a:effectLst/>
                <a:latin typeface="Helvetica" pitchFamily="2" charset="0"/>
              </a:rPr>
              <a:t>engines that aim to provide core services for individual users and/or apps. This</a:t>
            </a:r>
          </a:p>
          <a:p>
            <a:r>
              <a:rPr lang="en-GB" dirty="0">
                <a:effectLst/>
                <a:latin typeface="Helvetica" pitchFamily="2" charset="0"/>
              </a:rPr>
              <a:t>includes common (6G) functions needed for operation + points of entry (APIs) for (less</a:t>
            </a:r>
          </a:p>
          <a:p>
            <a:r>
              <a:rPr lang="en-GB" dirty="0">
                <a:effectLst/>
                <a:latin typeface="Helvetica" pitchFamily="2" charset="0"/>
              </a:rPr>
              <a:t>common) 6G functions.</a:t>
            </a:r>
          </a:p>
          <a:p>
            <a:r>
              <a:rPr lang="en-GB" dirty="0">
                <a:effectLst/>
                <a:latin typeface="Helvetica" pitchFamily="2" charset="0"/>
              </a:rPr>
              <a:t>● Front-end services for programming 6G-ready apps with event-driven serverless</a:t>
            </a:r>
          </a:p>
          <a:p>
            <a:r>
              <a:rPr lang="en-GB" dirty="0">
                <a:effectLst/>
                <a:latin typeface="Helvetica" pitchFamily="2" charset="0"/>
              </a:rPr>
              <a:t>and data-streaming workflow-based structure, e.g., notebooks with 6G data</a:t>
            </a:r>
          </a:p>
          <a:p>
            <a:r>
              <a:rPr lang="en-GB" dirty="0">
                <a:effectLst/>
                <a:latin typeface="Helvetica" pitchFamily="2" charset="0"/>
              </a:rPr>
              <a:t>streams, and zero-code app development through portals and composition from</a:t>
            </a:r>
          </a:p>
          <a:p>
            <a:r>
              <a:rPr lang="en-GB" dirty="0">
                <a:effectLst/>
                <a:latin typeface="Helvetica" pitchFamily="2" charset="0"/>
              </a:rPr>
              <a:t>shared data/code.</a:t>
            </a:r>
          </a:p>
          <a:p>
            <a:r>
              <a:rPr lang="en-GB" dirty="0">
                <a:effectLst/>
                <a:latin typeface="Helvetica" pitchFamily="2" charset="0"/>
              </a:rPr>
              <a:t>● Tools for 6G-ready app development.</a:t>
            </a:r>
          </a:p>
          <a:p>
            <a:r>
              <a:rPr lang="en-GB" dirty="0">
                <a:effectLst/>
                <a:latin typeface="Helvetica" pitchFamily="2" charset="0"/>
              </a:rPr>
              <a:t>● A trusted “app store” through which applications and data can be shared.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8CA1C6-2360-CE47-8F4D-E3962FF0D6BA}" type="slidenum">
              <a:rPr kumimoji="0" lang="nl-NL"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5" name="Date Placeholder 4">
            <a:extLst>
              <a:ext uri="{FF2B5EF4-FFF2-40B4-BE49-F238E27FC236}">
                <a16:creationId xmlns:a16="http://schemas.microsoft.com/office/drawing/2014/main" id="{87076302-B6E3-B643-0CFC-BC6C4615A3B6}"/>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5D4DE-0F79-1346-AB5E-A231E28D5F49}" type="datetime1">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6/18/24</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6" name="Footer Placeholder 5">
            <a:extLst>
              <a:ext uri="{FF2B5EF4-FFF2-40B4-BE49-F238E27FC236}">
                <a16:creationId xmlns:a16="http://schemas.microsoft.com/office/drawing/2014/main" id="{E9CE4E99-9832-9E8B-900A-0C0430A058F4}"/>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rPr>
              <a:t>(c) 2024 by Alexandru Iosup. All rights reserved.</a:t>
            </a:r>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Header Placeholder 6">
            <a:extLst>
              <a:ext uri="{FF2B5EF4-FFF2-40B4-BE49-F238E27FC236}">
                <a16:creationId xmlns:a16="http://schemas.microsoft.com/office/drawing/2014/main" id="{6AD5AC20-4D3C-E13F-AC00-2FA2AA7AFAA3}"/>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3408769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3: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3: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VU MCS research group</a:t>
            </a:r>
            <a:endParaRPr/>
          </a:p>
        </p:txBody>
      </p:sp>
      <p:sp>
        <p:nvSpPr>
          <p:cNvPr id="584" name="Google Shape;584;p3: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a:p>
        </p:txBody>
      </p:sp>
      <p:sp>
        <p:nvSpPr>
          <p:cNvPr id="585" name="Google Shape;585;p3: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3</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Output:</a:t>
            </a:r>
          </a:p>
          <a:p>
            <a:r>
              <a:rPr lang="en-GB" dirty="0">
                <a:effectLst/>
                <a:latin typeface="Helvetica" pitchFamily="2" charset="0"/>
              </a:rPr>
              <a:t>● Software components for declarative deployment and operation of the digital</a:t>
            </a:r>
          </a:p>
          <a:p>
            <a:r>
              <a:rPr lang="en-GB" dirty="0">
                <a:effectLst/>
                <a:latin typeface="Helvetica" pitchFamily="2" charset="0"/>
              </a:rPr>
              <a:t>continuum, both standard interfaces (baseline) and extensions across the 6G</a:t>
            </a:r>
          </a:p>
          <a:p>
            <a:r>
              <a:rPr lang="en-GB" dirty="0">
                <a:effectLst/>
                <a:latin typeface="Helvetica" pitchFamily="2" charset="0"/>
              </a:rPr>
              <a:t>networks and heterogeneous devices.</a:t>
            </a:r>
          </a:p>
          <a:p>
            <a:r>
              <a:rPr lang="en-GB" dirty="0">
                <a:effectLst/>
                <a:latin typeface="Helvetica" pitchFamily="2" charset="0"/>
              </a:rPr>
              <a:t>● Software components for declarative deployment and operation of back-end</a:t>
            </a:r>
          </a:p>
          <a:p>
            <a:r>
              <a:rPr lang="en-GB" dirty="0">
                <a:effectLst/>
                <a:latin typeface="Helvetica" pitchFamily="2" charset="0"/>
              </a:rPr>
              <a:t>services, including service meshes to integrate different services, security services</a:t>
            </a:r>
          </a:p>
          <a:p>
            <a:r>
              <a:rPr lang="en-GB" dirty="0">
                <a:effectLst/>
                <a:latin typeface="Helvetica" pitchFamily="2" charset="0"/>
              </a:rPr>
              <a:t>based on access control, etc.</a:t>
            </a:r>
          </a:p>
          <a:p>
            <a:r>
              <a:rPr lang="en-GB" dirty="0">
                <a:effectLst/>
                <a:latin typeface="Helvetica" pitchFamily="2" charset="0"/>
              </a:rPr>
              <a:t>● Software components for declarative deployment and operation of front-end</a:t>
            </a:r>
          </a:p>
          <a:p>
            <a:r>
              <a:rPr lang="en-GB" dirty="0">
                <a:effectLst/>
                <a:latin typeface="Helvetica" pitchFamily="2" charset="0"/>
              </a:rPr>
              <a:t>services for 6G-ready apps with event-driven serverless and data-streaming</a:t>
            </a:r>
          </a:p>
          <a:p>
            <a:r>
              <a:rPr lang="en-GB" dirty="0">
                <a:effectLst/>
                <a:latin typeface="Helvetica" pitchFamily="2" charset="0"/>
              </a:rPr>
              <a:t>workflow-based structure.</a:t>
            </a:r>
          </a:p>
          <a:p>
            <a:r>
              <a:rPr lang="en-GB" dirty="0">
                <a:effectLst/>
                <a:latin typeface="Helvetica" pitchFamily="2" charset="0"/>
              </a:rPr>
              <a:t>● Declarative deployment and operation pipelines, including deployment for</a:t>
            </a:r>
          </a:p>
          <a:p>
            <a:r>
              <a:rPr lang="en-GB" dirty="0">
                <a:effectLst/>
                <a:latin typeface="Helvetica" pitchFamily="2" charset="0"/>
              </a:rPr>
              <a:t>A/B-testing and other fine-tuning experiments for 6G.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8CA1C6-2360-CE47-8F4D-E3962FF0D6BA}" type="slidenum">
              <a:rPr kumimoji="0" lang="nl-NL"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5" name="Date Placeholder 4">
            <a:extLst>
              <a:ext uri="{FF2B5EF4-FFF2-40B4-BE49-F238E27FC236}">
                <a16:creationId xmlns:a16="http://schemas.microsoft.com/office/drawing/2014/main" id="{FC5A313F-EA68-7793-DCA5-D3F3DDD51EB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D2379-6B2C-2A4D-B695-E6FFF3447C4E}" type="datetime1">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6/18/24</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6" name="Footer Placeholder 5">
            <a:extLst>
              <a:ext uri="{FF2B5EF4-FFF2-40B4-BE49-F238E27FC236}">
                <a16:creationId xmlns:a16="http://schemas.microsoft.com/office/drawing/2014/main" id="{C4F6EDB6-D60A-9611-6591-B7BDB25FA7F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rPr>
              <a:t>(c) 2024 by Alexandru Iosup. All rights reserved.</a:t>
            </a:r>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Header Placeholder 6">
            <a:extLst>
              <a:ext uri="{FF2B5EF4-FFF2-40B4-BE49-F238E27FC236}">
                <a16:creationId xmlns:a16="http://schemas.microsoft.com/office/drawing/2014/main" id="{5730BBC8-9A24-D985-999F-D971B1617125}"/>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3620656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This task defines and creates (app-driven) benchmarks and acceptance tests, followed by concrete</a:t>
            </a:r>
          </a:p>
          <a:p>
            <a:r>
              <a:rPr lang="en-GB" dirty="0">
                <a:effectLst/>
                <a:latin typeface="Helvetica" pitchFamily="2" charset="0"/>
              </a:rPr>
              <a:t>evidence the DevOps platform passes these. There is a direct link to the software</a:t>
            </a:r>
          </a:p>
          <a:p>
            <a:r>
              <a:rPr lang="en-GB" dirty="0">
                <a:effectLst/>
                <a:latin typeface="Helvetica" pitchFamily="2" charset="0"/>
              </a:rPr>
              <a:t>life-cycle, e.g., testing and lifecycle management of app-driven network services, aspects</a:t>
            </a:r>
          </a:p>
          <a:p>
            <a:r>
              <a:rPr lang="en-GB" dirty="0">
                <a:effectLst/>
                <a:latin typeface="Helvetica" pitchFamily="2" charset="0"/>
              </a:rPr>
              <a:t>related to human-in-the-loop, evolving code and data (managing licenses, protecting and getting rid of data, etc.).</a:t>
            </a:r>
          </a:p>
          <a:p>
            <a:endParaRPr lang="en-GB" dirty="0">
              <a:effectLst/>
              <a:latin typeface="Helvetica" pitchFamily="2" charset="0"/>
            </a:endParaRPr>
          </a:p>
          <a:p>
            <a:endParaRPr lang="en-GB" dirty="0">
              <a:effectLst/>
              <a:latin typeface="Helvetica" pitchFamily="2" charset="0"/>
            </a:endParaRPr>
          </a:p>
          <a:p>
            <a:r>
              <a:rPr lang="en-GB" dirty="0">
                <a:effectLst/>
                <a:latin typeface="Helvetica" pitchFamily="2" charset="0"/>
              </a:rPr>
              <a:t>Output:</a:t>
            </a:r>
          </a:p>
          <a:p>
            <a:r>
              <a:rPr lang="en-GB" dirty="0">
                <a:effectLst/>
                <a:latin typeface="Helvetica" pitchFamily="2" charset="0"/>
              </a:rPr>
              <a:t>● Definition and software implementing benchmarks and acceptance tests for</a:t>
            </a:r>
          </a:p>
          <a:p>
            <a:r>
              <a:rPr lang="en-GB" dirty="0">
                <a:effectLst/>
                <a:latin typeface="Helvetica" pitchFamily="2" charset="0"/>
              </a:rPr>
              <a:t>application domains from program line 3 and cross-domain DevOps such as AI/ML,</a:t>
            </a:r>
          </a:p>
          <a:p>
            <a:r>
              <a:rPr lang="en-GB" dirty="0">
                <a:effectLst/>
                <a:latin typeface="Helvetica" pitchFamily="2" charset="0"/>
              </a:rPr>
              <a:t>and for software resources/services that support the DevOps active interfaces.</a:t>
            </a:r>
          </a:p>
          <a:p>
            <a:r>
              <a:rPr lang="en-GB" dirty="0">
                <a:effectLst/>
                <a:latin typeface="Helvetica" pitchFamily="2" charset="0"/>
              </a:rPr>
              <a:t>● A website with concrete evidence that the platform passes the acceptance tests</a:t>
            </a:r>
          </a:p>
          <a:p>
            <a:r>
              <a:rPr lang="en-GB" dirty="0">
                <a:effectLst/>
                <a:latin typeface="Helvetica" pitchFamily="2" charset="0"/>
              </a:rPr>
              <a:t>for event-driven serverless applications, and with benchmarking results about the</a:t>
            </a:r>
          </a:p>
          <a:p>
            <a:r>
              <a:rPr lang="en-GB" dirty="0">
                <a:effectLst/>
                <a:latin typeface="Helvetica" pitchFamily="2" charset="0"/>
              </a:rPr>
              <a:t>overall performance of the platform.</a:t>
            </a:r>
          </a:p>
          <a:p>
            <a:r>
              <a:rPr lang="en-GB" dirty="0">
                <a:effectLst/>
                <a:latin typeface="Helvetica" pitchFamily="2" charset="0"/>
              </a:rPr>
              <a:t>● Definitions and software implementing life-cycle management for 6G-ready</a:t>
            </a:r>
          </a:p>
          <a:p>
            <a:r>
              <a:rPr lang="en-GB" dirty="0">
                <a:effectLst/>
                <a:latin typeface="Helvetica" pitchFamily="2" charset="0"/>
              </a:rPr>
              <a:t>applications, e.g., monitoring and reporting on top of the deployment and</a:t>
            </a:r>
          </a:p>
          <a:p>
            <a:r>
              <a:rPr lang="en-GB" dirty="0">
                <a:effectLst/>
                <a:latin typeface="Helvetica" pitchFamily="2" charset="0"/>
              </a:rPr>
              <a:t>operation pipelines from T2.2.2.</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8CA1C6-2360-CE47-8F4D-E3962FF0D6BA}" type="slidenum">
              <a:rPr kumimoji="0" lang="nl-NL"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5" name="Date Placeholder 4">
            <a:extLst>
              <a:ext uri="{FF2B5EF4-FFF2-40B4-BE49-F238E27FC236}">
                <a16:creationId xmlns:a16="http://schemas.microsoft.com/office/drawing/2014/main" id="{F5A5AA79-FEF9-ED8D-7F74-1F923C41C12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3A1E8D-9D25-0A4F-9372-47083A044187}" type="datetime1">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6/18/24</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6" name="Footer Placeholder 5">
            <a:extLst>
              <a:ext uri="{FF2B5EF4-FFF2-40B4-BE49-F238E27FC236}">
                <a16:creationId xmlns:a16="http://schemas.microsoft.com/office/drawing/2014/main" id="{07528555-3E79-E000-B0E8-079409414CF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rPr>
              <a:t>(c) 2024 by Alexandru Iosup. All rights reserved.</a:t>
            </a:r>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Header Placeholder 6">
            <a:extLst>
              <a:ext uri="{FF2B5EF4-FFF2-40B4-BE49-F238E27FC236}">
                <a16:creationId xmlns:a16="http://schemas.microsoft.com/office/drawing/2014/main" id="{C2F7F0C1-D227-5556-F4AF-89CD068ABA4D}"/>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2512294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Output:</a:t>
            </a:r>
          </a:p>
          <a:p>
            <a:r>
              <a:rPr lang="en-GB" dirty="0">
                <a:effectLst/>
                <a:latin typeface="Helvetica" pitchFamily="2" charset="0"/>
              </a:rPr>
              <a:t>● A digital twin system for full-stack 6G networks, implementing the architecture and</a:t>
            </a:r>
          </a:p>
          <a:p>
            <a:r>
              <a:rPr lang="en-GB" dirty="0">
                <a:effectLst/>
                <a:latin typeface="Helvetica" pitchFamily="2" charset="0"/>
              </a:rPr>
              <a:t>process from T2.1.2, the telemetry and input from WP2.3. The digital twin will</a:t>
            </a:r>
          </a:p>
          <a:p>
            <a:r>
              <a:rPr lang="en-GB" dirty="0">
                <a:effectLst/>
                <a:latin typeface="Helvetica" pitchFamily="2" charset="0"/>
              </a:rPr>
              <a:t>support specific phenomena, e.g., generators for performance variability, and for</a:t>
            </a:r>
          </a:p>
          <a:p>
            <a:r>
              <a:rPr lang="en-GB" dirty="0">
                <a:effectLst/>
                <a:latin typeface="Helvetica" pitchFamily="2" charset="0"/>
              </a:rPr>
              <a:t>failures and other impairments.</a:t>
            </a:r>
          </a:p>
          <a:p>
            <a:r>
              <a:rPr lang="en-GB" dirty="0">
                <a:effectLst/>
                <a:latin typeface="Helvetica" pitchFamily="2" charset="0"/>
              </a:rPr>
              <a:t>● Interfaces between the physical 6G networks and the virtual (twin) 6G networks.</a:t>
            </a:r>
          </a:p>
          <a:p>
            <a:r>
              <a:rPr lang="en-GB" dirty="0">
                <a:effectLst/>
                <a:latin typeface="Helvetica" pitchFamily="2" charset="0"/>
              </a:rPr>
              <a:t>● Library of 10+ digital twin configurations, established as best-practices, shared as</a:t>
            </a:r>
          </a:p>
          <a:p>
            <a:r>
              <a:rPr lang="en-GB" dirty="0">
                <a:effectLst/>
                <a:latin typeface="Helvetica" pitchFamily="2" charset="0"/>
              </a:rPr>
              <a:t>FAIR metadata.</a:t>
            </a:r>
          </a:p>
          <a:p>
            <a:r>
              <a:rPr lang="en-GB" dirty="0">
                <a:effectLst/>
                <a:latin typeface="Helvetica" pitchFamily="2" charset="0"/>
              </a:rPr>
              <a:t>● Report on 6G digital twinning, establishing operational guidelines and</a:t>
            </a:r>
          </a:p>
          <a:p>
            <a:r>
              <a:rPr lang="en-GB" dirty="0">
                <a:effectLst/>
                <a:latin typeface="Helvetica" pitchFamily="2" charset="0"/>
              </a:rPr>
              <a:t>communicating lessons learned.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8CA1C6-2360-CE47-8F4D-E3962FF0D6BA}" type="slidenum">
              <a:rPr kumimoji="0" lang="nl-NL"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5" name="Date Placeholder 4">
            <a:extLst>
              <a:ext uri="{FF2B5EF4-FFF2-40B4-BE49-F238E27FC236}">
                <a16:creationId xmlns:a16="http://schemas.microsoft.com/office/drawing/2014/main" id="{B303B0C8-C5D6-F8F9-7922-5D3B17A4E18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C5EBF-278F-B840-B4CE-4EF01A4CD177}" type="datetime1">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6/18/24</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6" name="Footer Placeholder 5">
            <a:extLst>
              <a:ext uri="{FF2B5EF4-FFF2-40B4-BE49-F238E27FC236}">
                <a16:creationId xmlns:a16="http://schemas.microsoft.com/office/drawing/2014/main" id="{299159CE-6319-34AD-B5A8-F7AB9AA51D6C}"/>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rPr>
              <a:t>(c) 2024 by Alexandru Iosup. All rights reserved.</a:t>
            </a:r>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Header Placeholder 6">
            <a:extLst>
              <a:ext uri="{FF2B5EF4-FFF2-40B4-BE49-F238E27FC236}">
                <a16:creationId xmlns:a16="http://schemas.microsoft.com/office/drawing/2014/main" id="{DCC11A6E-9713-0FEF-FC86-4320E88233DC}"/>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1211533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An IBN language is a high-level language that is easier to understand and work with than</a:t>
            </a:r>
          </a:p>
          <a:p>
            <a:r>
              <a:rPr lang="en-GB" dirty="0">
                <a:effectLst/>
                <a:latin typeface="Helvetica" pitchFamily="2" charset="0"/>
              </a:rPr>
              <a:t>the low-level configuration languages of current network devices.</a:t>
            </a:r>
          </a:p>
          <a:p>
            <a:endParaRPr lang="en-GB" dirty="0">
              <a:effectLst/>
              <a:latin typeface="Helvetica" pitchFamily="2" charset="0"/>
            </a:endParaRPr>
          </a:p>
          <a:p>
            <a:r>
              <a:rPr lang="en-GB" dirty="0">
                <a:effectLst/>
                <a:latin typeface="Helvetica" pitchFamily="2" charset="0"/>
              </a:rPr>
              <a:t>Output:</a:t>
            </a:r>
          </a:p>
          <a:p>
            <a:r>
              <a:rPr lang="en-GB" dirty="0">
                <a:effectLst/>
                <a:latin typeface="Helvetica" pitchFamily="2" charset="0"/>
              </a:rPr>
              <a:t>● An intent-based networking (IBN) language and concepts (including</a:t>
            </a:r>
          </a:p>
          <a:p>
            <a:r>
              <a:rPr lang="en-GB" dirty="0">
                <a:effectLst/>
                <a:latin typeface="Helvetica" pitchFamily="2" charset="0"/>
              </a:rPr>
              <a:t>human-in-the-loop process, based on digital twinning) to instruct and interact with</a:t>
            </a:r>
          </a:p>
          <a:p>
            <a:r>
              <a:rPr lang="en-GB" dirty="0">
                <a:effectLst/>
                <a:latin typeface="Helvetica" pitchFamily="2" charset="0"/>
              </a:rPr>
              <a:t>the AI-assisted network.</a:t>
            </a:r>
          </a:p>
          <a:p>
            <a:r>
              <a:rPr lang="en-GB" dirty="0">
                <a:effectLst/>
                <a:latin typeface="Helvetica" pitchFamily="2" charset="0"/>
              </a:rPr>
              <a:t>● A tool that can explain, in IBN language, what is happening in the network.</a:t>
            </a:r>
          </a:p>
          <a:p>
            <a:r>
              <a:rPr lang="en-GB" dirty="0">
                <a:effectLst/>
                <a:latin typeface="Helvetica" pitchFamily="2" charset="0"/>
              </a:rPr>
              <a:t>● A network </a:t>
            </a:r>
            <a:r>
              <a:rPr lang="en-GB" dirty="0" err="1">
                <a:effectLst/>
                <a:latin typeface="Helvetica" pitchFamily="2" charset="0"/>
              </a:rPr>
              <a:t>explainability</a:t>
            </a:r>
            <a:r>
              <a:rPr lang="en-GB" dirty="0">
                <a:effectLst/>
                <a:latin typeface="Helvetica" pitchFamily="2" charset="0"/>
              </a:rPr>
              <a:t> tool to speed up root-cause analysis, by (causally) linking</a:t>
            </a:r>
          </a:p>
          <a:p>
            <a:r>
              <a:rPr lang="en-GB" dirty="0">
                <a:effectLst/>
                <a:latin typeface="Helvetica" pitchFamily="2" charset="0"/>
              </a:rPr>
              <a:t>telemetry information to configuration and software elements and within a single</a:t>
            </a:r>
          </a:p>
          <a:p>
            <a:r>
              <a:rPr lang="en-GB" dirty="0">
                <a:effectLst/>
                <a:latin typeface="Helvetica" pitchFamily="2" charset="0"/>
              </a:rPr>
              <a:t>or across multiple operational layers.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8CA1C6-2360-CE47-8F4D-E3962FF0D6BA}" type="slidenum">
              <a:rPr kumimoji="0" lang="nl-NL"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5" name="Date Placeholder 4">
            <a:extLst>
              <a:ext uri="{FF2B5EF4-FFF2-40B4-BE49-F238E27FC236}">
                <a16:creationId xmlns:a16="http://schemas.microsoft.com/office/drawing/2014/main" id="{B7F2D720-5DB2-A93B-AF59-8D910293D43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B9A8E0-989C-5042-8418-0FA8F41EECB6}" type="datetime1">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6/18/24</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6" name="Footer Placeholder 5">
            <a:extLst>
              <a:ext uri="{FF2B5EF4-FFF2-40B4-BE49-F238E27FC236}">
                <a16:creationId xmlns:a16="http://schemas.microsoft.com/office/drawing/2014/main" id="{878E0331-7D20-95BD-298B-197B0FF2E87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rPr>
              <a:t>(c) 2024 by Alexandru Iosup. All rights reserved.</a:t>
            </a:r>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Header Placeholder 6">
            <a:extLst>
              <a:ext uri="{FF2B5EF4-FFF2-40B4-BE49-F238E27FC236}">
                <a16:creationId xmlns:a16="http://schemas.microsoft.com/office/drawing/2014/main" id="{0A7F0410-21CD-46F9-150C-E68E922C1C3A}"/>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1895959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53e4dbc63_1_8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53e4dbc63_1_87: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424" name="Google Shape;424;g853e4dbc63_1_87:notes"/>
          <p:cNvSpPr txBox="1">
            <a:spLocks noGrp="1"/>
          </p:cNvSpPr>
          <p:nvPr>
            <p:ph type="sldNum" idx="12"/>
          </p:nvPr>
        </p:nvSpPr>
        <p:spPr>
          <a:xfrm>
            <a:off x="4021295" y="9721106"/>
            <a:ext cx="3076500" cy="5118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
        <p:nvSpPr>
          <p:cNvPr id="2" name="Footer Placeholder 1">
            <a:extLst>
              <a:ext uri="{FF2B5EF4-FFF2-40B4-BE49-F238E27FC236}">
                <a16:creationId xmlns:a16="http://schemas.microsoft.com/office/drawing/2014/main" id="{E147FC95-7D0C-023A-639E-9A6E18AC22B0}"/>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8983398C-875D-995A-C70D-7AB0465C076F}"/>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1571932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Meadows: </a:t>
            </a:r>
            <a:r>
              <a:rPr lang="en-US" sz="1200" b="0" i="0" u="none" strike="noStrike" kern="1200" baseline="0" dirty="0">
                <a:solidFill>
                  <a:schemeClr val="tx1"/>
                </a:solidFill>
                <a:latin typeface="+mn-lt"/>
                <a:ea typeface="+mn-ea"/>
                <a:cs typeface="+mn-cs"/>
              </a:rPr>
              <a:t>system is “a set of elements or parts coherently organized and interconnected</a:t>
            </a:r>
          </a:p>
          <a:p>
            <a:r>
              <a:rPr lang="en-US" sz="1200" b="0" i="0" u="none" strike="noStrike" kern="1200" baseline="0" dirty="0">
                <a:solidFill>
                  <a:schemeClr val="tx1"/>
                </a:solidFill>
                <a:latin typeface="+mn-lt"/>
                <a:ea typeface="+mn-ea"/>
                <a:cs typeface="+mn-cs"/>
              </a:rPr>
              <a:t>in a pattern or structure that produces a characteristic set of behaviors, often classified as its</a:t>
            </a:r>
          </a:p>
          <a:p>
            <a:r>
              <a:rPr lang="en-US" sz="1200" b="0" i="0" u="none" strike="noStrike" kern="1200" baseline="0" dirty="0">
                <a:solidFill>
                  <a:schemeClr val="tx1"/>
                </a:solidFill>
                <a:latin typeface="+mn-lt"/>
                <a:ea typeface="+mn-ea"/>
                <a:cs typeface="+mn-cs"/>
              </a:rPr>
              <a:t>“function” or “purpose.”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Computer system: typically von Neumann model, program as instructions, instruction sequencing, complexity, scalability, performance, reliability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Operating system: software to allow developers to use the computer system. Concepts: process, virtualization of resources, concurrency, time-sharing and other RM&amp;S.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Computer network: communicate (move) data between source and destination, possibly group entities. Concepts: data, control, management planes.  </a:t>
            </a:r>
            <a:endParaRPr lang="en-US" dirty="0"/>
          </a:p>
        </p:txBody>
      </p:sp>
      <p:sp>
        <p:nvSpPr>
          <p:cNvPr id="4" name="Header Placeholder 3"/>
          <p:cNvSpPr>
            <a:spLocks noGrp="1"/>
          </p:cNvSpPr>
          <p:nvPr>
            <p:ph type="hdr" sz="quarter" idx="10"/>
          </p:nvPr>
        </p:nvSpPr>
        <p:spPr/>
        <p:txBody>
          <a:bodyPr/>
          <a:lstStyle/>
          <a:p>
            <a:r>
              <a:rPr lang="en-US"/>
              <a:t>VU MCS research group</a:t>
            </a:r>
          </a:p>
        </p:txBody>
      </p:sp>
      <p:sp>
        <p:nvSpPr>
          <p:cNvPr id="5" name="Footer Placeholder 4"/>
          <p:cNvSpPr>
            <a:spLocks noGrp="1"/>
          </p:cNvSpPr>
          <p:nvPr>
            <p:ph type="ftr" sz="quarter" idx="11"/>
          </p:nvPr>
        </p:nvSpPr>
        <p:spPr/>
        <p:txBody>
          <a:bodyPr/>
          <a:lstStyle/>
          <a:p>
            <a:r>
              <a:rPr lang="en-US"/>
              <a:t>(c) 2024 by Alexandru Iosup. All rights reserved.</a:t>
            </a:r>
          </a:p>
        </p:txBody>
      </p:sp>
      <p:sp>
        <p:nvSpPr>
          <p:cNvPr id="6" name="Slide Number Placeholder 5"/>
          <p:cNvSpPr>
            <a:spLocks noGrp="1"/>
          </p:cNvSpPr>
          <p:nvPr>
            <p:ph type="sldNum" sz="quarter" idx="12"/>
          </p:nvPr>
        </p:nvSpPr>
        <p:spPr/>
        <p:txBody>
          <a:bodyPr/>
          <a:lstStyle/>
          <a:p>
            <a:fld id="{85DAC340-9E30-4565-98CD-4D2E2D07BC53}" type="slidenum">
              <a:rPr lang="en-US" smtClean="0"/>
              <a:pPr/>
              <a:t>36</a:t>
            </a:fld>
            <a:endParaRPr lang="en-US"/>
          </a:p>
        </p:txBody>
      </p:sp>
    </p:spTree>
    <p:extLst>
      <p:ext uri="{BB962C8B-B14F-4D97-AF65-F5344CB8AC3E}">
        <p14:creationId xmlns:p14="http://schemas.microsoft.com/office/powerpoint/2010/main" val="1311616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7808a2e386_2_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7808a2e386_2_2: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72" name="Google Shape;572;g7808a2e386_2_2:notes"/>
          <p:cNvSpPr txBox="1">
            <a:spLocks noGrp="1"/>
          </p:cNvSpPr>
          <p:nvPr>
            <p:ph type="sldNum" idx="12"/>
          </p:nvPr>
        </p:nvSpPr>
        <p:spPr>
          <a:xfrm>
            <a:off x="4021295" y="9721106"/>
            <a:ext cx="3076500" cy="5118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
        <p:nvSpPr>
          <p:cNvPr id="2" name="Footer Placeholder 1">
            <a:extLst>
              <a:ext uri="{FF2B5EF4-FFF2-40B4-BE49-F238E27FC236}">
                <a16:creationId xmlns:a16="http://schemas.microsoft.com/office/drawing/2014/main" id="{4F404B1E-83C6-D605-48D2-57B6C432DBBB}"/>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A06FE966-DF41-69CE-243F-0929DD28FEE9}"/>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877263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74048d14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74048d140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VCSs such as Zoom, Teams, and Discord differ in many aspects, such as their architecture or how their traffic is routed. To facilitate the design of a method to experiment across multiple VCSs, we propose a high-level model of the operation of VCSs.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Due to the lack of publicly available information, this model focuses on the client-side and does not detail how the server operates (which is typically, inside the data center), because this is out of our control. </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The model considers two main roles for each client, as sender (component 2 in Figure 2), which captures the input feed ( 1 ) and uses an encoder on it ( 3 ); and as receiver ( 6 , mirroring 2 ), which uses a decoder on the data it receives ( 7 ) and provides for another participant in the meeting an output feed ( 9 ). The encoding and decoding processes use VCS-specific software.</a:t>
            </a:r>
            <a:endParaRPr sz="1100">
              <a:latin typeface="Arial"/>
              <a:ea typeface="Arial"/>
              <a:cs typeface="Arial"/>
              <a:sym typeface="Arial"/>
            </a:endParaRPr>
          </a:p>
        </p:txBody>
      </p:sp>
      <p:sp>
        <p:nvSpPr>
          <p:cNvPr id="126" name="Google Shape;126;gc74048d140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3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ts val="0"/>
                </a:spcBef>
                <a:spcAft>
                  <a:spcPts val="0"/>
                </a:spcAft>
                <a:buClr>
                  <a:srgbClr val="000000"/>
                </a:buClr>
                <a:buSzTx/>
                <a:buFont typeface="Arial"/>
                <a:buNone/>
                <a:tabLst/>
                <a:defRPr/>
              </a:pPr>
              <a:t>41</a:t>
            </a:fld>
            <a:endParaRPr kumimoji="0" sz="13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2" name="Footer Placeholder 1">
            <a:extLst>
              <a:ext uri="{FF2B5EF4-FFF2-40B4-BE49-F238E27FC236}">
                <a16:creationId xmlns:a16="http://schemas.microsoft.com/office/drawing/2014/main" id="{6F823AF6-A128-8E47-E1EE-740773926063}"/>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4A8FB740-3BCF-EF34-019E-58031F2D13E5}"/>
              </a:ext>
            </a:extLst>
          </p:cNvPr>
          <p:cNvSpPr>
            <a:spLocks noGrp="1"/>
          </p:cNvSpPr>
          <p:nvPr>
            <p:ph type="hdr" idx="2"/>
          </p:nvPr>
        </p:nvSpPr>
        <p:spPr/>
        <p:txBody>
          <a:bodyPr/>
          <a:lstStyle/>
          <a:p>
            <a:r>
              <a:rPr lang="en-GB"/>
              <a:t>VU MCS research group</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7808a2e386_2_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7808a2e386_2_2: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72" name="Google Shape;572;g7808a2e386_2_2:notes"/>
          <p:cNvSpPr txBox="1">
            <a:spLocks noGrp="1"/>
          </p:cNvSpPr>
          <p:nvPr>
            <p:ph type="sldNum" idx="12"/>
          </p:nvPr>
        </p:nvSpPr>
        <p:spPr>
          <a:xfrm>
            <a:off x="4021295" y="9721106"/>
            <a:ext cx="3076500" cy="5118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
        <p:nvSpPr>
          <p:cNvPr id="2" name="Footer Placeholder 1">
            <a:extLst>
              <a:ext uri="{FF2B5EF4-FFF2-40B4-BE49-F238E27FC236}">
                <a16:creationId xmlns:a16="http://schemas.microsoft.com/office/drawing/2014/main" id="{B348910B-2310-50CF-1188-81F261EFA65D}"/>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759DCCC0-87BA-BD2F-098D-3F57DE5BA6A4}"/>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207531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1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5: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VU MCS research group</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09" name="Google Shape;1009;p15: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(c) 2024 by Alexandru Iosup. All rights reserved.</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10" name="Google Shape;1010;p15: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44</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 name="Footer Placeholder 1">
            <a:extLst>
              <a:ext uri="{FF2B5EF4-FFF2-40B4-BE49-F238E27FC236}">
                <a16:creationId xmlns:a16="http://schemas.microsoft.com/office/drawing/2014/main" id="{D2EB6CD0-B58D-562A-849E-6E4904833E17}"/>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64818C89-8DAC-4AB1-93A5-14ABF637710B}"/>
              </a:ext>
            </a:extLst>
          </p:cNvPr>
          <p:cNvSpPr>
            <a:spLocks noGrp="1"/>
          </p:cNvSpPr>
          <p:nvPr>
            <p:ph type="hdr" idx="2"/>
          </p:nvPr>
        </p:nvSpPr>
        <p:spPr/>
        <p:txBody>
          <a:bodyPr/>
          <a:lstStyle/>
          <a:p>
            <a:r>
              <a:rPr lang="en-GB"/>
              <a:t>VU MCS research group</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1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5: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VU MCS research group</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09" name="Google Shape;1009;p15: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(c) 2024 by Alexandru Iosup. All rights reserved.</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10" name="Google Shape;1010;p15: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732777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Endpoint: data collection </a:t>
            </a:r>
          </a:p>
          <a:p>
            <a:pPr lvl="1"/>
            <a:r>
              <a:rPr lang="en-GB" dirty="0"/>
              <a:t>Limited compute </a:t>
            </a:r>
            <a:r>
              <a:rPr lang="en-GB" dirty="0" err="1"/>
              <a:t>capabilties</a:t>
            </a:r>
            <a:endParaRPr lang="en-GB" dirty="0"/>
          </a:p>
          <a:p>
            <a:pPr lvl="1"/>
            <a:r>
              <a:rPr lang="en-GB" dirty="0"/>
              <a:t>Battery-powered </a:t>
            </a:r>
          </a:p>
          <a:p>
            <a:pPr lvl="1"/>
            <a:r>
              <a:rPr lang="en-GB" dirty="0"/>
              <a:t>(virtually) “the user” </a:t>
            </a:r>
          </a:p>
          <a:p>
            <a:r>
              <a:rPr lang="en-GB" dirty="0"/>
              <a:t>Edge:</a:t>
            </a:r>
          </a:p>
          <a:p>
            <a:pPr lvl="1"/>
            <a:r>
              <a:rPr lang="en-GB" dirty="0"/>
              <a:t>Some compute capabilities, still limited</a:t>
            </a:r>
          </a:p>
          <a:p>
            <a:pPr lvl="1"/>
            <a:r>
              <a:rPr lang="en-GB" dirty="0"/>
              <a:t>“close-to-user”</a:t>
            </a:r>
          </a:p>
          <a:p>
            <a:r>
              <a:rPr lang="en-GB" dirty="0"/>
              <a:t>Cloud:</a:t>
            </a:r>
          </a:p>
          <a:p>
            <a:pPr lvl="1"/>
            <a:r>
              <a:rPr lang="en-GB" dirty="0"/>
              <a:t>“Infinite” compute capabilities </a:t>
            </a:r>
          </a:p>
          <a:p>
            <a:pPr lvl="1"/>
            <a:r>
              <a:rPr lang="en-GB" dirty="0"/>
              <a:t>“far from user” </a:t>
            </a:r>
          </a:p>
          <a:p>
            <a:endParaRPr lang="en-NL"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chemeClr val="dk1"/>
                </a:solidFill>
                <a:latin typeface="Arial"/>
                <a:ea typeface="Arial"/>
                <a:cs typeface="Arial"/>
                <a:sym typeface="Arial"/>
              </a:rPr>
              <a:t>46</a:t>
            </a:fld>
            <a:endParaRPr lang="en-US" sz="1300" b="0" i="0" u="none" strike="noStrike" cap="none">
              <a:solidFill>
                <a:schemeClr val="dk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2D2BA012-A48D-B3AA-AEE0-F4F44F065410}"/>
              </a:ext>
            </a:extLst>
          </p:cNvPr>
          <p:cNvSpPr>
            <a:spLocks noGrp="1"/>
          </p:cNvSpPr>
          <p:nvPr>
            <p:ph type="ftr" idx="11"/>
          </p:nvPr>
        </p:nvSpPr>
        <p:spPr/>
        <p:txBody>
          <a:bodyPr/>
          <a:lstStyle/>
          <a:p>
            <a:r>
              <a:rPr lang="en-GB"/>
              <a:t>(c) 2024 by Alexandru Iosup. All rights reserved.</a:t>
            </a:r>
          </a:p>
        </p:txBody>
      </p:sp>
      <p:sp>
        <p:nvSpPr>
          <p:cNvPr id="6" name="Header Placeholder 5">
            <a:extLst>
              <a:ext uri="{FF2B5EF4-FFF2-40B4-BE49-F238E27FC236}">
                <a16:creationId xmlns:a16="http://schemas.microsoft.com/office/drawing/2014/main" id="{DEFA7E61-8A42-C711-243B-4F89BEA0206C}"/>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1748239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protocollen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5" name="Date Placeholder 4">
            <a:extLst>
              <a:ext uri="{FF2B5EF4-FFF2-40B4-BE49-F238E27FC236}">
                <a16:creationId xmlns:a16="http://schemas.microsoft.com/office/drawing/2014/main" id="{F17575AD-1568-BC5A-F56B-016A3CAD571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7DCDD9-76A2-B34A-9702-02E731E82907}" type="datetime1">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6/18/24</a:t>
            </a:fld>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6" name="Footer Placeholder 5">
            <a:extLst>
              <a:ext uri="{FF2B5EF4-FFF2-40B4-BE49-F238E27FC236}">
                <a16:creationId xmlns:a16="http://schemas.microsoft.com/office/drawing/2014/main" id="{9829A1A0-C0FF-4778-D93B-DA504D2C700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rPr>
              <a:t>(c) 2024 by Alexandru Iosup. All rights reserved.</a:t>
            </a:r>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Header Placeholder 6">
            <a:extLst>
              <a:ext uri="{FF2B5EF4-FFF2-40B4-BE49-F238E27FC236}">
                <a16:creationId xmlns:a16="http://schemas.microsoft.com/office/drawing/2014/main" id="{7E4198A7-913B-1972-65C2-3768DE5C86C5}"/>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4032795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1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5: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VU MCS research group</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09" name="Google Shape;1009;p15: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(c) 2024 by Alexandru Iosup. All rights reserved.</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10" name="Google Shape;1010;p15: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50</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9694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A495D787-D0DF-8246-90C0-66E15F5ACCF9}" type="slidenum">
              <a:rPr lang="en-US" smtClean="0"/>
              <a:t>51</a:t>
            </a:fld>
            <a:endParaRPr lang="en-US"/>
          </a:p>
        </p:txBody>
      </p:sp>
      <p:sp>
        <p:nvSpPr>
          <p:cNvPr id="5" name="Footer Placeholder 4">
            <a:extLst>
              <a:ext uri="{FF2B5EF4-FFF2-40B4-BE49-F238E27FC236}">
                <a16:creationId xmlns:a16="http://schemas.microsoft.com/office/drawing/2014/main" id="{FA70FA62-51C8-4B6F-F304-3221448253AD}"/>
              </a:ext>
            </a:extLst>
          </p:cNvPr>
          <p:cNvSpPr>
            <a:spLocks noGrp="1"/>
          </p:cNvSpPr>
          <p:nvPr>
            <p:ph type="ftr" idx="11"/>
          </p:nvPr>
        </p:nvSpPr>
        <p:spPr/>
        <p:txBody>
          <a:bodyPr/>
          <a:lstStyle/>
          <a:p>
            <a:r>
              <a:rPr lang="en-GB"/>
              <a:t>(c) 2024 by Alexandru Iosup. All rights reserved.</a:t>
            </a:r>
          </a:p>
        </p:txBody>
      </p:sp>
      <p:sp>
        <p:nvSpPr>
          <p:cNvPr id="6" name="Header Placeholder 5">
            <a:extLst>
              <a:ext uri="{FF2B5EF4-FFF2-40B4-BE49-F238E27FC236}">
                <a16:creationId xmlns:a16="http://schemas.microsoft.com/office/drawing/2014/main" id="{E3D7B8E0-783C-D066-7FA0-5EB80F510212}"/>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4243723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One can reduce latency by adding </a:t>
            </a:r>
          </a:p>
        </p:txBody>
      </p:sp>
      <p:sp>
        <p:nvSpPr>
          <p:cNvPr id="4" name="Slide Number Placeholder 3"/>
          <p:cNvSpPr>
            <a:spLocks noGrp="1"/>
          </p:cNvSpPr>
          <p:nvPr>
            <p:ph type="sldNum" sz="quarter" idx="5"/>
          </p:nvPr>
        </p:nvSpPr>
        <p:spPr/>
        <p:txBody>
          <a:bodyPr/>
          <a:lstStyle/>
          <a:p>
            <a:fld id="{A495D787-D0DF-8246-90C0-66E15F5ACCF9}" type="slidenum">
              <a:rPr lang="en-US" smtClean="0"/>
              <a:t>52</a:t>
            </a:fld>
            <a:endParaRPr lang="en-US"/>
          </a:p>
        </p:txBody>
      </p:sp>
      <p:sp>
        <p:nvSpPr>
          <p:cNvPr id="5" name="Footer Placeholder 4">
            <a:extLst>
              <a:ext uri="{FF2B5EF4-FFF2-40B4-BE49-F238E27FC236}">
                <a16:creationId xmlns:a16="http://schemas.microsoft.com/office/drawing/2014/main" id="{F5FC0D03-0193-5C73-4499-8CD2EC3E873E}"/>
              </a:ext>
            </a:extLst>
          </p:cNvPr>
          <p:cNvSpPr>
            <a:spLocks noGrp="1"/>
          </p:cNvSpPr>
          <p:nvPr>
            <p:ph type="ftr" idx="11"/>
          </p:nvPr>
        </p:nvSpPr>
        <p:spPr/>
        <p:txBody>
          <a:bodyPr/>
          <a:lstStyle/>
          <a:p>
            <a:r>
              <a:rPr lang="en-GB"/>
              <a:t>(c) 2024 by Alexandru Iosup. All rights reserved.</a:t>
            </a:r>
          </a:p>
        </p:txBody>
      </p:sp>
      <p:sp>
        <p:nvSpPr>
          <p:cNvPr id="6" name="Header Placeholder 5">
            <a:extLst>
              <a:ext uri="{FF2B5EF4-FFF2-40B4-BE49-F238E27FC236}">
                <a16:creationId xmlns:a16="http://schemas.microsoft.com/office/drawing/2014/main" id="{3153372F-5917-AAED-23F3-EA2FA974B013}"/>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2075728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A495D787-D0DF-8246-90C0-66E15F5ACCF9}" type="slidenum">
              <a:rPr lang="en-US" smtClean="0"/>
              <a:t>53</a:t>
            </a:fld>
            <a:endParaRPr lang="en-US"/>
          </a:p>
        </p:txBody>
      </p:sp>
      <p:sp>
        <p:nvSpPr>
          <p:cNvPr id="5" name="Footer Placeholder 4">
            <a:extLst>
              <a:ext uri="{FF2B5EF4-FFF2-40B4-BE49-F238E27FC236}">
                <a16:creationId xmlns:a16="http://schemas.microsoft.com/office/drawing/2014/main" id="{8FB0A438-A36D-A638-AC63-678A491CDEC7}"/>
              </a:ext>
            </a:extLst>
          </p:cNvPr>
          <p:cNvSpPr>
            <a:spLocks noGrp="1"/>
          </p:cNvSpPr>
          <p:nvPr>
            <p:ph type="ftr" idx="11"/>
          </p:nvPr>
        </p:nvSpPr>
        <p:spPr/>
        <p:txBody>
          <a:bodyPr/>
          <a:lstStyle/>
          <a:p>
            <a:r>
              <a:rPr lang="en-GB"/>
              <a:t>(c) 2024 by Alexandru Iosup. All rights reserved.</a:t>
            </a:r>
          </a:p>
        </p:txBody>
      </p:sp>
      <p:sp>
        <p:nvSpPr>
          <p:cNvPr id="6" name="Header Placeholder 5">
            <a:extLst>
              <a:ext uri="{FF2B5EF4-FFF2-40B4-BE49-F238E27FC236}">
                <a16:creationId xmlns:a16="http://schemas.microsoft.com/office/drawing/2014/main" id="{9C48540A-D2AC-5C6F-82BB-8EFFDE0FCD58}"/>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2521390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dc4b1bc7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dc4b1bc7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validity point here</a:t>
            </a:r>
            <a:endParaRPr/>
          </a:p>
        </p:txBody>
      </p:sp>
      <p:sp>
        <p:nvSpPr>
          <p:cNvPr id="2" name="Footer Placeholder 1">
            <a:extLst>
              <a:ext uri="{FF2B5EF4-FFF2-40B4-BE49-F238E27FC236}">
                <a16:creationId xmlns:a16="http://schemas.microsoft.com/office/drawing/2014/main" id="{9C999069-7CB6-A59C-2FFA-F63D4ABE63E6}"/>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rPr>
              <a:t>(c) 2024 by Alexandru Iosup. All rights reserved.</a:t>
            </a:r>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3" name="Date Placeholder 2">
            <a:extLst>
              <a:ext uri="{FF2B5EF4-FFF2-40B4-BE49-F238E27FC236}">
                <a16:creationId xmlns:a16="http://schemas.microsoft.com/office/drawing/2014/main" id="{8F15E5D6-101B-812C-7425-D931219D72C4}"/>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1CC78-8458-214B-B379-60406E5EBE51}" type="datetime1">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6/18/24</a:t>
            </a:fld>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Header Placeholder 3">
            <a:extLst>
              <a:ext uri="{FF2B5EF4-FFF2-40B4-BE49-F238E27FC236}">
                <a16:creationId xmlns:a16="http://schemas.microsoft.com/office/drawing/2014/main" id="{6D28F53C-9A5B-93FC-4145-B3AFAE227A50}"/>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3336857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48000851f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948000851f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Footer Placeholder 1">
            <a:extLst>
              <a:ext uri="{FF2B5EF4-FFF2-40B4-BE49-F238E27FC236}">
                <a16:creationId xmlns:a16="http://schemas.microsoft.com/office/drawing/2014/main" id="{C3A62D6E-A756-C5B5-4CFB-5D103D09BE1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Roboto" panose="02000000000000000000" pitchFamily="2" charset="0"/>
                <a:ea typeface="+mn-ea"/>
                <a:cs typeface="+mn-cs"/>
              </a:rPr>
              <a:t>(c) 2024 by Alexandru Iosup. All rights reserved.</a:t>
            </a:r>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3" name="Date Placeholder 2">
            <a:extLst>
              <a:ext uri="{FF2B5EF4-FFF2-40B4-BE49-F238E27FC236}">
                <a16:creationId xmlns:a16="http://schemas.microsoft.com/office/drawing/2014/main" id="{CB9D7C08-9737-142C-34B2-BC426BCCE23C}"/>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81C8FD-D284-FC41-B124-D18532F91F5C}" type="datetime1">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6/18/24</a:t>
            </a:fld>
            <a:endParaRPr kumimoji="0" lang="nl-NL"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Header Placeholder 3">
            <a:extLst>
              <a:ext uri="{FF2B5EF4-FFF2-40B4-BE49-F238E27FC236}">
                <a16:creationId xmlns:a16="http://schemas.microsoft.com/office/drawing/2014/main" id="{8BA9C75C-645D-11E0-ECE2-7F89C25963B7}"/>
              </a:ext>
            </a:extLst>
          </p:cNvPr>
          <p:cNvSpPr>
            <a:spLocks noGrp="1"/>
          </p:cNvSpPr>
          <p:nvPr>
            <p:ph type="hdr" idx="2"/>
          </p:nvPr>
        </p:nvSpPr>
        <p:spPr/>
        <p:txBody>
          <a:bodyPr/>
          <a:lstStyle/>
          <a:p>
            <a:r>
              <a:rPr lang="en-GB"/>
              <a:t>VU MCS research group</a:t>
            </a:r>
          </a:p>
        </p:txBody>
      </p:sp>
    </p:spTree>
    <p:extLst>
      <p:ext uri="{BB962C8B-B14F-4D97-AF65-F5344CB8AC3E}">
        <p14:creationId xmlns:p14="http://schemas.microsoft.com/office/powerpoint/2010/main" val="33688264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1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5: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VU MCS research group</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09" name="Google Shape;1009;p15: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(c) 2024 by Alexandru Iosup. All rights reserved.</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10" name="Google Shape;1010;p15: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57</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87236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p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651" name="Google Shape;651;p5: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
        <p:nvSpPr>
          <p:cNvPr id="652" name="Google Shape;652;p5: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653" name="Google Shape;653;p5: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654" name="Google Shape;654;p5:notes"/>
          <p:cNvSpPr txBox="1">
            <a:spLocks noGrp="1"/>
          </p:cNvSpPr>
          <p:nvPr>
            <p:ph type="dt" idx="10"/>
          </p:nvPr>
        </p:nvSpPr>
        <p:spPr>
          <a:xfrm>
            <a:off x="4021295" y="0"/>
            <a:ext cx="3076363" cy="511731"/>
          </a:xfrm>
          <a:prstGeom prst="rect">
            <a:avLst/>
          </a:prstGeom>
          <a:noFill/>
          <a:ln>
            <a:noFill/>
          </a:ln>
        </p:spPr>
        <p:txBody>
          <a:bodyPr spcFirstLastPara="1" wrap="square" lIns="99025" tIns="49500" rIns="99025" bIns="495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4/25/24</a:t>
            </a:r>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p43: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9" name="Google Shape;2009;p43: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2010" name="Google Shape;2010;p43: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cs typeface="Arial"/>
                <a:sym typeface="Arial"/>
              </a:rPr>
              <a:t>VU MCS research group</a:t>
            </a:r>
            <a:endParaRPr kumimoji="0" sz="1300" b="0" i="0" u="none" strike="noStrike" kern="0" cap="none" spc="0" normalizeH="0" baseline="0" noProof="0">
              <a:ln>
                <a:noFill/>
              </a:ln>
              <a:solidFill>
                <a:srgbClr val="000000"/>
              </a:solidFill>
              <a:effectLst/>
              <a:uLnTx/>
              <a:uFillTx/>
              <a:latin typeface="Arial"/>
              <a:cs typeface="Arial"/>
              <a:sym typeface="Arial"/>
            </a:endParaRPr>
          </a:p>
        </p:txBody>
      </p:sp>
      <p:sp>
        <p:nvSpPr>
          <p:cNvPr id="2011" name="Google Shape;2011;p43: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cs typeface="Arial"/>
                <a:sym typeface="Arial"/>
              </a:rPr>
              <a:t>(c) 2024 by Alexandru Iosup. All rights reserved.</a:t>
            </a:r>
            <a:endParaRPr kumimoji="0" sz="1300" b="0" i="0" u="none" strike="noStrike" kern="0" cap="none" spc="0" normalizeH="0" baseline="0" noProof="0">
              <a:ln>
                <a:noFill/>
              </a:ln>
              <a:solidFill>
                <a:srgbClr val="000000"/>
              </a:solidFill>
              <a:effectLst/>
              <a:uLnTx/>
              <a:uFillTx/>
              <a:latin typeface="Arial"/>
              <a:cs typeface="Arial"/>
              <a:sym typeface="Arial"/>
            </a:endParaRPr>
          </a:p>
        </p:txBody>
      </p:sp>
      <p:sp>
        <p:nvSpPr>
          <p:cNvPr id="2012" name="Google Shape;2012;p43: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44: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3" name="Google Shape;2043;p44: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2044" name="Google Shape;2044;p44: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cs typeface="Arial"/>
                <a:sym typeface="Arial"/>
              </a:rPr>
              <a:t>VU MCS research group</a:t>
            </a:r>
            <a:endParaRPr kumimoji="0" sz="1300" b="0" i="0" u="none" strike="noStrike" kern="0" cap="none" spc="0" normalizeH="0" baseline="0" noProof="0">
              <a:ln>
                <a:noFill/>
              </a:ln>
              <a:solidFill>
                <a:srgbClr val="000000"/>
              </a:solidFill>
              <a:effectLst/>
              <a:uLnTx/>
              <a:uFillTx/>
              <a:latin typeface="Arial"/>
              <a:cs typeface="Arial"/>
              <a:sym typeface="Arial"/>
            </a:endParaRPr>
          </a:p>
        </p:txBody>
      </p:sp>
      <p:sp>
        <p:nvSpPr>
          <p:cNvPr id="2045" name="Google Shape;2045;p44: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300" b="0" i="0" u="none" strike="noStrike" kern="0" cap="none" spc="0" normalizeH="0" baseline="0" noProof="0">
                <a:ln>
                  <a:noFill/>
                </a:ln>
                <a:solidFill>
                  <a:srgbClr val="000000"/>
                </a:solidFill>
                <a:effectLst/>
                <a:uLnTx/>
                <a:uFillTx/>
                <a:latin typeface="Arial"/>
                <a:cs typeface="Arial"/>
                <a:sym typeface="Arial"/>
              </a:rPr>
              <a:t>(c) 2024 by Alexandru Iosup. All rights reserved.</a:t>
            </a:r>
            <a:endParaRPr kumimoji="0" sz="1300" b="0" i="0" u="none" strike="noStrike" kern="0" cap="none" spc="0" normalizeH="0" baseline="0" noProof="0">
              <a:ln>
                <a:noFill/>
              </a:ln>
              <a:solidFill>
                <a:srgbClr val="000000"/>
              </a:solidFill>
              <a:effectLst/>
              <a:uLnTx/>
              <a:uFillTx/>
              <a:latin typeface="Arial"/>
              <a:cs typeface="Arial"/>
              <a:sym typeface="Arial"/>
            </a:endParaRPr>
          </a:p>
        </p:txBody>
      </p:sp>
      <p:sp>
        <p:nvSpPr>
          <p:cNvPr id="2046" name="Google Shape;2046;p44: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p5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0" name="Google Shape;2320;p52: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TITLE: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Building the Infrastructure Memex: VU on Operational Data Analytics in the 21st Century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ABSTRACT: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Our society has turned digital: From science to business, from online shopping to online gaming, from education to government, digital applications depend every moment on Information and Communication Technology (ICT) infrastructure. To pilot this infrastructure and navigate through it, we need detailed information and decision-making support, provided on-time, cheaply, and reliably. (We briefly argue non-data-driven approaches are currently unable to cope with real conditions.)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talk, we argue that Operational Data Analytics (ODA) can provide these capabilities, but requires advances not only in monitoring and observability, but also in data sourcing and ontology mapping, data cleaning and filtering, data characterization and modeling, and process management. Furthermore, we argue a digital twin, capable to simulate both the current conditions and to make long-term predictions, should be integrated with the ODA system - providing an advanced form of A - to help with resource management and scheduling, pipeline optimization, energy awareness, general system tuning, capacity planning, etc.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present a reference architecture for ODA, a partial analysis of the state of the art, and experience with data collection and its use in digital twinning of datacenters. This work aligns with and benefits from work in collaboration with the SPEC RG Cloud Group and, among others, the EU Graph-Massivizer project and the OffSense and 6G Future Network Services projects in the Netherlands.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DISCUSSION POINTS: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Theory: What are the core components of ODA? How do they relate - what is a good reference architecture for ODA?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Theory: Are performance and availability just parts of a conceptual continuum? What else is in there and how to include it in ODA?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Theory: We say: Just touch it with your lower lip, briefly, and move away if too hot. How to reason about energy use, both short- and long-term?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Practice: Ontology building for sharing traces collected in ICT infrastructure. Do we need ontologies? What is a good middle ground between implicit ontologies and exhaustive ontologies?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Practice: What kinds of ODA benefit from more complex types of analysis, e.g., graph analytics and learning?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Ethics: If a tree falls in front of you, do you have to see it? From plausible deniability to responsibility in ICT infrastructure management. </a:t>
            </a:r>
            <a:endParaRPr/>
          </a:p>
        </p:txBody>
      </p:sp>
      <p:sp>
        <p:nvSpPr>
          <p:cNvPr id="2321" name="Google Shape;2321;p52: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60</a:t>
            </a:fld>
            <a:endParaRPr/>
          </a:p>
        </p:txBody>
      </p:sp>
      <p:sp>
        <p:nvSpPr>
          <p:cNvPr id="2322" name="Google Shape;2322;p52: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2323" name="Google Shape;2323;p52: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p53: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3" name="Google Shape;2333;p53: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2334" name="Google Shape;2334;p53: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61</a:t>
            </a:fld>
            <a:endParaRPr sz="1300" b="0" i="0" u="none" strike="noStrike" cap="none">
              <a:solidFill>
                <a:srgbClr val="000000"/>
              </a:solidFill>
              <a:latin typeface="Arial"/>
              <a:ea typeface="Arial"/>
              <a:cs typeface="Arial"/>
              <a:sym typeface="Arial"/>
            </a:endParaRPr>
          </a:p>
        </p:txBody>
      </p:sp>
      <p:sp>
        <p:nvSpPr>
          <p:cNvPr id="2335" name="Google Shape;2335;p53: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2336" name="Google Shape;2336;p53: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p54: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6" name="Google Shape;2356;p54: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2357" name="Google Shape;2357;p54:notes"/>
          <p:cNvSpPr txBox="1">
            <a:spLocks noGrp="1"/>
          </p:cNvSpPr>
          <p:nvPr>
            <p:ph type="hdr" idx="3"/>
          </p:nvPr>
        </p:nvSpPr>
        <p:spPr>
          <a:xfrm>
            <a:off x="0" y="0"/>
            <a:ext cx="3076500" cy="511800"/>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
        <p:nvSpPr>
          <p:cNvPr id="2358" name="Google Shape;2358;p54: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300" b="0" i="0" u="none" strike="noStrike" cap="none">
                <a:solidFill>
                  <a:srgbClr val="000000"/>
                </a:solidFill>
                <a:latin typeface="Arial"/>
                <a:ea typeface="Arial"/>
                <a:cs typeface="Arial"/>
                <a:sym typeface="Arial"/>
              </a:rPr>
              <a:t>62</a:t>
            </a:fld>
            <a:endParaRPr sz="1300" b="0" i="0" u="none" strike="noStrike" cap="none">
              <a:solidFill>
                <a:srgbClr val="000000"/>
              </a:solidFill>
              <a:latin typeface="Arial"/>
              <a:ea typeface="Arial"/>
              <a:cs typeface="Arial"/>
              <a:sym typeface="Arial"/>
            </a:endParaRPr>
          </a:p>
        </p:txBody>
      </p:sp>
      <p:sp>
        <p:nvSpPr>
          <p:cNvPr id="2359" name="Google Shape;2359;p54:notes"/>
          <p:cNvSpPr txBox="1">
            <a:spLocks noGrp="1"/>
          </p:cNvSpPr>
          <p:nvPr>
            <p:ph type="ftr" idx="11"/>
          </p:nvPr>
        </p:nvSpPr>
        <p:spPr>
          <a:xfrm>
            <a:off x="0" y="9721106"/>
            <a:ext cx="3076500" cy="511800"/>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2360" name="Google Shape;2360;p54:notes"/>
          <p:cNvSpPr txBox="1">
            <a:spLocks noGrp="1"/>
          </p:cNvSpPr>
          <p:nvPr>
            <p:ph type="dt" idx="10"/>
          </p:nvPr>
        </p:nvSpPr>
        <p:spPr>
          <a:xfrm>
            <a:off x="4021295" y="0"/>
            <a:ext cx="3076363" cy="511731"/>
          </a:xfrm>
          <a:prstGeom prst="rect">
            <a:avLst/>
          </a:prstGeom>
          <a:noFill/>
          <a:ln>
            <a:noFill/>
          </a:ln>
        </p:spPr>
        <p:txBody>
          <a:bodyPr spcFirstLastPara="1" wrap="square" lIns="99025" tIns="49500" rIns="99025" bIns="495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a:t>4/25/24</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p51: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8" name="Google Shape;2408;p51: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2409" name="Google Shape;2409;p51: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63</a:t>
            </a:fld>
            <a:endParaRPr/>
          </a:p>
        </p:txBody>
      </p:sp>
      <p:sp>
        <p:nvSpPr>
          <p:cNvPr id="2410" name="Google Shape;2410;p51:notes"/>
          <p:cNvSpPr txBox="1">
            <a:spLocks noGrp="1"/>
          </p:cNvSpPr>
          <p:nvPr>
            <p:ph type="ftr" idx="11"/>
          </p:nvPr>
        </p:nvSpPr>
        <p:spPr>
          <a:xfrm>
            <a:off x="0" y="9721106"/>
            <a:ext cx="3076500" cy="511800"/>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2411" name="Google Shape;2411;p51:notes"/>
          <p:cNvSpPr txBox="1">
            <a:spLocks noGrp="1"/>
          </p:cNvSpPr>
          <p:nvPr>
            <p:ph type="hdr" idx="3"/>
          </p:nvPr>
        </p:nvSpPr>
        <p:spPr>
          <a:xfrm>
            <a:off x="0" y="0"/>
            <a:ext cx="3076500" cy="511800"/>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2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1" name="Google Shape;1381;p27: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we argue that Operational Data Analytics (ODA) can provide these capabilities, but requires advances not only in monitoring and observability, but also in data sourcing and ontology mapping, data cleaning and filtering, data characterization and modeling, and process management. Furthermore, we argue a digital twin, capable to simulate both the current conditions and to make long-term predictions, should be integrated with the ODA system - providing an advanced form of A - to help with resource management and scheduling, pipeline optimization, energy awareness, general system tuning, capacity planning, etc. </a:t>
            </a:r>
            <a:endParaRPr/>
          </a:p>
        </p:txBody>
      </p:sp>
      <p:sp>
        <p:nvSpPr>
          <p:cNvPr id="1382" name="Google Shape;1382;p27: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64</a:t>
            </a:fld>
            <a:endParaRPr/>
          </a:p>
        </p:txBody>
      </p:sp>
      <p:sp>
        <p:nvSpPr>
          <p:cNvPr id="1383" name="Google Shape;1383;p27: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1384" name="Google Shape;1384;p27: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28: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p28: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i="1"/>
              <a:t>we argue that Operational Data Analytics (ODA) can provide these capabilities, but requires advances not only in monitoring and observability, but also in data sourcing and ontology mapping, data cleaning and filtering, data characterization and modeling, and process management. Furthermore, we argue a digital twin, capable to simulate both the current conditions and to make long-term predictions, should be integrated with the ODA system - providing an advanced form of A - to help with resource management and scheduling, pipeline optimization, energy awareness, general system tuning, capacity planning, etc. </a:t>
            </a:r>
            <a:endParaRPr/>
          </a:p>
        </p:txBody>
      </p:sp>
      <p:sp>
        <p:nvSpPr>
          <p:cNvPr id="1392" name="Google Shape;1392;p28: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
        <p:nvSpPr>
          <p:cNvPr id="1393" name="Google Shape;1393;p28: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lvl="0" indent="0" algn="l" rtl="0">
              <a:lnSpc>
                <a:spcPct val="100000"/>
              </a:lnSpc>
              <a:spcBef>
                <a:spcPts val="0"/>
              </a:spcBef>
              <a:spcAft>
                <a:spcPts val="0"/>
              </a:spcAft>
              <a:buSzPts val="1400"/>
              <a:buNone/>
            </a:pPr>
            <a:fld id="{00000000-1234-1234-1234-123412341234}" type="slidenum">
              <a:rPr lang="en-US"/>
              <a:t>65</a:t>
            </a:fld>
            <a:endParaRPr/>
          </a:p>
        </p:txBody>
      </p:sp>
      <p:sp>
        <p:nvSpPr>
          <p:cNvPr id="2" name="Footer Placeholder 1">
            <a:extLst>
              <a:ext uri="{FF2B5EF4-FFF2-40B4-BE49-F238E27FC236}">
                <a16:creationId xmlns:a16="http://schemas.microsoft.com/office/drawing/2014/main" id="{88A37FE6-ECD0-C446-4132-FC79E6033C98}"/>
              </a:ext>
            </a:extLst>
          </p:cNvPr>
          <p:cNvSpPr>
            <a:spLocks noGrp="1"/>
          </p:cNvSpPr>
          <p:nvPr>
            <p:ph type="ftr" idx="11"/>
          </p:nvPr>
        </p:nvSpPr>
        <p:spPr/>
        <p:txBody>
          <a:bodyPr/>
          <a:lstStyle/>
          <a:p>
            <a:r>
              <a:rPr lang="en-GB"/>
              <a:t>(c) 2024 by Alexandru Iosup. All rights reserved.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29: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29: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414" name="Google Shape;1414;p29: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
        <p:nvSpPr>
          <p:cNvPr id="1415" name="Google Shape;1415;p29: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1416" name="Google Shape;1416;p29: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66</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30: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3" name="Google Shape;1443;p30: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444" name="Google Shape;1444;p30: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
        <p:nvSpPr>
          <p:cNvPr id="1445" name="Google Shape;1445;p30: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1446" name="Google Shape;1446;p30: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67</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6: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730" name="Google Shape;730;p6: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
        <p:nvSpPr>
          <p:cNvPr id="2" name="Footer Placeholder 1">
            <a:extLst>
              <a:ext uri="{FF2B5EF4-FFF2-40B4-BE49-F238E27FC236}">
                <a16:creationId xmlns:a16="http://schemas.microsoft.com/office/drawing/2014/main" id="{8AB8E72B-9685-F252-6121-E495188B435E}"/>
              </a:ext>
            </a:extLst>
          </p:cNvPr>
          <p:cNvSpPr>
            <a:spLocks noGrp="1"/>
          </p:cNvSpPr>
          <p:nvPr>
            <p:ph type="ftr" idx="11"/>
          </p:nvPr>
        </p:nvSpPr>
        <p:spPr/>
        <p:txBody>
          <a:bodyPr/>
          <a:lstStyle/>
          <a:p>
            <a:r>
              <a:rPr lang="en-GB"/>
              <a:t>(c) 2024 by Alexandru Iosup. All rights reserved.</a:t>
            </a:r>
          </a:p>
        </p:txBody>
      </p:sp>
      <p:sp>
        <p:nvSpPr>
          <p:cNvPr id="3" name="Header Placeholder 2">
            <a:extLst>
              <a:ext uri="{FF2B5EF4-FFF2-40B4-BE49-F238E27FC236}">
                <a16:creationId xmlns:a16="http://schemas.microsoft.com/office/drawing/2014/main" id="{D49A8797-3A14-3081-59E9-BDDDF705BEA0}"/>
              </a:ext>
            </a:extLst>
          </p:cNvPr>
          <p:cNvSpPr>
            <a:spLocks noGrp="1"/>
          </p:cNvSpPr>
          <p:nvPr>
            <p:ph type="hdr" idx="2"/>
          </p:nvPr>
        </p:nvSpPr>
        <p:spPr/>
        <p:txBody>
          <a:bodyPr/>
          <a:lstStyle/>
          <a:p>
            <a:r>
              <a:rPr lang="en-GB"/>
              <a:t>VU MCS research group</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p31: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p31: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US"/>
              <a:t>we argue that Operational Data Analytics (ODA) can provide these capabilities, but requires advances not only in monitoring and observability, but also in data sourcing and ontology mapping, data cleaning and filtering, data characterization and modeling, and process management. Furthermore, we argue a digital twin, capable to simulate both the current conditions and to make long-term predictions, should be integrated with the ODA system - providing an advanced form of A - to help with resource management and scheduling, pipeline optimization, energy awareness, general system tuning, capacity planning, etc. </a:t>
            </a:r>
            <a:endParaRPr/>
          </a:p>
        </p:txBody>
      </p:sp>
      <p:sp>
        <p:nvSpPr>
          <p:cNvPr id="1493" name="Google Shape;1493;p31: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
        <p:nvSpPr>
          <p:cNvPr id="1494" name="Google Shape;1494;p31: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1495" name="Google Shape;1495;p31: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68</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3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9" name="Google Shape;1539;p32: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540" name="Google Shape;1540;p32:notes"/>
          <p:cNvSpPr txBox="1">
            <a:spLocks noGrp="1"/>
          </p:cNvSpPr>
          <p:nvPr>
            <p:ph type="sldNum" idx="12"/>
          </p:nvPr>
        </p:nvSpPr>
        <p:spPr>
          <a:xfrm>
            <a:off x="4021295"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69</a:t>
            </a:fld>
            <a:endParaRPr/>
          </a:p>
        </p:txBody>
      </p:sp>
      <p:sp>
        <p:nvSpPr>
          <p:cNvPr id="1541" name="Google Shape;1541;p32: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1542" name="Google Shape;1542;p32: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7: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7: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VU MCS research group</a:t>
            </a:r>
            <a:endParaRPr/>
          </a:p>
        </p:txBody>
      </p:sp>
      <p:sp>
        <p:nvSpPr>
          <p:cNvPr id="759" name="Google Shape;759;p7: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a:p>
        </p:txBody>
      </p:sp>
      <p:sp>
        <p:nvSpPr>
          <p:cNvPr id="760" name="Google Shape;760;p7:notes"/>
          <p:cNvSpPr txBox="1">
            <a:spLocks noGrp="1"/>
          </p:cNvSpPr>
          <p:nvPr>
            <p:ph type="sldNum" idx="12"/>
          </p:nvPr>
        </p:nvSpPr>
        <p:spPr>
          <a:xfrm>
            <a:off x="4021295"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7</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8: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p8: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1" name="Google Shape;771;p8:notes"/>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(c) 2024 by Alexandru Iosup. All rights reserved.</a:t>
            </a:r>
            <a:endParaRPr sz="1300" b="0" i="0" u="none" strike="noStrike" cap="none">
              <a:solidFill>
                <a:srgbClr val="000000"/>
              </a:solidFill>
              <a:latin typeface="Arial"/>
              <a:ea typeface="Arial"/>
              <a:cs typeface="Arial"/>
              <a:sym typeface="Arial"/>
            </a:endParaRPr>
          </a:p>
        </p:txBody>
      </p:sp>
      <p:sp>
        <p:nvSpPr>
          <p:cNvPr id="772" name="Google Shape;772;p8:notes"/>
          <p:cNvSpPr txBox="1">
            <a:spLocks noGrp="1"/>
          </p:cNvSpPr>
          <p:nvPr>
            <p:ph type="hdr" idx="3"/>
          </p:nvPr>
        </p:nvSpPr>
        <p:spPr>
          <a:xfrm>
            <a:off x="0" y="0"/>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a:solidFill>
                  <a:srgbClr val="000000"/>
                </a:solidFill>
                <a:latin typeface="Arial"/>
                <a:ea typeface="Arial"/>
                <a:cs typeface="Arial"/>
                <a:sym typeface="Arial"/>
              </a:rPr>
              <a:t>VU MCS research group</a:t>
            </a:r>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457200" lvl="0" indent="-304800" algn="l" rtl="0">
              <a:lnSpc>
                <a:spcPct val="115000"/>
              </a:lnSpc>
              <a:spcBef>
                <a:spcPts val="0"/>
              </a:spcBef>
              <a:spcAft>
                <a:spcPts val="0"/>
              </a:spcAft>
              <a:buClr>
                <a:srgbClr val="212529"/>
              </a:buClr>
              <a:buSzPts val="1200"/>
              <a:buFont typeface="Roboto"/>
              <a:buChar char="●"/>
            </a:pPr>
            <a:r>
              <a:rPr lang="en-US">
                <a:solidFill>
                  <a:srgbClr val="007BFF"/>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Track 1</a:t>
            </a:r>
            <a:r>
              <a:rPr lang="en-US">
                <a:solidFill>
                  <a:srgbClr val="212529"/>
                </a:solidFill>
                <a:highlight>
                  <a:srgbClr val="FFFFFF"/>
                </a:highlight>
                <a:latin typeface="Roboto"/>
                <a:ea typeface="Roboto"/>
                <a:cs typeface="Roboto"/>
                <a:sym typeface="Roboto"/>
              </a:rPr>
              <a:t>: Hardware Systems and Networking: Sustainable and green computing; architecture, networking of data centers; virtualized hardware (GPUs, tensor processing units, FPGAs); RISC V / Open hardware architectures, etc.</a:t>
            </a:r>
            <a:endParaRPr>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ts val="1200"/>
              <a:buFont typeface="Roboto"/>
              <a:buChar char="●"/>
            </a:pPr>
            <a:r>
              <a:rPr lang="en-US">
                <a:solidFill>
                  <a:srgbClr val="007BFF"/>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Track 2</a:t>
            </a:r>
            <a:r>
              <a:rPr lang="en-US">
                <a:solidFill>
                  <a:srgbClr val="212529"/>
                </a:solidFill>
                <a:highlight>
                  <a:srgbClr val="FFFFFF"/>
                </a:highlight>
                <a:latin typeface="Roboto"/>
                <a:ea typeface="Roboto"/>
                <a:cs typeface="Roboto"/>
                <a:sym typeface="Roboto"/>
              </a:rPr>
              <a:t>: Software Systems and Platforms: Service-oriented architectures; utility computing models; IaaS, PaaS, SaaS; programming models and runtime systems; resource management and scheduling; and energy-efficient software.</a:t>
            </a:r>
            <a:endParaRPr>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ts val="1200"/>
              <a:buFont typeface="Roboto"/>
              <a:buChar char="●"/>
            </a:pPr>
            <a:r>
              <a:rPr lang="en-US">
                <a:solidFill>
                  <a:srgbClr val="007BFF"/>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Track 3</a:t>
            </a:r>
            <a:r>
              <a:rPr lang="en-US">
                <a:solidFill>
                  <a:srgbClr val="212529"/>
                </a:solidFill>
                <a:highlight>
                  <a:srgbClr val="FFFFFF"/>
                </a:highlight>
                <a:latin typeface="Roboto"/>
                <a:ea typeface="Roboto"/>
                <a:cs typeface="Roboto"/>
                <a:sym typeface="Roboto"/>
              </a:rPr>
              <a:t>: Machine Learning (ML) for Systems and Systems for ML: Techniques, platforms, and systems for supporting machine learning and artificial intelligence applications; use of ML/AI applications to enhance the performance of cluster, cloud and Internet-computing systems; ML/AI techniques for workload prediction; application scheduling, resource placement, resilience in cluster, cloud and Internet-computing systems.</a:t>
            </a:r>
            <a:endParaRPr>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ts val="1200"/>
              <a:buFont typeface="Roboto"/>
              <a:buChar char="●"/>
            </a:pPr>
            <a:r>
              <a:rPr lang="en-US">
                <a:solidFill>
                  <a:srgbClr val="007BFF"/>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Track 4</a:t>
            </a:r>
            <a:r>
              <a:rPr lang="en-US">
                <a:solidFill>
                  <a:srgbClr val="212529"/>
                </a:solidFill>
                <a:highlight>
                  <a:srgbClr val="FFFFFF"/>
                </a:highlight>
                <a:latin typeface="Roboto"/>
                <a:ea typeface="Roboto"/>
                <a:cs typeface="Roboto"/>
                <a:sym typeface="Roboto"/>
              </a:rPr>
              <a:t>: Future Compute Continuum and Seamless Ecosystems: Internet computing frontiers; future Internet; osmotic computing; cloud-economics; post- and Non-Von Neumann computing; quantum computing.</a:t>
            </a:r>
            <a:endParaRPr>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ts val="1200"/>
              <a:buFont typeface="Roboto"/>
              <a:buChar char="●"/>
            </a:pPr>
            <a:r>
              <a:rPr lang="en-US">
                <a:solidFill>
                  <a:srgbClr val="007BFF"/>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Track 5</a:t>
            </a:r>
            <a:r>
              <a:rPr lang="en-US">
                <a:solidFill>
                  <a:srgbClr val="212529"/>
                </a:solidFill>
                <a:highlight>
                  <a:srgbClr val="FFFFFF"/>
                </a:highlight>
                <a:latin typeface="Roboto"/>
                <a:ea typeface="Roboto"/>
                <a:cs typeface="Roboto"/>
                <a:sym typeface="Roboto"/>
              </a:rPr>
              <a:t>: Applications and Workflows: Data science; machine learning and artificial intelligence applications; cyber-physical systems; e-Health; Internet of Things (IoT)-enabled smart systems and applications; workflows.</a:t>
            </a:r>
            <a:endParaRPr>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ts val="1200"/>
              <a:buFont typeface="Roboto"/>
              <a:buChar char="●"/>
            </a:pPr>
            <a:r>
              <a:rPr lang="en-US">
                <a:solidFill>
                  <a:srgbClr val="007BFF"/>
                </a:solidFill>
                <a:highlight>
                  <a:srgbClr val="FFFFFF"/>
                </a:highlight>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Track 6</a:t>
            </a:r>
            <a:r>
              <a:rPr lang="en-US">
                <a:solidFill>
                  <a:srgbClr val="212529"/>
                </a:solidFill>
                <a:highlight>
                  <a:srgbClr val="FFFFFF"/>
                </a:highlight>
                <a:latin typeface="Roboto"/>
                <a:ea typeface="Roboto"/>
                <a:cs typeface="Roboto"/>
                <a:sym typeface="Roboto"/>
              </a:rPr>
              <a:t>: Performance Monitoring, Modeling, Analysis, and Benchmarking: Performance models; monitoring and evaluation tools; analysis of system/application performance; performance benchmarking; visualization for system or application performance; cloud performance; edge performance; and cloud-native performance tools.</a:t>
            </a:r>
            <a:endParaRPr>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ts val="1200"/>
              <a:buFont typeface="Roboto"/>
              <a:buChar char="●"/>
            </a:pPr>
            <a:r>
              <a:rPr lang="en-US">
                <a:solidFill>
                  <a:srgbClr val="007BFF"/>
                </a:solidFill>
                <a:highlight>
                  <a:srgbClr val="FFFFFF"/>
                </a:highlight>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Track 7</a:t>
            </a:r>
            <a:r>
              <a:rPr lang="en-US">
                <a:solidFill>
                  <a:srgbClr val="212529"/>
                </a:solidFill>
                <a:highlight>
                  <a:srgbClr val="FFFFFF"/>
                </a:highlight>
                <a:latin typeface="Roboto"/>
                <a:ea typeface="Roboto"/>
                <a:cs typeface="Roboto"/>
                <a:sym typeface="Roboto"/>
              </a:rPr>
              <a:t>: Distributed and Parallel Storage Systems: storage and memory stack architecture; distributed and parallel storage; HW/SW co-design for storage systems; NVM storage; cloud storage; edge storage; storage- and memory-as-a-service; file and data management; key-value stores; CDNs; data privacy, integrity, and regulation; resilience of service attacks.</a:t>
            </a:r>
            <a:endParaRPr>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ts val="1200"/>
              <a:buFont typeface="Roboto"/>
              <a:buChar char="●"/>
            </a:pPr>
            <a:r>
              <a:rPr lang="en-US">
                <a:solidFill>
                  <a:srgbClr val="007BFF"/>
                </a:solidFill>
                <a:highlight>
                  <a:srgbClr val="FFFFFF"/>
                </a:highlight>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Track 8</a:t>
            </a:r>
            <a:r>
              <a:rPr lang="en-US">
                <a:solidFill>
                  <a:srgbClr val="212529"/>
                </a:solidFill>
                <a:highlight>
                  <a:srgbClr val="FFFFFF"/>
                </a:highlight>
                <a:latin typeface="Roboto"/>
                <a:ea typeface="Roboto"/>
                <a:cs typeface="Roboto"/>
                <a:sym typeface="Roboto"/>
              </a:rPr>
              <a:t>: Education about Cluster, Cloud and Internet Computing: curriculum, didactics, and technology developments for cluster, cloud, and Internet-scale computing; virtual laboratory; teaching parallel and distributed systems; teaching performance; teaching cloud, cluster, and Internet-scale technologies; sharing digital learning objects; sharing lab experiments; reproducing educational experiments; teaching methodology in cluster, cloud and Internet computing.</a:t>
            </a:r>
            <a:endParaRPr>
              <a:solidFill>
                <a:srgbClr val="212529"/>
              </a:solidFill>
              <a:highlight>
                <a:srgbClr val="FFFFFF"/>
              </a:highlight>
              <a:latin typeface="Roboto"/>
              <a:ea typeface="Roboto"/>
              <a:cs typeface="Roboto"/>
              <a:sym typeface="Roboto"/>
            </a:endParaRPr>
          </a:p>
          <a:p>
            <a:pPr marL="0" lvl="0" indent="0" algn="l" rtl="0">
              <a:lnSpc>
                <a:spcPct val="100000"/>
              </a:lnSpc>
              <a:spcBef>
                <a:spcPts val="1200"/>
              </a:spcBef>
              <a:spcAft>
                <a:spcPts val="0"/>
              </a:spcAft>
              <a:buSzPts val="1400"/>
              <a:buNone/>
            </a:pPr>
            <a:endParaRPr/>
          </a:p>
        </p:txBody>
      </p:sp>
      <p:sp>
        <p:nvSpPr>
          <p:cNvPr id="834" name="Google Shape;834;p11: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5" name="Google Shape;835;p11:notes"/>
          <p:cNvSpPr txBox="1">
            <a:spLocks noGrp="1"/>
          </p:cNvSpPr>
          <p:nvPr>
            <p:ph type="ftr" idx="11"/>
          </p:nvPr>
        </p:nvSpPr>
        <p:spPr>
          <a:xfrm>
            <a:off x="0" y="9721106"/>
            <a:ext cx="3076500" cy="511800"/>
          </a:xfrm>
          <a:prstGeom prst="rect">
            <a:avLst/>
          </a:prstGeom>
          <a:noFill/>
          <a:ln>
            <a:noFill/>
          </a:ln>
        </p:spPr>
        <p:txBody>
          <a:bodyPr spcFirstLastPara="1" wrap="square" lIns="99025" tIns="49500" rIns="99025" bIns="495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 2024 by Alexandru Iosup. All rights reserved.</a:t>
            </a:r>
            <a:endParaRPr/>
          </a:p>
        </p:txBody>
      </p:sp>
      <p:sp>
        <p:nvSpPr>
          <p:cNvPr id="836" name="Google Shape;836;p11:notes"/>
          <p:cNvSpPr txBox="1">
            <a:spLocks noGrp="1"/>
          </p:cNvSpPr>
          <p:nvPr>
            <p:ph type="hdr" idx="3"/>
          </p:nvPr>
        </p:nvSpPr>
        <p:spPr>
          <a:xfrm>
            <a:off x="0" y="0"/>
            <a:ext cx="3076500" cy="511800"/>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VU MCS research group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1.xml"/><Relationship Id="rId5" Type="http://schemas.openxmlformats.org/officeDocument/2006/relationships/image" Target="../media/image17.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Empty slide">
  <p:cSld name="Empty slide">
    <p:spTree>
      <p:nvGrpSpPr>
        <p:cNvPr id="1" name="Shape 12"/>
        <p:cNvGrpSpPr/>
        <p:nvPr/>
      </p:nvGrpSpPr>
      <p:grpSpPr>
        <a:xfrm>
          <a:off x="0" y="0"/>
          <a:ext cx="0" cy="0"/>
          <a:chOff x="0" y="0"/>
          <a:chExt cx="0" cy="0"/>
        </a:xfrm>
      </p:grpSpPr>
      <p:sp>
        <p:nvSpPr>
          <p:cNvPr id="13" name="Google Shape;13;p2"/>
          <p:cNvSpPr txBox="1"/>
          <p:nvPr/>
        </p:nvSpPr>
        <p:spPr>
          <a:xfrm>
            <a:off x="10410370" y="6070600"/>
            <a:ext cx="104140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A6D6"/>
                </a:solidFill>
                <a:latin typeface="Arial"/>
                <a:ea typeface="Arial"/>
                <a:cs typeface="Arial"/>
                <a:sym typeface="Arial"/>
              </a:rPr>
              <a:t>‹#›</a:t>
            </a:fld>
            <a:endParaRPr sz="1400"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392764" y="560677"/>
            <a:ext cx="10736400" cy="721500"/>
          </a:xfrm>
          <a:prstGeom prst="rect">
            <a:avLst/>
          </a:prstGeom>
          <a:noFill/>
          <a:ln>
            <a:noFill/>
          </a:ln>
        </p:spPr>
        <p:txBody>
          <a:bodyPr spcFirstLastPara="1" wrap="square" lIns="115200" tIns="115200" rIns="115200" bIns="115200" anchor="t" anchorCtr="0">
            <a:noAutofit/>
          </a:bodyPr>
          <a:lstStyle>
            <a:lvl1pPr marR="0" lvl="0"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11"/>
          <p:cNvSpPr txBox="1">
            <a:spLocks noGrp="1"/>
          </p:cNvSpPr>
          <p:nvPr>
            <p:ph type="sldNum" idx="12"/>
          </p:nvPr>
        </p:nvSpPr>
        <p:spPr>
          <a:xfrm>
            <a:off x="10675886" y="5875077"/>
            <a:ext cx="691500" cy="495900"/>
          </a:xfrm>
          <a:prstGeom prst="rect">
            <a:avLst/>
          </a:prstGeom>
          <a:noFill/>
          <a:ln>
            <a:noFill/>
          </a:ln>
        </p:spPr>
        <p:txBody>
          <a:bodyPr spcFirstLastPara="1" wrap="square" lIns="115200" tIns="115200" rIns="115200" bIns="1152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 photo (S)">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35B0F9BA-A474-4FD9-91F3-9510904A6A59}"/>
              </a:ext>
            </a:extLst>
          </p:cNvPr>
          <p:cNvSpPr/>
          <p:nvPr userDrawn="1"/>
        </p:nvSpPr>
        <p:spPr>
          <a:xfrm>
            <a:off x="679623" y="680333"/>
            <a:ext cx="10157512" cy="4805315"/>
          </a:xfrm>
          <a:prstGeom prst="rect">
            <a:avLst/>
          </a:prstGeom>
          <a:solidFill>
            <a:srgbClr val="1464C8">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7327102" y="1029028"/>
            <a:ext cx="3201214" cy="4158795"/>
          </a:xfrm>
          <a:solidFill>
            <a:schemeClr val="bg1"/>
          </a:solidFill>
          <a:ln>
            <a:noFill/>
          </a:ln>
        </p:spPr>
        <p:txBody>
          <a:bodyPr lIns="360000" tIns="0" rIns="360000" bIns="1080000" anchor="ctr" anchorCtr="0"/>
          <a:lstStyle>
            <a:lvl1pPr marL="0" indent="0" algn="ctr" defTabSz="864017" rtl="0" eaLnBrk="1" latinLnBrk="0" hangingPunct="1">
              <a:lnSpc>
                <a:spcPct val="90000"/>
              </a:lnSpc>
              <a:spcBef>
                <a:spcPts val="0"/>
              </a:spcBef>
              <a:spcAft>
                <a:spcPts val="0"/>
              </a:spcAft>
              <a:buClr>
                <a:schemeClr val="accent1"/>
              </a:buClr>
              <a:buFont typeface="Arial" panose="020B0604020202020204" pitchFamily="34" charset="0"/>
              <a:buNone/>
              <a:defRPr lang="en-GB" sz="1134" b="0" i="0" kern="1200" noProof="0" dirty="0">
                <a:solidFill>
                  <a:srgbClr val="1464C8"/>
                </a:solidFill>
                <a:latin typeface="Roboto" panose="02000000000000000000" pitchFamily="2" charset="0"/>
                <a:ea typeface="+mn-ea"/>
                <a:cs typeface="+mn-cs"/>
              </a:defRPr>
            </a:lvl1pPr>
          </a:lstStyle>
          <a:p>
            <a:r>
              <a:rPr lang="en-GB" dirty="0"/>
              <a:t>Click the icon below </a:t>
            </a:r>
            <a:br>
              <a:rPr lang="en-GB" dirty="0"/>
            </a:br>
            <a:r>
              <a:rPr lang="en-GB"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981176" y="2048370"/>
            <a:ext cx="6063007" cy="3139453"/>
          </a:xfrm>
        </p:spPr>
        <p:txBody>
          <a:bodyPr vert="horz"/>
          <a:lstStyle>
            <a:lvl1pPr>
              <a:defRPr b="0" i="0">
                <a:latin typeface="Roboto" panose="02000000000000000000" pitchFamily="2" charset="0"/>
              </a:defRPr>
            </a:lvl1pPr>
            <a:lvl2pPr>
              <a:defRPr b="0" i="0">
                <a:latin typeface="Roboto" panose="02000000000000000000" pitchFamily="2" charset="0"/>
              </a:defRPr>
            </a:lvl2pPr>
            <a:lvl3pPr>
              <a:defRPr b="0" i="0">
                <a:latin typeface="Roboto" panose="02000000000000000000" pitchFamily="2" charset="0"/>
              </a:defRPr>
            </a:lvl3pPr>
            <a:lvl4pPr>
              <a:defRPr b="0" i="0">
                <a:latin typeface="Roboto" panose="02000000000000000000" pitchFamily="2" charset="0"/>
              </a:defRPr>
            </a:lvl4pPr>
            <a:lvl5pPr>
              <a:defRPr b="0" i="0">
                <a:latin typeface="Roboto" panose="02000000000000000000" pitchFamily="2" charset="0"/>
              </a:defRPr>
            </a:lvl5pPr>
            <a:lvl6pPr>
              <a:defRPr b="0" i="0">
                <a:latin typeface="Roboto" panose="02000000000000000000" pitchFamily="2" charset="0"/>
              </a:defRPr>
            </a:lvl6pPr>
            <a:lvl7pPr>
              <a:defRPr b="0" i="0">
                <a:latin typeface="Roboto" panose="02000000000000000000" pitchFamily="2" charset="0"/>
              </a:defRPr>
            </a:lvl7pPr>
            <a:lvl8pPr>
              <a:defRPr b="0" i="0">
                <a:latin typeface="Roboto" panose="02000000000000000000" pitchFamily="2" charset="0"/>
              </a:defRPr>
            </a:lvl8pPr>
            <a:lvl9pPr>
              <a:defRPr b="0" i="0">
                <a:latin typeface="Roboto" panose="02000000000000000000" pitchFamily="2" charset="0"/>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b="0" i="0">
                <a:latin typeface="Roboto" panose="02000000000000000000" pitchFamily="2" charset="0"/>
              </a:defRPr>
            </a:lvl1pPr>
          </a:lstStyle>
          <a:p>
            <a:fld id="{D7B5DC5B-6873-43DB-ADC7-B15ACCE0DFDB}" type="slidenum">
              <a:rPr lang="en-GB" smtClean="0"/>
              <a:pPr/>
              <a:t>‹#›</a:t>
            </a:fld>
            <a:endParaRPr lang="en-GB"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981175" y="1029028"/>
            <a:ext cx="6063007" cy="781522"/>
          </a:xfrm>
        </p:spPr>
        <p:txBody>
          <a:bodyPr/>
          <a:lstStyle>
            <a:lvl1pPr>
              <a:defRPr b="1" i="0">
                <a:latin typeface="Roboto" panose="02000000000000000000" pitchFamily="2" charset="0"/>
              </a:defRPr>
            </a:lvl1pPr>
          </a:lstStyle>
          <a:p>
            <a:r>
              <a:rPr lang="en-GB" noProof="0" dirty="0"/>
              <a:t>Place a title here</a:t>
            </a:r>
            <a:br>
              <a:rPr lang="en-GB" noProof="0" dirty="0"/>
            </a:br>
            <a:r>
              <a:rPr lang="en-GB" noProof="0" dirty="0"/>
              <a:t>max 2 rows</a:t>
            </a:r>
            <a:endParaRPr lang="en-GB" dirty="0"/>
          </a:p>
        </p:txBody>
      </p:sp>
      <p:sp>
        <p:nvSpPr>
          <p:cNvPr id="10" name="Rechthoek 9">
            <a:extLst>
              <a:ext uri="{FF2B5EF4-FFF2-40B4-BE49-F238E27FC236}">
                <a16:creationId xmlns:a16="http://schemas.microsoft.com/office/drawing/2014/main" id="{6CFDF398-85A7-412E-8557-F6480C8CBCEE}"/>
              </a:ext>
            </a:extLst>
          </p:cNvPr>
          <p:cNvSpPr/>
          <p:nvPr userDrawn="1"/>
        </p:nvSpPr>
        <p:spPr>
          <a:xfrm>
            <a:off x="679623" y="680333"/>
            <a:ext cx="67513" cy="4813500"/>
          </a:xfrm>
          <a:prstGeom prst="rect">
            <a:avLst/>
          </a:prstGeom>
          <a:solidFill>
            <a:srgbClr val="1464C8"/>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pic>
        <p:nvPicPr>
          <p:cNvPr id="7" name="Afbeelding 6">
            <a:extLst>
              <a:ext uri="{FF2B5EF4-FFF2-40B4-BE49-F238E27FC236}">
                <a16:creationId xmlns:a16="http://schemas.microsoft.com/office/drawing/2014/main" id="{BE3DEC0E-F8BA-2F50-67FB-8670B001AD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12" name="Tijdelijke aanduiding voor datum 3">
            <a:extLst>
              <a:ext uri="{FF2B5EF4-FFF2-40B4-BE49-F238E27FC236}">
                <a16:creationId xmlns:a16="http://schemas.microsoft.com/office/drawing/2014/main" id="{0CF7D02A-B836-2D36-EBE6-ADF9BEA320C9}"/>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14" name="Tijdelijke aanduiding voor voettekst 4">
            <a:extLst>
              <a:ext uri="{FF2B5EF4-FFF2-40B4-BE49-F238E27FC236}">
                <a16:creationId xmlns:a16="http://schemas.microsoft.com/office/drawing/2014/main" id="{DCEBF5E2-774D-9E4A-BBF0-4D728BECB423}"/>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200234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Dark">
    <p:bg>
      <p:bgPr>
        <a:solidFill>
          <a:srgbClr val="1464C8"/>
        </a:solidFill>
        <a:effectLst/>
      </p:bgPr>
    </p:bg>
    <p:spTree>
      <p:nvGrpSpPr>
        <p:cNvPr id="1" name=""/>
        <p:cNvGrpSpPr/>
        <p:nvPr/>
      </p:nvGrpSpPr>
      <p:grpSpPr>
        <a:xfrm>
          <a:off x="0" y="0"/>
          <a:ext cx="0" cy="0"/>
          <a:chOff x="0" y="0"/>
          <a:chExt cx="0" cy="0"/>
        </a:xfrm>
      </p:grpSpPr>
      <p:sp>
        <p:nvSpPr>
          <p:cNvPr id="123" name="Titel 122">
            <a:extLst>
              <a:ext uri="{FF2B5EF4-FFF2-40B4-BE49-F238E27FC236}">
                <a16:creationId xmlns:a16="http://schemas.microsoft.com/office/drawing/2014/main" id="{ADDD288F-1F47-09DE-8053-359936D93962}"/>
              </a:ext>
            </a:extLst>
          </p:cNvPr>
          <p:cNvSpPr>
            <a:spLocks noGrp="1"/>
          </p:cNvSpPr>
          <p:nvPr>
            <p:ph type="title" hasCustomPrompt="1"/>
          </p:nvPr>
        </p:nvSpPr>
        <p:spPr>
          <a:xfrm>
            <a:off x="680438" y="445105"/>
            <a:ext cx="10160515" cy="583924"/>
          </a:xfrm>
        </p:spPr>
        <p:txBody>
          <a:bodyPr/>
          <a:lstStyle>
            <a:lvl1pPr>
              <a:defRPr sz="3402" b="1">
                <a:solidFill>
                  <a:schemeClr val="bg1"/>
                </a:solidFill>
              </a:defRPr>
            </a:lvl1pPr>
          </a:lstStyle>
          <a:p>
            <a:r>
              <a:rPr lang="en-GB" dirty="0"/>
              <a:t>Place a title here</a:t>
            </a:r>
          </a:p>
        </p:txBody>
      </p:sp>
      <p:sp>
        <p:nvSpPr>
          <p:cNvPr id="127" name="Tijdelijke aanduiding voor dianummer 126">
            <a:extLst>
              <a:ext uri="{FF2B5EF4-FFF2-40B4-BE49-F238E27FC236}">
                <a16:creationId xmlns:a16="http://schemas.microsoft.com/office/drawing/2014/main" id="{27485487-1F01-ECE4-6915-9AF97883D77B}"/>
              </a:ext>
            </a:extLst>
          </p:cNvPr>
          <p:cNvSpPr>
            <a:spLocks noGrp="1"/>
          </p:cNvSpPr>
          <p:nvPr>
            <p:ph type="sldNum" sz="quarter" idx="17"/>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5" name="Tijdelijke aanduiding voor tekst 4">
            <a:extLst>
              <a:ext uri="{FF2B5EF4-FFF2-40B4-BE49-F238E27FC236}">
                <a16:creationId xmlns:a16="http://schemas.microsoft.com/office/drawing/2014/main" id="{79B99D79-B181-A06F-B39D-F37E799B1A6D}"/>
              </a:ext>
            </a:extLst>
          </p:cNvPr>
          <p:cNvSpPr>
            <a:spLocks noGrp="1"/>
          </p:cNvSpPr>
          <p:nvPr>
            <p:ph type="body" sz="quarter" idx="18" hasCustomPrompt="1"/>
          </p:nvPr>
        </p:nvSpPr>
        <p:spPr>
          <a:xfrm>
            <a:off x="679623" y="1335037"/>
            <a:ext cx="10161329" cy="415061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defRPr>
                <a:solidFill>
                  <a:schemeClr val="bg1"/>
                </a:solidFill>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pic>
        <p:nvPicPr>
          <p:cNvPr id="3" name="Afbeelding 2">
            <a:extLst>
              <a:ext uri="{FF2B5EF4-FFF2-40B4-BE49-F238E27FC236}">
                <a16:creationId xmlns:a16="http://schemas.microsoft.com/office/drawing/2014/main" id="{8EBF42DE-2C17-8020-E730-6989B52AA4C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7"/>
            <a:ext cx="1623212" cy="815175"/>
          </a:xfrm>
          <a:prstGeom prst="rect">
            <a:avLst/>
          </a:prstGeom>
        </p:spPr>
      </p:pic>
      <p:sp>
        <p:nvSpPr>
          <p:cNvPr id="2" name="Tijdelijke aanduiding voor datum 3">
            <a:extLst>
              <a:ext uri="{FF2B5EF4-FFF2-40B4-BE49-F238E27FC236}">
                <a16:creationId xmlns:a16="http://schemas.microsoft.com/office/drawing/2014/main" id="{885DDED3-E835-1E50-55DC-3E43DD08E145}"/>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bg1"/>
                </a:solidFill>
                <a:latin typeface="Roboto" panose="02000000000000000000" pitchFamily="2" charset="0"/>
              </a:defRPr>
            </a:lvl1pPr>
          </a:lstStyle>
          <a:p>
            <a:endParaRPr lang="en-GB" dirty="0"/>
          </a:p>
        </p:txBody>
      </p:sp>
      <p:sp>
        <p:nvSpPr>
          <p:cNvPr id="4" name="Tijdelijke aanduiding voor voettekst 4">
            <a:extLst>
              <a:ext uri="{FF2B5EF4-FFF2-40B4-BE49-F238E27FC236}">
                <a16:creationId xmlns:a16="http://schemas.microsoft.com/office/drawing/2014/main" id="{3565969C-63FF-DD4C-4770-FA5A9E55748F}"/>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chemeClr val="bg1"/>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7438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 image Dark">
    <p:bg>
      <p:bgPr>
        <a:solidFill>
          <a:srgbClr val="1464C8"/>
        </a:solidFill>
        <a:effectLst/>
      </p:bgPr>
    </p:bg>
    <p:spTree>
      <p:nvGrpSpPr>
        <p:cNvPr id="1" name=""/>
        <p:cNvGrpSpPr/>
        <p:nvPr/>
      </p:nvGrpSpPr>
      <p:grpSpPr>
        <a:xfrm>
          <a:off x="0" y="0"/>
          <a:ext cx="0" cy="0"/>
          <a:chOff x="0" y="0"/>
          <a:chExt cx="0" cy="0"/>
        </a:xfrm>
      </p:grpSpPr>
      <p:sp>
        <p:nvSpPr>
          <p:cNvPr id="123" name="Titel 122">
            <a:extLst>
              <a:ext uri="{FF2B5EF4-FFF2-40B4-BE49-F238E27FC236}">
                <a16:creationId xmlns:a16="http://schemas.microsoft.com/office/drawing/2014/main" id="{ADDD288F-1F47-09DE-8053-359936D93962}"/>
              </a:ext>
            </a:extLst>
          </p:cNvPr>
          <p:cNvSpPr>
            <a:spLocks noGrp="1"/>
          </p:cNvSpPr>
          <p:nvPr>
            <p:ph type="title" hasCustomPrompt="1"/>
          </p:nvPr>
        </p:nvSpPr>
        <p:spPr>
          <a:xfrm>
            <a:off x="680438" y="445105"/>
            <a:ext cx="10160515" cy="583924"/>
          </a:xfrm>
        </p:spPr>
        <p:txBody>
          <a:bodyPr/>
          <a:lstStyle>
            <a:lvl1pPr>
              <a:defRPr sz="3402" b="1">
                <a:solidFill>
                  <a:schemeClr val="bg1"/>
                </a:solidFill>
              </a:defRPr>
            </a:lvl1pPr>
          </a:lstStyle>
          <a:p>
            <a:r>
              <a:rPr lang="en-GB" dirty="0"/>
              <a:t>Place a title here</a:t>
            </a:r>
          </a:p>
        </p:txBody>
      </p:sp>
      <p:sp>
        <p:nvSpPr>
          <p:cNvPr id="127" name="Tijdelijke aanduiding voor dianummer 126">
            <a:extLst>
              <a:ext uri="{FF2B5EF4-FFF2-40B4-BE49-F238E27FC236}">
                <a16:creationId xmlns:a16="http://schemas.microsoft.com/office/drawing/2014/main" id="{27485487-1F01-ECE4-6915-9AF97883D77B}"/>
              </a:ext>
            </a:extLst>
          </p:cNvPr>
          <p:cNvSpPr>
            <a:spLocks noGrp="1"/>
          </p:cNvSpPr>
          <p:nvPr>
            <p:ph type="sldNum" sz="quarter" idx="17"/>
          </p:nvPr>
        </p:nvSpPr>
        <p:spPr/>
        <p:txBody>
          <a:bodyPr/>
          <a:lstStyle>
            <a:lvl1pPr>
              <a:defRPr>
                <a:solidFill>
                  <a:schemeClr val="bg1"/>
                </a:solidFill>
              </a:defRPr>
            </a:lvl1pPr>
          </a:lstStyle>
          <a:p>
            <a:fld id="{D7B5DC5B-6873-43DB-ADC7-B15ACCE0DFDB}" type="slidenum">
              <a:rPr lang="en-GB" smtClean="0"/>
              <a:pPr/>
              <a:t>‹#›</a:t>
            </a:fld>
            <a:endParaRPr lang="en-GB" dirty="0"/>
          </a:p>
        </p:txBody>
      </p:sp>
      <p:sp>
        <p:nvSpPr>
          <p:cNvPr id="5" name="Tijdelijke aanduiding voor tekst 4">
            <a:extLst>
              <a:ext uri="{FF2B5EF4-FFF2-40B4-BE49-F238E27FC236}">
                <a16:creationId xmlns:a16="http://schemas.microsoft.com/office/drawing/2014/main" id="{79B99D79-B181-A06F-B39D-F37E799B1A6D}"/>
              </a:ext>
            </a:extLst>
          </p:cNvPr>
          <p:cNvSpPr>
            <a:spLocks noGrp="1"/>
          </p:cNvSpPr>
          <p:nvPr>
            <p:ph type="body" sz="quarter" idx="18" hasCustomPrompt="1"/>
          </p:nvPr>
        </p:nvSpPr>
        <p:spPr>
          <a:xfrm>
            <a:off x="679623" y="1335037"/>
            <a:ext cx="7206673" cy="415061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defRPr>
                <a:solidFill>
                  <a:schemeClr val="bg1"/>
                </a:solidFill>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3" name="Tijdelijke aanduiding voor afbeelding 16">
            <a:extLst>
              <a:ext uri="{FF2B5EF4-FFF2-40B4-BE49-F238E27FC236}">
                <a16:creationId xmlns:a16="http://schemas.microsoft.com/office/drawing/2014/main" id="{CF4D4377-DC95-81B7-9A9C-30A1110914E1}"/>
              </a:ext>
            </a:extLst>
          </p:cNvPr>
          <p:cNvSpPr>
            <a:spLocks noGrp="1"/>
          </p:cNvSpPr>
          <p:nvPr>
            <p:ph type="pic" sz="quarter" idx="13" hasCustomPrompt="1"/>
          </p:nvPr>
        </p:nvSpPr>
        <p:spPr>
          <a:xfrm>
            <a:off x="8151869" y="1"/>
            <a:ext cx="3370207" cy="5485649"/>
          </a:xfrm>
          <a:solidFill>
            <a:schemeClr val="bg1">
              <a:alpha val="0"/>
            </a:schemeClr>
          </a:solidFill>
          <a:ln>
            <a:noFill/>
          </a:ln>
        </p:spPr>
        <p:txBody>
          <a:bodyPr lIns="360000" tIns="0" rIns="360000" bIns="1080000" anchor="ctr" anchorCtr="0"/>
          <a:lstStyle>
            <a:lvl1pPr marL="0" indent="0" algn="ctr" defTabSz="864017" rtl="0" eaLnBrk="1" latinLnBrk="0" hangingPunct="1">
              <a:lnSpc>
                <a:spcPct val="90000"/>
              </a:lnSpc>
              <a:spcBef>
                <a:spcPts val="0"/>
              </a:spcBef>
              <a:spcAft>
                <a:spcPts val="0"/>
              </a:spcAft>
              <a:buClr>
                <a:schemeClr val="accent1"/>
              </a:buClr>
              <a:buFont typeface="Arial" panose="020B0604020202020204" pitchFamily="34" charset="0"/>
              <a:buNone/>
              <a:defRPr lang="en-GB" sz="1134" b="0" i="0" kern="1200" noProof="0" dirty="0">
                <a:solidFill>
                  <a:schemeClr val="bg1"/>
                </a:solidFill>
                <a:latin typeface="Roboto" panose="02000000000000000000" pitchFamily="2" charset="0"/>
                <a:ea typeface="+mn-ea"/>
                <a:cs typeface="+mn-cs"/>
              </a:defRPr>
            </a:lvl1pPr>
          </a:lstStyle>
          <a:p>
            <a:r>
              <a:rPr lang="en-GB" dirty="0"/>
              <a:t>Click the icon below </a:t>
            </a:r>
            <a:br>
              <a:rPr lang="en-GB" dirty="0"/>
            </a:br>
            <a:r>
              <a:rPr lang="en-GB" dirty="0"/>
              <a:t>to add an image</a:t>
            </a:r>
          </a:p>
        </p:txBody>
      </p:sp>
      <p:pic>
        <p:nvPicPr>
          <p:cNvPr id="2" name="Afbeelding 1">
            <a:extLst>
              <a:ext uri="{FF2B5EF4-FFF2-40B4-BE49-F238E27FC236}">
                <a16:creationId xmlns:a16="http://schemas.microsoft.com/office/drawing/2014/main" id="{037AE29D-8C5B-78EF-8652-7DFF5899B5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7"/>
            <a:ext cx="1623212" cy="815175"/>
          </a:xfrm>
          <a:prstGeom prst="rect">
            <a:avLst/>
          </a:prstGeom>
        </p:spPr>
      </p:pic>
      <p:sp>
        <p:nvSpPr>
          <p:cNvPr id="4" name="Tijdelijke aanduiding voor datum 3">
            <a:extLst>
              <a:ext uri="{FF2B5EF4-FFF2-40B4-BE49-F238E27FC236}">
                <a16:creationId xmlns:a16="http://schemas.microsoft.com/office/drawing/2014/main" id="{ED2E9126-F459-7D81-E5F3-6E7CAD4A6104}"/>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bg1"/>
                </a:solidFill>
                <a:latin typeface="Roboto" panose="02000000000000000000" pitchFamily="2" charset="0"/>
              </a:defRPr>
            </a:lvl1pPr>
          </a:lstStyle>
          <a:p>
            <a:endParaRPr lang="en-GB" dirty="0"/>
          </a:p>
        </p:txBody>
      </p:sp>
      <p:sp>
        <p:nvSpPr>
          <p:cNvPr id="6" name="Tijdelijke aanduiding voor voettekst 4">
            <a:extLst>
              <a:ext uri="{FF2B5EF4-FFF2-40B4-BE49-F238E27FC236}">
                <a16:creationId xmlns:a16="http://schemas.microsoft.com/office/drawing/2014/main" id="{1CA169B1-62B1-9F5F-5192-F232D9D3217A}"/>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chemeClr val="bg1"/>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95771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page + image">
    <p:bg>
      <p:bgPr>
        <a:solidFill>
          <a:srgbClr val="1464C8"/>
        </a:solidFill>
        <a:effectLst/>
      </p:bgPr>
    </p:bg>
    <p:spTree>
      <p:nvGrpSpPr>
        <p:cNvPr id="1" name=""/>
        <p:cNvGrpSpPr/>
        <p:nvPr/>
      </p:nvGrpSpPr>
      <p:grpSpPr>
        <a:xfrm>
          <a:off x="0" y="0"/>
          <a:ext cx="0" cy="0"/>
          <a:chOff x="0" y="0"/>
          <a:chExt cx="0" cy="0"/>
        </a:xfrm>
      </p:grpSpPr>
      <p:sp>
        <p:nvSpPr>
          <p:cNvPr id="5" name="Tijdelijke aanduiding voor afbeelding 16">
            <a:extLst>
              <a:ext uri="{FF2B5EF4-FFF2-40B4-BE49-F238E27FC236}">
                <a16:creationId xmlns:a16="http://schemas.microsoft.com/office/drawing/2014/main" id="{DA715B4A-D0F3-83B8-E932-59116334B1B1}"/>
              </a:ext>
            </a:extLst>
          </p:cNvPr>
          <p:cNvSpPr>
            <a:spLocks noGrp="1"/>
          </p:cNvSpPr>
          <p:nvPr>
            <p:ph type="pic" sz="quarter" idx="13" hasCustomPrompt="1"/>
          </p:nvPr>
        </p:nvSpPr>
        <p:spPr>
          <a:xfrm>
            <a:off x="5761038" y="0"/>
            <a:ext cx="5761038" cy="6480175"/>
          </a:xfrm>
          <a:solidFill>
            <a:schemeClr val="bg1"/>
          </a:solidFill>
          <a:ln>
            <a:noFill/>
          </a:ln>
        </p:spPr>
        <p:txBody>
          <a:bodyPr lIns="360000" tIns="0" rIns="360000" bIns="1080000" anchor="ctr" anchorCtr="0"/>
          <a:lstStyle>
            <a:lvl1pPr marL="0" indent="0" algn="ctr" defTabSz="864017" rtl="0" eaLnBrk="1" latinLnBrk="0" hangingPunct="1">
              <a:lnSpc>
                <a:spcPct val="90000"/>
              </a:lnSpc>
              <a:spcBef>
                <a:spcPts val="0"/>
              </a:spcBef>
              <a:spcAft>
                <a:spcPts val="0"/>
              </a:spcAft>
              <a:buClr>
                <a:schemeClr val="accent1"/>
              </a:buClr>
              <a:buFont typeface="Arial" panose="020B0604020202020204" pitchFamily="34" charset="0"/>
              <a:buNone/>
              <a:defRPr lang="en-GB" sz="1134" b="0" i="0" kern="1200" noProof="0" dirty="0">
                <a:solidFill>
                  <a:srgbClr val="1464C8"/>
                </a:solidFill>
                <a:latin typeface="Roboto" panose="02000000000000000000" pitchFamily="2" charset="0"/>
                <a:ea typeface="+mn-ea"/>
                <a:cs typeface="+mn-cs"/>
              </a:defRPr>
            </a:lvl1pPr>
          </a:lstStyle>
          <a:p>
            <a:r>
              <a:rPr lang="en-GB" dirty="0"/>
              <a:t>Click the icon below </a:t>
            </a:r>
            <a:br>
              <a:rPr lang="en-GB" dirty="0"/>
            </a:br>
            <a:r>
              <a:rPr lang="en-GB" dirty="0"/>
              <a:t>to add an image</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679623" y="1335037"/>
            <a:ext cx="7006279" cy="1810690"/>
          </a:xfrm>
        </p:spPr>
        <p:txBody>
          <a:bodyPr anchor="b"/>
          <a:lstStyle>
            <a:lvl1pPr algn="l">
              <a:lnSpc>
                <a:spcPct val="80000"/>
              </a:lnSpc>
              <a:defRPr sz="5669" b="1">
                <a:solidFill>
                  <a:schemeClr val="bg1"/>
                </a:solidFill>
              </a:defRPr>
            </a:lvl1pPr>
          </a:lstStyle>
          <a:p>
            <a:r>
              <a:rPr lang="en-GB" noProof="0" dirty="0"/>
              <a:t>Presentation </a:t>
            </a:r>
            <a:br>
              <a:rPr lang="en-GB" noProof="0" dirty="0"/>
            </a:br>
            <a:r>
              <a:rPr lang="en-GB" noProof="0" dirty="0"/>
              <a:t>title here</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679622" y="3854778"/>
            <a:ext cx="2464484" cy="301218"/>
          </a:xfrm>
          <a:prstGeom prst="roundRect">
            <a:avLst>
              <a:gd name="adj" fmla="val 11279"/>
            </a:avLst>
          </a:prstGeom>
          <a:solidFill>
            <a:schemeClr val="bg1"/>
          </a:solidFill>
        </p:spPr>
        <p:txBody>
          <a:bodyPr wrap="none" lIns="144000" tIns="36000" rIns="144000" bIns="36000" anchor="ctr" anchorCtr="0">
            <a:spAutoFit/>
          </a:bodyPr>
          <a:lstStyle>
            <a:lvl1pPr marL="0" indent="0" algn="l">
              <a:buNone/>
              <a:defRPr sz="1512" b="1">
                <a:solidFill>
                  <a:schemeClr val="accent2"/>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GB" noProof="0" dirty="0"/>
              <a:t>Name Speaker | Location</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2251907" y="5878100"/>
            <a:ext cx="2945029" cy="371420"/>
          </a:xfrm>
          <a:prstGeom prst="rect">
            <a:avLst/>
          </a:prstGeom>
        </p:spPr>
        <p:txBody>
          <a:bodyPr/>
          <a:lstStyle>
            <a:lvl1pPr algn="l">
              <a:defRPr sz="1512" b="0" i="0">
                <a:solidFill>
                  <a:schemeClr val="bg1"/>
                </a:solidFill>
                <a:latin typeface="Roboto" panose="02000000000000000000" pitchFamily="2" charset="0"/>
              </a:defRPr>
            </a:lvl1pPr>
          </a:lstStyle>
          <a:p>
            <a:endParaRPr lang="en-GB" dirty="0"/>
          </a:p>
        </p:txBody>
      </p:sp>
      <p:sp>
        <p:nvSpPr>
          <p:cNvPr id="8" name="Tijdelijke aanduiding voor tekst 7">
            <a:extLst>
              <a:ext uri="{FF2B5EF4-FFF2-40B4-BE49-F238E27FC236}">
                <a16:creationId xmlns:a16="http://schemas.microsoft.com/office/drawing/2014/main" id="{82386C6B-1114-E03C-4094-DD50D09CF295}"/>
              </a:ext>
            </a:extLst>
          </p:cNvPr>
          <p:cNvSpPr>
            <a:spLocks noGrp="1"/>
          </p:cNvSpPr>
          <p:nvPr>
            <p:ph type="body" sz="quarter" idx="14" hasCustomPrompt="1"/>
          </p:nvPr>
        </p:nvSpPr>
        <p:spPr>
          <a:xfrm>
            <a:off x="679623" y="3258732"/>
            <a:ext cx="4253265" cy="209816"/>
          </a:xfrm>
        </p:spPr>
        <p:txBody>
          <a:bodyPr anchor="b" anchorCtr="0"/>
          <a:lstStyle>
            <a:lvl1pPr marL="0" indent="0">
              <a:buNone/>
              <a:defRPr>
                <a:solidFill>
                  <a:schemeClr val="bg1"/>
                </a:solidFill>
              </a:defRPr>
            </a:lvl1pPr>
          </a:lstStyle>
          <a:p>
            <a:pPr lvl="0"/>
            <a:r>
              <a:rPr lang="en-GB" dirty="0"/>
              <a:t>Place a subtitle here</a:t>
            </a:r>
          </a:p>
        </p:txBody>
      </p:sp>
      <p:pic>
        <p:nvPicPr>
          <p:cNvPr id="7" name="Afbeelding 6">
            <a:extLst>
              <a:ext uri="{FF2B5EF4-FFF2-40B4-BE49-F238E27FC236}">
                <a16:creationId xmlns:a16="http://schemas.microsoft.com/office/drawing/2014/main" id="{5DFDD7DD-A42B-41FB-5BD4-46249C7DA13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60888" y="5691837"/>
            <a:ext cx="1623212" cy="815175"/>
          </a:xfrm>
          <a:prstGeom prst="rect">
            <a:avLst/>
          </a:prstGeom>
        </p:spPr>
      </p:pic>
    </p:spTree>
    <p:extLst>
      <p:ext uri="{BB962C8B-B14F-4D97-AF65-F5344CB8AC3E}">
        <p14:creationId xmlns:p14="http://schemas.microsoft.com/office/powerpoint/2010/main" val="318827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1000" fill="hold"/>
                                        <p:tgtEl>
                                          <p:spTgt spid="3">
                                            <p:bg/>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bg/>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nodePh="1">
                                  <p:stCondLst>
                                    <p:cond delay="1250"/>
                                  </p:stCondLst>
                                  <p:endCondLst>
                                    <p:cond evt="begin" delay="0">
                                      <p:tn val="17"/>
                                    </p:cond>
                                  </p:end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tmplLst>
          <p:tmpl lvl="1">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
            <p:tnLst>
              <p:par>
                <p:cTn presetID="2" presetClass="entr" presetSubtype="8" decel="100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0-#ppt_w/2"/>
                          </p:val>
                        </p:tav>
                        <p:tav tm="100000">
                          <p:val>
                            <p:strVal val="#ppt_x"/>
                          </p:val>
                        </p:tav>
                      </p:tavLst>
                    </p:anim>
                    <p:anim calcmode="lin" valueType="num">
                      <p:cBhvr additive="base">
                        <p:cTn dur="1000" fill="hold"/>
                        <p:tgtEl>
                          <p:spTgt spid="3"/>
                        </p:tgtEl>
                        <p:attrNameLst>
                          <p:attrName>ppt_y</p:attrName>
                        </p:attrNameLst>
                      </p:cBhvr>
                      <p:tavLst>
                        <p:tav tm="0">
                          <p:val>
                            <p:strVal val="#ppt_y"/>
                          </p:val>
                        </p:tav>
                        <p:tav tm="100000">
                          <p:val>
                            <p:strVal val="#ppt_y"/>
                          </p:val>
                        </p:tav>
                      </p:tavLst>
                    </p:anim>
                  </p:childTnLst>
                </p:cTn>
              </p:par>
            </p:tnLst>
          </p:tmpl>
        </p:tmplLst>
      </p:bldP>
      <p:bldP spid="4" grpId="0"/>
      <p:bldP spid="8" grpId="0">
        <p:tmplLst>
          <p:tmpl>
            <p:tnLst>
              <p:par>
                <p:cTn presetID="2" presetClass="entr" presetSubtype="8"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0-#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Lst>
  </p:timing>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page full image">
    <p:spTree>
      <p:nvGrpSpPr>
        <p:cNvPr id="1" name=""/>
        <p:cNvGrpSpPr/>
        <p:nvPr/>
      </p:nvGrpSpPr>
      <p:grpSpPr>
        <a:xfrm>
          <a:off x="0" y="0"/>
          <a:ext cx="0" cy="0"/>
          <a:chOff x="0" y="0"/>
          <a:chExt cx="0" cy="0"/>
        </a:xfrm>
      </p:grpSpPr>
      <p:sp>
        <p:nvSpPr>
          <p:cNvPr id="7" name="Vrije vorm: vorm 6">
            <a:extLst>
              <a:ext uri="{FF2B5EF4-FFF2-40B4-BE49-F238E27FC236}">
                <a16:creationId xmlns:a16="http://schemas.microsoft.com/office/drawing/2014/main" id="{8BABD5F6-F629-E2D1-1AED-7BDF9A56847A}"/>
              </a:ext>
            </a:extLst>
          </p:cNvPr>
          <p:cNvSpPr>
            <a:spLocks noGrp="1"/>
          </p:cNvSpPr>
          <p:nvPr>
            <p:ph type="pic" sz="quarter" idx="13" hasCustomPrompt="1"/>
          </p:nvPr>
        </p:nvSpPr>
        <p:spPr>
          <a:xfrm>
            <a:off x="0" y="-1746"/>
            <a:ext cx="11522075" cy="6481921"/>
          </a:xfrm>
          <a:custGeom>
            <a:avLst/>
            <a:gdLst>
              <a:gd name="connsiteX0" fmla="*/ 11963399 w 12192000"/>
              <a:gd name="connsiteY0" fmla="*/ 0 h 6859848"/>
              <a:gd name="connsiteX1" fmla="*/ 12192000 w 12192000"/>
              <a:gd name="connsiteY1" fmla="*/ 256 h 6859848"/>
              <a:gd name="connsiteX2" fmla="*/ 12192000 w 12192000"/>
              <a:gd name="connsiteY2" fmla="*/ 6859848 h 6859848"/>
              <a:gd name="connsiteX3" fmla="*/ 0 w 12192000"/>
              <a:gd name="connsiteY3" fmla="*/ 6859848 h 6859848"/>
              <a:gd name="connsiteX4" fmla="*/ 0 w 12192000"/>
              <a:gd name="connsiteY4" fmla="*/ 256 h 6859848"/>
              <a:gd name="connsiteX5" fmla="*/ 9799320 w 12192000"/>
              <a:gd name="connsiteY5" fmla="*/ 255 h 6859848"/>
              <a:gd name="connsiteX6" fmla="*/ 9799320 w 12192000"/>
              <a:gd name="connsiteY6" fmla="*/ 1849 h 6859848"/>
              <a:gd name="connsiteX7" fmla="*/ 11963399 w 12192000"/>
              <a:gd name="connsiteY7" fmla="*/ 1849 h 68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9848">
                <a:moveTo>
                  <a:pt x="11963399" y="0"/>
                </a:moveTo>
                <a:lnTo>
                  <a:pt x="12192000" y="256"/>
                </a:lnTo>
                <a:lnTo>
                  <a:pt x="12192000" y="6859848"/>
                </a:lnTo>
                <a:lnTo>
                  <a:pt x="0" y="6859848"/>
                </a:lnTo>
                <a:lnTo>
                  <a:pt x="0" y="256"/>
                </a:lnTo>
                <a:lnTo>
                  <a:pt x="9799320" y="255"/>
                </a:lnTo>
                <a:lnTo>
                  <a:pt x="9799320" y="1849"/>
                </a:lnTo>
                <a:lnTo>
                  <a:pt x="11963399" y="1849"/>
                </a:lnTo>
                <a:close/>
              </a:path>
            </a:pathLst>
          </a:custGeom>
          <a:solidFill>
            <a:schemeClr val="accent2"/>
          </a:solidFill>
        </p:spPr>
        <p:txBody>
          <a:bodyPr wrap="square" tIns="216000" bIns="0" anchor="ctr" anchorCtr="0">
            <a:noAutofit/>
          </a:bodyPr>
          <a:lstStyle>
            <a:lvl1pPr marL="0" indent="0" algn="ctr" defTabSz="864017" rtl="0" eaLnBrk="1" latinLnBrk="0" hangingPunct="1">
              <a:lnSpc>
                <a:spcPct val="90000"/>
              </a:lnSpc>
              <a:spcBef>
                <a:spcPts val="0"/>
              </a:spcBef>
              <a:spcAft>
                <a:spcPts val="0"/>
              </a:spcAft>
              <a:buClr>
                <a:schemeClr val="accent1"/>
              </a:buClr>
              <a:buFont typeface="Arial" panose="020B0604020202020204" pitchFamily="34" charset="0"/>
              <a:buNone/>
              <a:defRPr lang="en-GB" sz="1134" b="0" i="0" kern="1200" noProof="0" dirty="0">
                <a:solidFill>
                  <a:schemeClr val="bg1">
                    <a:lumMod val="50000"/>
                  </a:schemeClr>
                </a:solidFill>
                <a:latin typeface="Roboto" panose="02000000000000000000" pitchFamily="2" charset="0"/>
                <a:ea typeface="+mn-ea"/>
                <a:cs typeface="+mn-cs"/>
              </a:defRPr>
            </a:lvl1pPr>
          </a:lstStyle>
          <a:p>
            <a:r>
              <a:rPr lang="en-GB" noProof="0" dirty="0"/>
              <a:t> </a:t>
            </a:r>
          </a:p>
        </p:txBody>
      </p:sp>
      <p:sp>
        <p:nvSpPr>
          <p:cNvPr id="2" name="Titel 1">
            <a:extLst>
              <a:ext uri="{FF2B5EF4-FFF2-40B4-BE49-F238E27FC236}">
                <a16:creationId xmlns:a16="http://schemas.microsoft.com/office/drawing/2014/main" id="{2A71DEDF-37F1-4689-8FA1-5E743C7DD6C0}"/>
              </a:ext>
            </a:extLst>
          </p:cNvPr>
          <p:cNvSpPr>
            <a:spLocks noGrp="1"/>
          </p:cNvSpPr>
          <p:nvPr>
            <p:ph type="ctrTitle" hasCustomPrompt="1"/>
          </p:nvPr>
        </p:nvSpPr>
        <p:spPr>
          <a:xfrm>
            <a:off x="1188213" y="1335037"/>
            <a:ext cx="9145649" cy="1646417"/>
          </a:xfrm>
        </p:spPr>
        <p:txBody>
          <a:bodyPr anchor="b"/>
          <a:lstStyle>
            <a:lvl1pPr algn="ctr">
              <a:lnSpc>
                <a:spcPct val="80000"/>
              </a:lnSpc>
              <a:defRPr sz="5669" b="1">
                <a:solidFill>
                  <a:schemeClr val="bg1"/>
                </a:solidFill>
              </a:defRPr>
            </a:lvl1pPr>
          </a:lstStyle>
          <a:p>
            <a:r>
              <a:rPr lang="en-GB" noProof="0" dirty="0"/>
              <a:t>Presentation </a:t>
            </a:r>
            <a:br>
              <a:rPr lang="en-GB" noProof="0" dirty="0"/>
            </a:br>
            <a:r>
              <a:rPr lang="en-GB" noProof="0" dirty="0"/>
              <a:t>title here</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1188213" y="3102465"/>
            <a:ext cx="9145649" cy="373980"/>
          </a:xfrm>
        </p:spPr>
        <p:txBody>
          <a:bodyPr anchor="b"/>
          <a:lstStyle>
            <a:lvl1pPr marL="0" indent="0" algn="ctr">
              <a:buNone/>
              <a:defRPr sz="1512">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GB" noProof="0" dirty="0"/>
              <a:t>Name Speaker | Location</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1188213" y="3576731"/>
            <a:ext cx="9145649" cy="285282"/>
          </a:xfrm>
          <a:prstGeom prst="rect">
            <a:avLst/>
          </a:prstGeom>
        </p:spPr>
        <p:txBody>
          <a:bodyPr/>
          <a:lstStyle>
            <a:lvl1pPr algn="ctr">
              <a:defRPr sz="1512" b="0" i="0">
                <a:solidFill>
                  <a:schemeClr val="bg1"/>
                </a:solidFill>
                <a:latin typeface="Roboto" panose="02000000000000000000" pitchFamily="2" charset="0"/>
              </a:defRPr>
            </a:lvl1pPr>
          </a:lstStyle>
          <a:p>
            <a:endParaRPr lang="en-GB" dirty="0"/>
          </a:p>
        </p:txBody>
      </p:sp>
      <p:sp>
        <p:nvSpPr>
          <p:cNvPr id="6" name="Tijdelijke aanduiding voor tekst 5">
            <a:extLst>
              <a:ext uri="{FF2B5EF4-FFF2-40B4-BE49-F238E27FC236}">
                <a16:creationId xmlns:a16="http://schemas.microsoft.com/office/drawing/2014/main" id="{F312E544-331C-0F21-CC9F-14019897709F}"/>
              </a:ext>
            </a:extLst>
          </p:cNvPr>
          <p:cNvSpPr>
            <a:spLocks noGrp="1"/>
          </p:cNvSpPr>
          <p:nvPr>
            <p:ph type="body" sz="quarter" idx="14" hasCustomPrompt="1"/>
          </p:nvPr>
        </p:nvSpPr>
        <p:spPr>
          <a:xfrm>
            <a:off x="4819538" y="5139218"/>
            <a:ext cx="1882998" cy="301218"/>
          </a:xfrm>
          <a:prstGeom prst="roundRect">
            <a:avLst>
              <a:gd name="adj" fmla="val 11705"/>
            </a:avLst>
          </a:prstGeom>
          <a:solidFill>
            <a:schemeClr val="bg1"/>
          </a:solidFill>
        </p:spPr>
        <p:txBody>
          <a:bodyPr wrap="none" lIns="144000" tIns="36000" rIns="144000" bIns="36000" anchor="ctr" anchorCtr="0">
            <a:spAutoFit/>
          </a:bodyPr>
          <a:lstStyle>
            <a:lvl1pPr marL="0" indent="0" algn="ctr">
              <a:buNone/>
              <a:defRPr b="1">
                <a:solidFill>
                  <a:schemeClr val="tx1"/>
                </a:solidFill>
              </a:defRPr>
            </a:lvl1pPr>
          </a:lstStyle>
          <a:p>
            <a:pPr lvl="0"/>
            <a:r>
              <a:rPr lang="en-GB" dirty="0"/>
              <a:t>Start presentation</a:t>
            </a:r>
          </a:p>
        </p:txBody>
      </p:sp>
    </p:spTree>
    <p:extLst>
      <p:ext uri="{BB962C8B-B14F-4D97-AF65-F5344CB8AC3E}">
        <p14:creationId xmlns:p14="http://schemas.microsoft.com/office/powerpoint/2010/main" val="413173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25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4" decel="10000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1+#ppt_h/2"/>
                          </p:val>
                        </p:tav>
                        <p:tav tm="100000">
                          <p:val>
                            <p:strVal val="#ppt_y"/>
                          </p:val>
                        </p:tav>
                      </p:tavLst>
                    </p:anim>
                  </p:childTnLst>
                </p:cTn>
              </p:par>
            </p:tnLst>
          </p:tmpl>
        </p:tmplLst>
      </p:bldP>
      <p:bldP spid="4" grpId="0"/>
      <p:bldP spid="6" grpId="0" animBg="1">
        <p:tmplLst>
          <p:tmpl>
            <p:tnLst>
              <p:par>
                <p:cTn presetID="2" presetClass="entr" presetSubtype="4" decel="100000" fill="hold" nodeType="withEffect">
                  <p:stCondLst>
                    <p:cond delay="17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1+#ppt_h/2"/>
                          </p:val>
                        </p:tav>
                        <p:tav tm="100000">
                          <p:val>
                            <p:strVal val="#ppt_y"/>
                          </p:val>
                        </p:tav>
                      </p:tavLst>
                    </p:anim>
                  </p:childTnLst>
                </p:cTn>
              </p:par>
            </p:tnLst>
          </p:tmpl>
        </p:tmplLst>
      </p:bldP>
    </p:bldLst>
  </p:timing>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2350A305-180A-205E-B6A0-5804855F69A1}"/>
              </a:ext>
            </a:extLst>
          </p:cNvPr>
          <p:cNvSpPr/>
          <p:nvPr userDrawn="1"/>
        </p:nvSpPr>
        <p:spPr>
          <a:xfrm>
            <a:off x="0" y="-1"/>
            <a:ext cx="11522075" cy="6480176"/>
          </a:xfrm>
          <a:prstGeom prst="rect">
            <a:avLst/>
          </a:prstGeom>
          <a:solidFill>
            <a:srgbClr val="1464C8"/>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sp>
        <p:nvSpPr>
          <p:cNvPr id="8" name="Rechthoek 7">
            <a:extLst>
              <a:ext uri="{FF2B5EF4-FFF2-40B4-BE49-F238E27FC236}">
                <a16:creationId xmlns:a16="http://schemas.microsoft.com/office/drawing/2014/main" id="{A1B3150B-8119-5E79-5EFB-5DC3B8D45778}"/>
              </a:ext>
            </a:extLst>
          </p:cNvPr>
          <p:cNvSpPr/>
          <p:nvPr userDrawn="1"/>
        </p:nvSpPr>
        <p:spPr>
          <a:xfrm>
            <a:off x="5771536" y="1335220"/>
            <a:ext cx="5069416" cy="4146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nl-NL" sz="1512" dirty="0" err="1"/>
          </a:p>
        </p:txBody>
      </p:sp>
      <p:sp>
        <p:nvSpPr>
          <p:cNvPr id="17" name="Tijdelijke aanduiding voor afbeelding 16">
            <a:extLst>
              <a:ext uri="{FF2B5EF4-FFF2-40B4-BE49-F238E27FC236}">
                <a16:creationId xmlns:a16="http://schemas.microsoft.com/office/drawing/2014/main" id="{5B527D51-DB67-CC8C-3FCF-46D5E178F876}"/>
              </a:ext>
            </a:extLst>
          </p:cNvPr>
          <p:cNvSpPr>
            <a:spLocks noGrp="1"/>
          </p:cNvSpPr>
          <p:nvPr>
            <p:ph type="pic" sz="quarter" idx="14" hasCustomPrompt="1"/>
          </p:nvPr>
        </p:nvSpPr>
        <p:spPr>
          <a:xfrm>
            <a:off x="679623" y="1335220"/>
            <a:ext cx="5091913" cy="4146135"/>
          </a:xfrm>
          <a:solidFill>
            <a:schemeClr val="bg1"/>
          </a:solidFill>
        </p:spPr>
        <p:txBody>
          <a:bodyPr lIns="360000" tIns="0" rIns="360000" bIns="1080000" anchor="ctr" anchorCtr="0"/>
          <a:lstStyle>
            <a:lvl1pPr marL="0" indent="0" algn="ctr" defTabSz="864017" rtl="0" eaLnBrk="1" latinLnBrk="0" hangingPunct="1">
              <a:lnSpc>
                <a:spcPct val="90000"/>
              </a:lnSpc>
              <a:spcBef>
                <a:spcPts val="0"/>
              </a:spcBef>
              <a:spcAft>
                <a:spcPts val="0"/>
              </a:spcAft>
              <a:buClr>
                <a:schemeClr val="accent1"/>
              </a:buClr>
              <a:buFont typeface="Arial" panose="020B0604020202020204" pitchFamily="34" charset="0"/>
              <a:buNone/>
              <a:defRPr lang="en-GB" sz="1134" b="0" i="0" kern="1200" noProof="0" dirty="0">
                <a:solidFill>
                  <a:srgbClr val="1464C8"/>
                </a:solidFill>
                <a:latin typeface="Roboto" panose="02000000000000000000" pitchFamily="2" charset="0"/>
                <a:ea typeface="+mn-ea"/>
                <a:cs typeface="+mn-cs"/>
              </a:defRPr>
            </a:lvl1pPr>
          </a:lstStyle>
          <a:p>
            <a:r>
              <a:rPr lang="en-GB" noProof="0" dirty="0"/>
              <a:t>Click the icon below </a:t>
            </a:r>
            <a:br>
              <a:rPr lang="en-GB" noProof="0" dirty="0"/>
            </a:br>
            <a:r>
              <a:rPr lang="en-GB" noProof="0" dirty="0"/>
              <a:t>to add an image</a:t>
            </a:r>
          </a:p>
        </p:txBody>
      </p:sp>
      <p:sp>
        <p:nvSpPr>
          <p:cNvPr id="4" name="Titel 3">
            <a:extLst>
              <a:ext uri="{FF2B5EF4-FFF2-40B4-BE49-F238E27FC236}">
                <a16:creationId xmlns:a16="http://schemas.microsoft.com/office/drawing/2014/main" id="{241B87F0-D766-2D0F-6BE6-C35C3D3F01F6}"/>
              </a:ext>
            </a:extLst>
          </p:cNvPr>
          <p:cNvSpPr>
            <a:spLocks noGrp="1"/>
          </p:cNvSpPr>
          <p:nvPr>
            <p:ph type="title" hasCustomPrompt="1"/>
          </p:nvPr>
        </p:nvSpPr>
        <p:spPr/>
        <p:txBody>
          <a:bodyPr/>
          <a:lstStyle>
            <a:lvl1pPr algn="ctr">
              <a:defRPr b="1" i="0">
                <a:solidFill>
                  <a:schemeClr val="bg1"/>
                </a:solidFill>
                <a:latin typeface="Roboto" panose="02000000000000000000" pitchFamily="2" charset="0"/>
              </a:defRPr>
            </a:lvl1pPr>
          </a:lstStyle>
          <a:p>
            <a:r>
              <a:rPr lang="en-GB" noProof="0" dirty="0"/>
              <a:t>Place a title here</a:t>
            </a:r>
            <a:endParaRPr lang="en-GB" dirty="0"/>
          </a:p>
        </p:txBody>
      </p:sp>
      <p:sp>
        <p:nvSpPr>
          <p:cNvPr id="6" name="Tijdelijke aanduiding voor tekst 5">
            <a:extLst>
              <a:ext uri="{FF2B5EF4-FFF2-40B4-BE49-F238E27FC236}">
                <a16:creationId xmlns:a16="http://schemas.microsoft.com/office/drawing/2014/main" id="{CE57E7F4-6E4E-2A7E-1973-32E7DE8F5F32}"/>
              </a:ext>
            </a:extLst>
          </p:cNvPr>
          <p:cNvSpPr>
            <a:spLocks noGrp="1"/>
          </p:cNvSpPr>
          <p:nvPr>
            <p:ph type="body" sz="quarter" idx="15" hasCustomPrompt="1"/>
          </p:nvPr>
        </p:nvSpPr>
        <p:spPr>
          <a:xfrm>
            <a:off x="5771667" y="1335036"/>
            <a:ext cx="5091783" cy="4150613"/>
          </a:xfrm>
          <a:solidFill>
            <a:srgbClr val="1464C8">
              <a:alpha val="10000"/>
            </a:srgbClr>
          </a:solidFill>
        </p:spPr>
        <p:txBody>
          <a:bodyPr lIns="432000" tIns="288000" rIns="288000" bIns="288000" anchor="ctr" anchorCtr="0"/>
          <a:lstStyle>
            <a:lvl1pPr>
              <a:defRPr b="0" i="0">
                <a:latin typeface="Roboto" panose="02000000000000000000" pitchFamily="2" charset="0"/>
              </a:defRPr>
            </a:lvl1pPr>
            <a:lvl2pPr>
              <a:defRPr b="0" i="0">
                <a:latin typeface="Roboto" panose="02000000000000000000" pitchFamily="2" charset="0"/>
              </a:defRPr>
            </a:lvl2pPr>
            <a:lvl3pPr>
              <a:defRPr b="0" i="0">
                <a:latin typeface="Roboto" panose="02000000000000000000" pitchFamily="2" charset="0"/>
              </a:defRPr>
            </a:lvl3pPr>
            <a:lvl4pPr>
              <a:defRPr b="0" i="0">
                <a:latin typeface="Roboto" panose="02000000000000000000" pitchFamily="2" charset="0"/>
              </a:defRPr>
            </a:lvl4pPr>
            <a:lvl5pPr>
              <a:defRPr b="0" i="0">
                <a:latin typeface="Roboto" panose="02000000000000000000" pitchFamily="2" charset="0"/>
              </a:defRPr>
            </a:lvl5pPr>
            <a:lvl6pPr>
              <a:defRPr b="0" i="0">
                <a:latin typeface="Roboto" panose="02000000000000000000" pitchFamily="2" charset="0"/>
              </a:defRPr>
            </a:lvl6pPr>
            <a:lvl7pPr>
              <a:defRPr b="0" i="0">
                <a:latin typeface="Roboto" panose="02000000000000000000" pitchFamily="2" charset="0"/>
              </a:defRPr>
            </a:lvl7pPr>
            <a:lvl8pPr>
              <a:defRPr b="0" i="0">
                <a:latin typeface="Roboto" panose="02000000000000000000" pitchFamily="2" charset="0"/>
              </a:defRPr>
            </a:lvl8pPr>
            <a:lvl9pPr>
              <a:defRPr b="0" i="0">
                <a:latin typeface="Roboto" panose="02000000000000000000" pitchFamily="2" charset="0"/>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pic>
        <p:nvPicPr>
          <p:cNvPr id="5" name="Afbeelding 4">
            <a:extLst>
              <a:ext uri="{FF2B5EF4-FFF2-40B4-BE49-F238E27FC236}">
                <a16:creationId xmlns:a16="http://schemas.microsoft.com/office/drawing/2014/main" id="{BF9B2073-19BB-8658-C60A-B39BDEC9E2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7"/>
            <a:ext cx="1623212" cy="815175"/>
          </a:xfrm>
          <a:prstGeom prst="rect">
            <a:avLst/>
          </a:prstGeom>
        </p:spPr>
      </p:pic>
      <p:sp>
        <p:nvSpPr>
          <p:cNvPr id="2" name="Tijdelijke aanduiding voor datum 3">
            <a:extLst>
              <a:ext uri="{FF2B5EF4-FFF2-40B4-BE49-F238E27FC236}">
                <a16:creationId xmlns:a16="http://schemas.microsoft.com/office/drawing/2014/main" id="{4B8BC53B-1580-6032-A371-4260D10AC8C0}"/>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bg1"/>
                </a:solidFill>
                <a:latin typeface="Roboto" panose="02000000000000000000" pitchFamily="2" charset="0"/>
              </a:defRPr>
            </a:lvl1pPr>
          </a:lstStyle>
          <a:p>
            <a:endParaRPr lang="en-GB" dirty="0"/>
          </a:p>
        </p:txBody>
      </p:sp>
      <p:sp>
        <p:nvSpPr>
          <p:cNvPr id="9" name="Tijdelijke aanduiding voor voettekst 4">
            <a:extLst>
              <a:ext uri="{FF2B5EF4-FFF2-40B4-BE49-F238E27FC236}">
                <a16:creationId xmlns:a16="http://schemas.microsoft.com/office/drawing/2014/main" id="{82A6F2F1-56CA-C3A8-EC8B-E584C6462621}"/>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chemeClr val="bg1"/>
                </a:solidFill>
                <a:latin typeface="Roboto" panose="02000000000000000000" pitchFamily="2" charset="0"/>
              </a:defRPr>
            </a:lvl1pPr>
          </a:lstStyle>
          <a:p>
            <a:endParaRPr lang="en-GB" dirty="0"/>
          </a:p>
        </p:txBody>
      </p:sp>
      <p:sp>
        <p:nvSpPr>
          <p:cNvPr id="7" name="Tijdelijke aanduiding voor dianummer 126">
            <a:extLst>
              <a:ext uri="{FF2B5EF4-FFF2-40B4-BE49-F238E27FC236}">
                <a16:creationId xmlns:a16="http://schemas.microsoft.com/office/drawing/2014/main" id="{78F01088-F1B5-BB99-27A1-5C6935FFCB69}"/>
              </a:ext>
            </a:extLst>
          </p:cNvPr>
          <p:cNvSpPr>
            <a:spLocks noGrp="1"/>
          </p:cNvSpPr>
          <p:nvPr>
            <p:ph type="sldNum" sz="quarter" idx="17"/>
          </p:nvPr>
        </p:nvSpPr>
        <p:spPr>
          <a:xfrm>
            <a:off x="10947115" y="6028546"/>
            <a:ext cx="574960" cy="143427"/>
          </a:xfrm>
        </p:spPr>
        <p:txBody>
          <a:bodyPr/>
          <a:lstStyle>
            <a:lvl1pPr>
              <a:defRPr>
                <a:solidFill>
                  <a:schemeClr val="bg1"/>
                </a:solidFill>
              </a:defRPr>
            </a:lvl1pPr>
          </a:lstStyle>
          <a:p>
            <a:fld id="{D7B5DC5B-6873-43DB-ADC7-B15ACCE0DFDB}" type="slidenum">
              <a:rPr lang="en-GB" smtClean="0"/>
              <a:pPr/>
              <a:t>‹#›</a:t>
            </a:fld>
            <a:endParaRPr lang="en-GB" dirty="0"/>
          </a:p>
        </p:txBody>
      </p:sp>
    </p:spTree>
    <p:extLst>
      <p:ext uri="{BB962C8B-B14F-4D97-AF65-F5344CB8AC3E}">
        <p14:creationId xmlns:p14="http://schemas.microsoft.com/office/powerpoint/2010/main" val="164685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 photo (M)">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4A07E551-5354-04D4-D6BF-F34A465ADC07}"/>
              </a:ext>
            </a:extLst>
          </p:cNvPr>
          <p:cNvSpPr/>
          <p:nvPr userDrawn="1"/>
        </p:nvSpPr>
        <p:spPr>
          <a:xfrm>
            <a:off x="9219778" y="684019"/>
            <a:ext cx="110137" cy="1530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sp>
        <p:nvSpPr>
          <p:cNvPr id="12" name="Rechthoek 11">
            <a:extLst>
              <a:ext uri="{FF2B5EF4-FFF2-40B4-BE49-F238E27FC236}">
                <a16:creationId xmlns:a16="http://schemas.microsoft.com/office/drawing/2014/main" id="{961DDEA7-CCE8-18A7-8A66-DBFE06ED967F}"/>
              </a:ext>
            </a:extLst>
          </p:cNvPr>
          <p:cNvSpPr/>
          <p:nvPr userDrawn="1"/>
        </p:nvSpPr>
        <p:spPr>
          <a:xfrm>
            <a:off x="679623" y="684019"/>
            <a:ext cx="5046909" cy="4801628"/>
          </a:xfrm>
          <a:prstGeom prst="rect">
            <a:avLst/>
          </a:prstGeom>
          <a:solidFill>
            <a:srgbClr val="1464C8"/>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sp>
        <p:nvSpPr>
          <p:cNvPr id="23" name="Tijdelijke aanduiding voor afbeelding 22">
            <a:extLst>
              <a:ext uri="{FF2B5EF4-FFF2-40B4-BE49-F238E27FC236}">
                <a16:creationId xmlns:a16="http://schemas.microsoft.com/office/drawing/2014/main" id="{67FC2AEA-C1EC-380E-F0A9-F2EE556BAC99}"/>
              </a:ext>
            </a:extLst>
          </p:cNvPr>
          <p:cNvSpPr>
            <a:spLocks noGrp="1"/>
          </p:cNvSpPr>
          <p:nvPr>
            <p:ph type="pic" sz="quarter" idx="13" hasCustomPrompt="1"/>
          </p:nvPr>
        </p:nvSpPr>
        <p:spPr>
          <a:xfrm>
            <a:off x="5726532" y="684019"/>
            <a:ext cx="5111420" cy="4801630"/>
          </a:xfrm>
          <a:prstGeom prst="rect">
            <a:avLst/>
          </a:prstGeom>
          <a:solidFill>
            <a:schemeClr val="bg1"/>
          </a:solidFill>
          <a:ln>
            <a:noFill/>
          </a:ln>
        </p:spPr>
        <p:txBody>
          <a:bodyPr wrap="square" tIns="0" bIns="1080000" anchor="ctr" anchorCtr="0">
            <a:noAutofit/>
          </a:bodyPr>
          <a:lstStyle>
            <a:lvl1pPr marL="0" indent="0" algn="ctr">
              <a:spcBef>
                <a:spcPts val="0"/>
              </a:spcBef>
              <a:spcAft>
                <a:spcPts val="0"/>
              </a:spcAft>
              <a:buNone/>
              <a:defRPr sz="1134" b="0" i="0">
                <a:solidFill>
                  <a:srgbClr val="1464C8"/>
                </a:solidFill>
                <a:latin typeface="Roboto" panose="02000000000000000000" pitchFamily="2" charset="0"/>
              </a:defRPr>
            </a:lvl1pPr>
          </a:lstStyle>
          <a:p>
            <a:r>
              <a:rPr lang="en-GB" noProof="0" dirty="0"/>
              <a:t>Click the icon below </a:t>
            </a:r>
            <a:br>
              <a:rPr lang="en-GB" noProof="0" dirty="0"/>
            </a:br>
            <a:r>
              <a:rPr lang="en-GB" noProof="0"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981174" y="2048370"/>
            <a:ext cx="4099426" cy="3139453"/>
          </a:xfrm>
        </p:spPr>
        <p:txBody>
          <a:bodyPr vert="horz"/>
          <a:lstStyle>
            <a:lvl1pPr>
              <a:buClr>
                <a:schemeClr val="bg1"/>
              </a:buClr>
              <a:defRPr b="0" i="0">
                <a:solidFill>
                  <a:schemeClr val="bg1"/>
                </a:solidFill>
                <a:latin typeface="Roboto" panose="02000000000000000000" pitchFamily="2" charset="0"/>
              </a:defRPr>
            </a:lvl1pPr>
            <a:lvl2pPr>
              <a:defRPr b="0" i="0">
                <a:solidFill>
                  <a:schemeClr val="bg1"/>
                </a:solidFill>
                <a:latin typeface="Roboto" panose="02000000000000000000" pitchFamily="2" charset="0"/>
              </a:defRPr>
            </a:lvl2pPr>
            <a:lvl3pPr>
              <a:defRPr b="0" i="0">
                <a:solidFill>
                  <a:schemeClr val="bg1"/>
                </a:solidFill>
                <a:latin typeface="Roboto" panose="02000000000000000000" pitchFamily="2" charset="0"/>
              </a:defRPr>
            </a:lvl3pPr>
            <a:lvl4pPr>
              <a:defRPr b="0" i="0">
                <a:solidFill>
                  <a:schemeClr val="bg1"/>
                </a:solidFill>
                <a:latin typeface="Roboto" panose="02000000000000000000" pitchFamily="2" charset="0"/>
              </a:defRPr>
            </a:lvl4pPr>
            <a:lvl5pPr>
              <a:defRPr b="0" i="0">
                <a:solidFill>
                  <a:schemeClr val="bg1"/>
                </a:solidFill>
                <a:latin typeface="Roboto" panose="02000000000000000000" pitchFamily="2" charset="0"/>
              </a:defRPr>
            </a:lvl5pPr>
            <a:lvl6pPr>
              <a:defRPr b="0" i="0">
                <a:solidFill>
                  <a:schemeClr val="bg1"/>
                </a:solidFill>
                <a:latin typeface="Roboto" panose="02000000000000000000" pitchFamily="2" charset="0"/>
              </a:defRPr>
            </a:lvl6pPr>
            <a:lvl7pPr>
              <a:buClr>
                <a:schemeClr val="bg1"/>
              </a:buClr>
              <a:defRPr b="0" i="0">
                <a:solidFill>
                  <a:schemeClr val="bg1"/>
                </a:solidFill>
                <a:latin typeface="Roboto" panose="02000000000000000000" pitchFamily="2" charset="0"/>
              </a:defRPr>
            </a:lvl7pPr>
            <a:lvl8pPr>
              <a:buClr>
                <a:schemeClr val="bg1"/>
              </a:buClr>
              <a:defRPr b="0" i="0">
                <a:solidFill>
                  <a:schemeClr val="bg1"/>
                </a:solidFill>
                <a:latin typeface="Roboto" panose="02000000000000000000" pitchFamily="2" charset="0"/>
              </a:defRPr>
            </a:lvl8pPr>
            <a:lvl9pPr>
              <a:defRPr b="0" i="0">
                <a:solidFill>
                  <a:schemeClr val="bg1"/>
                </a:solidFill>
                <a:latin typeface="Roboto" panose="02000000000000000000" pitchFamily="2" charset="0"/>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b="0" i="0">
                <a:latin typeface="Roboto" panose="02000000000000000000" pitchFamily="2" charset="0"/>
              </a:defRPr>
            </a:lvl1pPr>
          </a:lstStyle>
          <a:p>
            <a:fld id="{D7B5DC5B-6873-43DB-ADC7-B15ACCE0DFDB}" type="slidenum">
              <a:rPr lang="en-GB" smtClean="0"/>
              <a:pPr/>
              <a:t>‹#›</a:t>
            </a:fld>
            <a:endParaRPr lang="en-GB"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981175" y="1029028"/>
            <a:ext cx="4099426" cy="781522"/>
          </a:xfrm>
        </p:spPr>
        <p:txBody>
          <a:bodyPr/>
          <a:lstStyle>
            <a:lvl1pPr>
              <a:defRPr b="1" i="0">
                <a:solidFill>
                  <a:schemeClr val="bg1"/>
                </a:solidFill>
                <a:latin typeface="Roboto" panose="02000000000000000000" pitchFamily="2" charset="0"/>
              </a:defRPr>
            </a:lvl1pPr>
          </a:lstStyle>
          <a:p>
            <a:r>
              <a:rPr lang="en-GB" noProof="0" dirty="0"/>
              <a:t>Place a title here</a:t>
            </a:r>
            <a:br>
              <a:rPr lang="en-GB" noProof="0" dirty="0"/>
            </a:br>
            <a:r>
              <a:rPr lang="en-GB" noProof="0" dirty="0"/>
              <a:t>max 2 rows</a:t>
            </a:r>
            <a:endParaRPr lang="en-GB" dirty="0"/>
          </a:p>
        </p:txBody>
      </p:sp>
      <p:pic>
        <p:nvPicPr>
          <p:cNvPr id="7" name="Afbeelding 6">
            <a:extLst>
              <a:ext uri="{FF2B5EF4-FFF2-40B4-BE49-F238E27FC236}">
                <a16:creationId xmlns:a16="http://schemas.microsoft.com/office/drawing/2014/main" id="{780A11B6-7630-733A-B8D1-BF0476B1FC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2" name="Tijdelijke aanduiding voor datum 3">
            <a:extLst>
              <a:ext uri="{FF2B5EF4-FFF2-40B4-BE49-F238E27FC236}">
                <a16:creationId xmlns:a16="http://schemas.microsoft.com/office/drawing/2014/main" id="{7D9C1142-903F-34A1-200C-2D3632A18540}"/>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8" name="Tijdelijke aanduiding voor voettekst 4">
            <a:extLst>
              <a:ext uri="{FF2B5EF4-FFF2-40B4-BE49-F238E27FC236}">
                <a16:creationId xmlns:a16="http://schemas.microsoft.com/office/drawing/2014/main" id="{2E86F2BA-107C-5D4D-1A9D-35D4A9D9E96E}"/>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162849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17">
          <p15:clr>
            <a:srgbClr val="FBAE40"/>
          </p15:clr>
        </p15:guide>
        <p15:guide id="2" orient="horz" pos="1366">
          <p15:clr>
            <a:srgbClr val="5ACBF0"/>
          </p15:clr>
        </p15:guide>
        <p15:guide id="3" orient="horz" pos="120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 photo horizontal">
    <p:spTree>
      <p:nvGrpSpPr>
        <p:cNvPr id="1" name=""/>
        <p:cNvGrpSpPr/>
        <p:nvPr/>
      </p:nvGrpSpPr>
      <p:grpSpPr>
        <a:xfrm>
          <a:off x="0" y="0"/>
          <a:ext cx="0" cy="0"/>
          <a:chOff x="0" y="0"/>
          <a:chExt cx="0" cy="0"/>
        </a:xfrm>
      </p:grpSpPr>
      <p:sp>
        <p:nvSpPr>
          <p:cNvPr id="11" name="Tijdelijke aanduiding voor afbeelding 16">
            <a:extLst>
              <a:ext uri="{FF2B5EF4-FFF2-40B4-BE49-F238E27FC236}">
                <a16:creationId xmlns:a16="http://schemas.microsoft.com/office/drawing/2014/main" id="{1F98E507-CE16-46A2-83D9-8A57B69557DA}"/>
              </a:ext>
            </a:extLst>
          </p:cNvPr>
          <p:cNvSpPr>
            <a:spLocks noGrp="1"/>
          </p:cNvSpPr>
          <p:nvPr>
            <p:ph type="pic" sz="quarter" idx="13" hasCustomPrompt="1"/>
          </p:nvPr>
        </p:nvSpPr>
        <p:spPr>
          <a:xfrm>
            <a:off x="0" y="0"/>
            <a:ext cx="11522075" cy="1781492"/>
          </a:xfrm>
          <a:solidFill>
            <a:schemeClr val="bg1"/>
          </a:solidFill>
          <a:ln>
            <a:noFill/>
          </a:ln>
        </p:spPr>
        <p:txBody>
          <a:bodyPr tIns="0" bIns="252000" anchor="b" anchorCtr="0"/>
          <a:lstStyle>
            <a:lvl1pPr marL="0" indent="0" algn="ctr">
              <a:spcBef>
                <a:spcPts val="0"/>
              </a:spcBef>
              <a:spcAft>
                <a:spcPts val="0"/>
              </a:spcAft>
              <a:buNone/>
              <a:defRPr sz="1134" i="1">
                <a:solidFill>
                  <a:srgbClr val="1464C8"/>
                </a:solidFill>
              </a:defRPr>
            </a:lvl1pPr>
          </a:lstStyle>
          <a:p>
            <a:r>
              <a:rPr lang="en-GB" noProof="0" dirty="0"/>
              <a:t>Click the icon above </a:t>
            </a:r>
            <a:br>
              <a:rPr lang="en-GB" noProof="0" dirty="0"/>
            </a:br>
            <a:r>
              <a:rPr lang="en-GB" noProof="0"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80438" y="3005299"/>
            <a:ext cx="10160515" cy="248034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Numbers</a:t>
            </a:r>
          </a:p>
          <a:p>
            <a:pPr lvl="7"/>
            <a:r>
              <a:rPr lang="en-GB" noProof="0" dirty="0"/>
              <a:t>ABC</a:t>
            </a:r>
          </a:p>
          <a:p>
            <a:pPr lvl="8"/>
            <a:r>
              <a:rPr lang="en-GB" noProof="0" dirty="0"/>
              <a:t>Source</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680439" y="2026052"/>
            <a:ext cx="10160513" cy="734688"/>
          </a:xfrm>
        </p:spPr>
        <p:txBody>
          <a:bodyPr/>
          <a:lstStyle>
            <a:lvl1pPr>
              <a:defRPr b="1"/>
            </a:lvl1pPr>
          </a:lstStyle>
          <a:p>
            <a:r>
              <a:rPr lang="en-GB" noProof="0" dirty="0"/>
              <a:t>Place a title here</a:t>
            </a:r>
            <a:br>
              <a:rPr lang="en-GB" noProof="0" dirty="0"/>
            </a:br>
            <a:r>
              <a:rPr lang="en-GB" noProof="0" dirty="0"/>
              <a:t>max 2 rows</a:t>
            </a:r>
            <a:endParaRPr lang="en-GB" dirty="0"/>
          </a:p>
        </p:txBody>
      </p:sp>
      <p:pic>
        <p:nvPicPr>
          <p:cNvPr id="7" name="Afbeelding 6">
            <a:extLst>
              <a:ext uri="{FF2B5EF4-FFF2-40B4-BE49-F238E27FC236}">
                <a16:creationId xmlns:a16="http://schemas.microsoft.com/office/drawing/2014/main" id="{BF93E4E5-1E5C-572C-01EF-1B97D66B3A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2" name="Tijdelijke aanduiding voor datum 3">
            <a:extLst>
              <a:ext uri="{FF2B5EF4-FFF2-40B4-BE49-F238E27FC236}">
                <a16:creationId xmlns:a16="http://schemas.microsoft.com/office/drawing/2014/main" id="{2F9E9FE6-458A-FA04-DED6-4B3320BAD21B}"/>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8" name="Tijdelijke aanduiding voor voettekst 4">
            <a:extLst>
              <a:ext uri="{FF2B5EF4-FFF2-40B4-BE49-F238E27FC236}">
                <a16:creationId xmlns:a16="http://schemas.microsoft.com/office/drawing/2014/main" id="{B007D65C-B761-A5A7-2468-F04EB8C10530}"/>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120885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 photo ">
    <p:spTree>
      <p:nvGrpSpPr>
        <p:cNvPr id="1" name=""/>
        <p:cNvGrpSpPr/>
        <p:nvPr/>
      </p:nvGrpSpPr>
      <p:grpSpPr>
        <a:xfrm>
          <a:off x="0" y="0"/>
          <a:ext cx="0" cy="0"/>
          <a:chOff x="0" y="0"/>
          <a:chExt cx="0" cy="0"/>
        </a:xfrm>
      </p:grpSpPr>
      <p:sp>
        <p:nvSpPr>
          <p:cNvPr id="2" name="Tijdelijke aanduiding voor afbeelding 16">
            <a:extLst>
              <a:ext uri="{FF2B5EF4-FFF2-40B4-BE49-F238E27FC236}">
                <a16:creationId xmlns:a16="http://schemas.microsoft.com/office/drawing/2014/main" id="{57FEFDB0-1EE2-20D4-A4CC-EC57C244BBB7}"/>
              </a:ext>
            </a:extLst>
          </p:cNvPr>
          <p:cNvSpPr>
            <a:spLocks noGrp="1"/>
          </p:cNvSpPr>
          <p:nvPr>
            <p:ph type="pic" sz="quarter" idx="13" hasCustomPrompt="1"/>
          </p:nvPr>
        </p:nvSpPr>
        <p:spPr>
          <a:xfrm>
            <a:off x="7327102" y="1"/>
            <a:ext cx="4194974" cy="5485649"/>
          </a:xfrm>
          <a:solidFill>
            <a:schemeClr val="bg1"/>
          </a:solidFill>
          <a:ln>
            <a:noFill/>
          </a:ln>
        </p:spPr>
        <p:txBody>
          <a:bodyPr lIns="360000" tIns="0" rIns="360000" bIns="1080000" anchor="ctr" anchorCtr="0"/>
          <a:lstStyle>
            <a:lvl1pPr marL="0" indent="0" algn="ctr" defTabSz="864017" rtl="0" eaLnBrk="1" latinLnBrk="0" hangingPunct="1">
              <a:lnSpc>
                <a:spcPct val="90000"/>
              </a:lnSpc>
              <a:spcBef>
                <a:spcPts val="0"/>
              </a:spcBef>
              <a:spcAft>
                <a:spcPts val="0"/>
              </a:spcAft>
              <a:buClr>
                <a:schemeClr val="accent1"/>
              </a:buClr>
              <a:buFont typeface="Arial" panose="020B0604020202020204" pitchFamily="34" charset="0"/>
              <a:buNone/>
              <a:defRPr lang="en-GB" sz="1134" b="0" i="0" kern="1200" noProof="0" dirty="0">
                <a:solidFill>
                  <a:srgbClr val="1464C8"/>
                </a:solidFill>
                <a:latin typeface="Roboto" panose="02000000000000000000" pitchFamily="2" charset="0"/>
                <a:ea typeface="+mn-ea"/>
                <a:cs typeface="+mn-cs"/>
              </a:defRPr>
            </a:lvl1pPr>
          </a:lstStyle>
          <a:p>
            <a:r>
              <a:rPr lang="en-GB" dirty="0"/>
              <a:t>Click the icon below </a:t>
            </a:r>
            <a:br>
              <a:rPr lang="en-GB" dirty="0"/>
            </a:br>
            <a:r>
              <a:rPr lang="en-GB"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80438" y="1675546"/>
            <a:ext cx="6346114" cy="3810103"/>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Numbers</a:t>
            </a:r>
          </a:p>
          <a:p>
            <a:pPr lvl="7"/>
            <a:r>
              <a:rPr lang="en-GB" noProof="0" dirty="0"/>
              <a:t>ABC</a:t>
            </a:r>
          </a:p>
          <a:p>
            <a:pPr lvl="8"/>
            <a:r>
              <a:rPr lang="en-GB" noProof="0" dirty="0"/>
              <a:t>Source</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rgbClr val="1464C8"/>
                </a:solidFill>
              </a:defRPr>
            </a:lvl1pPr>
          </a:lstStyle>
          <a:p>
            <a:fld id="{D7B5DC5B-6873-43DB-ADC7-B15ACCE0DFDB}" type="slidenum">
              <a:rPr lang="en-GB" smtClean="0"/>
              <a:pPr/>
              <a:t>‹#›</a:t>
            </a:fld>
            <a:endParaRPr lang="en-GB"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680439" y="680333"/>
            <a:ext cx="6346113" cy="756705"/>
          </a:xfrm>
        </p:spPr>
        <p:txBody>
          <a:bodyPr/>
          <a:lstStyle>
            <a:lvl1pPr>
              <a:defRPr b="1"/>
            </a:lvl1pPr>
          </a:lstStyle>
          <a:p>
            <a:r>
              <a:rPr lang="en-GB" noProof="0" dirty="0"/>
              <a:t>Place a title here</a:t>
            </a:r>
            <a:br>
              <a:rPr lang="en-GB" noProof="0" dirty="0"/>
            </a:br>
            <a:r>
              <a:rPr lang="en-GB" noProof="0" dirty="0"/>
              <a:t>max 2 rows</a:t>
            </a:r>
            <a:endParaRPr lang="en-GB" dirty="0"/>
          </a:p>
        </p:txBody>
      </p:sp>
      <p:pic>
        <p:nvPicPr>
          <p:cNvPr id="8" name="Afbeelding 7">
            <a:extLst>
              <a:ext uri="{FF2B5EF4-FFF2-40B4-BE49-F238E27FC236}">
                <a16:creationId xmlns:a16="http://schemas.microsoft.com/office/drawing/2014/main" id="{E3180444-0D1E-419C-8600-608781C0C7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7" name="Tijdelijke aanduiding voor datum 3">
            <a:extLst>
              <a:ext uri="{FF2B5EF4-FFF2-40B4-BE49-F238E27FC236}">
                <a16:creationId xmlns:a16="http://schemas.microsoft.com/office/drawing/2014/main" id="{686E957B-1424-59A8-6B2B-C9C79E7D34CB}"/>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9" name="Tijdelijke aanduiding voor voettekst 4">
            <a:extLst>
              <a:ext uri="{FF2B5EF4-FFF2-40B4-BE49-F238E27FC236}">
                <a16:creationId xmlns:a16="http://schemas.microsoft.com/office/drawing/2014/main" id="{B9333285-0C26-2EC6-AABE-6FA0DB896299}"/>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252879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40">
          <p15:clr>
            <a:srgbClr val="FBAE40"/>
          </p15:clr>
        </p15:guide>
        <p15:guide id="2" orient="horz" pos="958">
          <p15:clr>
            <a:srgbClr val="5ACBF0"/>
          </p15:clr>
        </p15:guide>
        <p15:guide id="3" orient="horz" pos="1117">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dark">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481BF85A-6787-DFAD-F067-4452489E9ACC}"/>
              </a:ext>
            </a:extLst>
          </p:cNvPr>
          <p:cNvSpPr/>
          <p:nvPr userDrawn="1"/>
        </p:nvSpPr>
        <p:spPr>
          <a:xfrm>
            <a:off x="0" y="0"/>
            <a:ext cx="11522075" cy="6480175"/>
          </a:xfrm>
          <a:prstGeom prst="rect">
            <a:avLst/>
          </a:prstGeom>
          <a:solidFill>
            <a:srgbClr val="1464C8"/>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nl-NL" sz="1512" dirty="0" err="1"/>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680437" y="2092346"/>
            <a:ext cx="10160514" cy="738991"/>
          </a:xfrm>
        </p:spPr>
        <p:txBody>
          <a:bodyPr/>
          <a:lstStyle>
            <a:lvl1pPr>
              <a:defRPr sz="3969" b="1">
                <a:solidFill>
                  <a:schemeClr val="bg1"/>
                </a:solidFill>
              </a:defRPr>
            </a:lvl1pPr>
          </a:lstStyle>
          <a:p>
            <a:r>
              <a:rPr lang="en-GB" noProof="0" dirty="0"/>
              <a:t>Place a title here</a:t>
            </a:r>
          </a:p>
        </p:txBody>
      </p:sp>
      <p:pic>
        <p:nvPicPr>
          <p:cNvPr id="7" name="Afbeelding 6">
            <a:extLst>
              <a:ext uri="{FF2B5EF4-FFF2-40B4-BE49-F238E27FC236}">
                <a16:creationId xmlns:a16="http://schemas.microsoft.com/office/drawing/2014/main" id="{856B5BAB-F496-6005-BFEA-8B8623CAE5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7"/>
            <a:ext cx="1623212" cy="815175"/>
          </a:xfrm>
          <a:prstGeom prst="rect">
            <a:avLst/>
          </a:prstGeom>
        </p:spPr>
      </p:pic>
      <p:sp>
        <p:nvSpPr>
          <p:cNvPr id="8" name="Tijdelijke aanduiding voor datum 3">
            <a:extLst>
              <a:ext uri="{FF2B5EF4-FFF2-40B4-BE49-F238E27FC236}">
                <a16:creationId xmlns:a16="http://schemas.microsoft.com/office/drawing/2014/main" id="{15E9C86A-AE43-7A0D-5DB4-760BCDC98492}"/>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bg1"/>
                </a:solidFill>
                <a:latin typeface="Roboto" panose="02000000000000000000" pitchFamily="2" charset="0"/>
              </a:defRPr>
            </a:lvl1pPr>
          </a:lstStyle>
          <a:p>
            <a:endParaRPr lang="en-GB" dirty="0"/>
          </a:p>
        </p:txBody>
      </p:sp>
      <p:sp>
        <p:nvSpPr>
          <p:cNvPr id="9" name="Tijdelijke aanduiding voor voettekst 4">
            <a:extLst>
              <a:ext uri="{FF2B5EF4-FFF2-40B4-BE49-F238E27FC236}">
                <a16:creationId xmlns:a16="http://schemas.microsoft.com/office/drawing/2014/main" id="{7499ADBC-2018-62FC-5833-0E2A92547287}"/>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chemeClr val="bg1"/>
                </a:solidFill>
                <a:latin typeface="Roboto" panose="02000000000000000000" pitchFamily="2" charset="0"/>
              </a:defRPr>
            </a:lvl1pPr>
          </a:lstStyle>
          <a:p>
            <a:endParaRPr lang="en-GB" dirty="0"/>
          </a:p>
        </p:txBody>
      </p:sp>
      <p:sp>
        <p:nvSpPr>
          <p:cNvPr id="4" name="Tijdelijke aanduiding voor dianummer 126">
            <a:extLst>
              <a:ext uri="{FF2B5EF4-FFF2-40B4-BE49-F238E27FC236}">
                <a16:creationId xmlns:a16="http://schemas.microsoft.com/office/drawing/2014/main" id="{83C20F39-AA35-6C0C-7B79-C170CE471F1B}"/>
              </a:ext>
            </a:extLst>
          </p:cNvPr>
          <p:cNvSpPr>
            <a:spLocks noGrp="1"/>
          </p:cNvSpPr>
          <p:nvPr>
            <p:ph type="sldNum" sz="quarter" idx="17"/>
          </p:nvPr>
        </p:nvSpPr>
        <p:spPr>
          <a:xfrm>
            <a:off x="10947115" y="6028546"/>
            <a:ext cx="574960" cy="143427"/>
          </a:xfrm>
        </p:spPr>
        <p:txBody>
          <a:bodyPr/>
          <a:lstStyle>
            <a:lvl1pPr>
              <a:defRPr>
                <a:solidFill>
                  <a:schemeClr val="bg1"/>
                </a:solidFill>
              </a:defRPr>
            </a:lvl1pPr>
          </a:lstStyle>
          <a:p>
            <a:fld id="{D7B5DC5B-6873-43DB-ADC7-B15ACCE0DFDB}" type="slidenum">
              <a:rPr lang="en-GB" smtClean="0"/>
              <a:pPr/>
              <a:t>‹#›</a:t>
            </a:fld>
            <a:endParaRPr lang="en-GB" dirty="0"/>
          </a:p>
        </p:txBody>
      </p:sp>
    </p:spTree>
    <p:extLst>
      <p:ext uri="{BB962C8B-B14F-4D97-AF65-F5344CB8AC3E}">
        <p14:creationId xmlns:p14="http://schemas.microsoft.com/office/powerpoint/2010/main" val="176145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2"/>
          <p:cNvSpPr txBox="1">
            <a:spLocks noGrp="1"/>
          </p:cNvSpPr>
          <p:nvPr>
            <p:ph type="ctrTitle"/>
          </p:nvPr>
        </p:nvSpPr>
        <p:spPr>
          <a:xfrm>
            <a:off x="392775" y="938073"/>
            <a:ext cx="10736400" cy="25860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3500"/>
              <a:buFont typeface="Roboto Condensed"/>
              <a:buNone/>
              <a:defRPr sz="6600" b="1"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9pPr>
          </a:lstStyle>
          <a:p>
            <a:endParaRPr/>
          </a:p>
        </p:txBody>
      </p:sp>
      <p:sp>
        <p:nvSpPr>
          <p:cNvPr id="56" name="Google Shape;56;p12"/>
          <p:cNvSpPr txBox="1">
            <a:spLocks noGrp="1"/>
          </p:cNvSpPr>
          <p:nvPr>
            <p:ph type="subTitle" idx="1"/>
          </p:nvPr>
        </p:nvSpPr>
        <p:spPr>
          <a:xfrm>
            <a:off x="392764" y="3570649"/>
            <a:ext cx="10736400" cy="998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Open Sans"/>
                <a:ea typeface="Open Sans"/>
                <a:cs typeface="Open Sans"/>
                <a:sym typeface="Open Sans"/>
              </a:defRPr>
            </a:lvl1pPr>
            <a:lvl2pPr marR="0" lvl="1" algn="ctr" rtl="0">
              <a:lnSpc>
                <a:spcPct val="100000"/>
              </a:lnSpc>
              <a:spcBef>
                <a:spcPts val="0"/>
              </a:spcBef>
              <a:spcAft>
                <a:spcPts val="0"/>
              </a:spcAft>
              <a:buClr>
                <a:schemeClr val="dk2"/>
              </a:buClr>
              <a:buSzPts val="2300"/>
              <a:buFont typeface="Roboto"/>
              <a:buNone/>
              <a:defRPr sz="35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000"/>
              <a:buFont typeface="Roboto"/>
              <a:buNone/>
              <a:defRPr sz="35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9pPr>
          </a:lstStyle>
          <a:p>
            <a:endParaRPr/>
          </a:p>
        </p:txBody>
      </p:sp>
      <p:sp>
        <p:nvSpPr>
          <p:cNvPr id="57" name="Google Shape;57;p12"/>
          <p:cNvSpPr txBox="1">
            <a:spLocks noGrp="1"/>
          </p:cNvSpPr>
          <p:nvPr>
            <p:ph type="sldNum" idx="12"/>
          </p:nvPr>
        </p:nvSpPr>
        <p:spPr>
          <a:xfrm>
            <a:off x="10821098" y="5871560"/>
            <a:ext cx="493800" cy="495900"/>
          </a:xfrm>
          <a:prstGeom prst="rect">
            <a:avLst/>
          </a:prstGeom>
          <a:noFill/>
          <a:ln>
            <a:noFill/>
          </a:ln>
        </p:spPr>
        <p:txBody>
          <a:bodyPr spcFirstLastPara="1" wrap="square" lIns="115200" tIns="115200" rIns="115200" bIns="11520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 photo (M) Dark">
    <p:bg>
      <p:bgPr>
        <a:solidFill>
          <a:srgbClr val="1464C8"/>
        </a:solidFill>
        <a:effectLst/>
      </p:bgPr>
    </p:bg>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4A07E551-5354-04D4-D6BF-F34A465ADC07}"/>
              </a:ext>
            </a:extLst>
          </p:cNvPr>
          <p:cNvSpPr/>
          <p:nvPr userDrawn="1"/>
        </p:nvSpPr>
        <p:spPr>
          <a:xfrm>
            <a:off x="9219778" y="684019"/>
            <a:ext cx="110137" cy="1530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sp>
        <p:nvSpPr>
          <p:cNvPr id="23" name="Tijdelijke aanduiding voor afbeelding 22">
            <a:extLst>
              <a:ext uri="{FF2B5EF4-FFF2-40B4-BE49-F238E27FC236}">
                <a16:creationId xmlns:a16="http://schemas.microsoft.com/office/drawing/2014/main" id="{67FC2AEA-C1EC-380E-F0A9-F2EE556BAC99}"/>
              </a:ext>
            </a:extLst>
          </p:cNvPr>
          <p:cNvSpPr>
            <a:spLocks noGrp="1"/>
          </p:cNvSpPr>
          <p:nvPr>
            <p:ph type="pic" sz="quarter" idx="13" hasCustomPrompt="1"/>
          </p:nvPr>
        </p:nvSpPr>
        <p:spPr>
          <a:xfrm>
            <a:off x="5726532" y="684019"/>
            <a:ext cx="5111420" cy="4801630"/>
          </a:xfrm>
          <a:prstGeom prst="rect">
            <a:avLst/>
          </a:prstGeom>
          <a:solidFill>
            <a:schemeClr val="bg1"/>
          </a:solidFill>
          <a:ln>
            <a:noFill/>
          </a:ln>
        </p:spPr>
        <p:txBody>
          <a:bodyPr wrap="square" tIns="0" bIns="1080000" anchor="ctr" anchorCtr="0">
            <a:noAutofit/>
          </a:bodyPr>
          <a:lstStyle>
            <a:lvl1pPr marL="0" indent="0" algn="ctr">
              <a:spcBef>
                <a:spcPts val="0"/>
              </a:spcBef>
              <a:spcAft>
                <a:spcPts val="0"/>
              </a:spcAft>
              <a:buNone/>
              <a:defRPr sz="1134" b="0" i="0">
                <a:solidFill>
                  <a:srgbClr val="1464C8"/>
                </a:solidFill>
                <a:latin typeface="Roboto" panose="02000000000000000000" pitchFamily="2" charset="0"/>
              </a:defRPr>
            </a:lvl1pPr>
          </a:lstStyle>
          <a:p>
            <a:r>
              <a:rPr lang="en-GB" noProof="0" dirty="0"/>
              <a:t>Click the icon below </a:t>
            </a:r>
            <a:br>
              <a:rPr lang="en-GB" noProof="0" dirty="0"/>
            </a:br>
            <a:r>
              <a:rPr lang="en-GB" noProof="0" dirty="0"/>
              <a:t>to add an image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981174" y="1703360"/>
            <a:ext cx="4099426" cy="3782288"/>
          </a:xfrm>
        </p:spPr>
        <p:txBody>
          <a:bodyPr vert="horz"/>
          <a:lstStyle>
            <a:lvl1pPr>
              <a:buClr>
                <a:schemeClr val="bg1"/>
              </a:buClr>
              <a:defRPr b="0" i="0">
                <a:solidFill>
                  <a:schemeClr val="bg1"/>
                </a:solidFill>
                <a:latin typeface="Roboto" panose="02000000000000000000" pitchFamily="2" charset="0"/>
              </a:defRPr>
            </a:lvl1pPr>
            <a:lvl2pPr>
              <a:defRPr b="0" i="0">
                <a:solidFill>
                  <a:schemeClr val="bg1"/>
                </a:solidFill>
                <a:latin typeface="Roboto" panose="02000000000000000000" pitchFamily="2" charset="0"/>
              </a:defRPr>
            </a:lvl2pPr>
            <a:lvl3pPr>
              <a:defRPr b="0" i="0">
                <a:solidFill>
                  <a:schemeClr val="bg1"/>
                </a:solidFill>
                <a:latin typeface="Roboto" panose="02000000000000000000" pitchFamily="2" charset="0"/>
              </a:defRPr>
            </a:lvl3pPr>
            <a:lvl4pPr>
              <a:defRPr b="0" i="0">
                <a:solidFill>
                  <a:schemeClr val="bg1"/>
                </a:solidFill>
                <a:latin typeface="Roboto" panose="02000000000000000000" pitchFamily="2" charset="0"/>
              </a:defRPr>
            </a:lvl4pPr>
            <a:lvl5pPr>
              <a:defRPr b="0" i="0">
                <a:solidFill>
                  <a:schemeClr val="bg1"/>
                </a:solidFill>
                <a:latin typeface="Roboto" panose="02000000000000000000" pitchFamily="2" charset="0"/>
              </a:defRPr>
            </a:lvl5pPr>
            <a:lvl6pPr>
              <a:defRPr b="0" i="0">
                <a:solidFill>
                  <a:schemeClr val="bg1"/>
                </a:solidFill>
                <a:latin typeface="Roboto" panose="02000000000000000000" pitchFamily="2" charset="0"/>
              </a:defRPr>
            </a:lvl6pPr>
            <a:lvl7pPr>
              <a:buClr>
                <a:schemeClr val="bg1"/>
              </a:buClr>
              <a:defRPr b="0" i="0">
                <a:solidFill>
                  <a:schemeClr val="bg1"/>
                </a:solidFill>
                <a:latin typeface="Roboto" panose="02000000000000000000" pitchFamily="2" charset="0"/>
              </a:defRPr>
            </a:lvl7pPr>
            <a:lvl8pPr>
              <a:buClr>
                <a:schemeClr val="bg1"/>
              </a:buClr>
              <a:defRPr b="0" i="0">
                <a:solidFill>
                  <a:schemeClr val="bg1"/>
                </a:solidFill>
                <a:latin typeface="Roboto" panose="02000000000000000000" pitchFamily="2" charset="0"/>
              </a:defRPr>
            </a:lvl8pPr>
            <a:lvl9pPr>
              <a:defRPr b="0" i="0">
                <a:solidFill>
                  <a:schemeClr val="bg1"/>
                </a:solidFill>
                <a:latin typeface="Roboto" panose="02000000000000000000" pitchFamily="2" charset="0"/>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b="0" i="0">
                <a:solidFill>
                  <a:schemeClr val="bg1"/>
                </a:solidFill>
                <a:latin typeface="Roboto" panose="02000000000000000000" pitchFamily="2" charset="0"/>
              </a:defRPr>
            </a:lvl1pPr>
          </a:lstStyle>
          <a:p>
            <a:fld id="{D7B5DC5B-6873-43DB-ADC7-B15ACCE0DFDB}" type="slidenum">
              <a:rPr lang="en-GB" smtClean="0"/>
              <a:pPr/>
              <a:t>‹#›</a:t>
            </a:fld>
            <a:endParaRPr lang="en-GB" dirty="0"/>
          </a:p>
        </p:txBody>
      </p:sp>
      <p:sp>
        <p:nvSpPr>
          <p:cNvPr id="13" name="Titel 12">
            <a:extLst>
              <a:ext uri="{FF2B5EF4-FFF2-40B4-BE49-F238E27FC236}">
                <a16:creationId xmlns:a16="http://schemas.microsoft.com/office/drawing/2014/main" id="{E541B53C-EDA7-4445-8B1E-7C9991C20FEA}"/>
              </a:ext>
            </a:extLst>
          </p:cNvPr>
          <p:cNvSpPr>
            <a:spLocks noGrp="1"/>
          </p:cNvSpPr>
          <p:nvPr>
            <p:ph type="title" hasCustomPrompt="1"/>
          </p:nvPr>
        </p:nvSpPr>
        <p:spPr>
          <a:xfrm>
            <a:off x="981175" y="684018"/>
            <a:ext cx="4099426" cy="781522"/>
          </a:xfrm>
        </p:spPr>
        <p:txBody>
          <a:bodyPr/>
          <a:lstStyle>
            <a:lvl1pPr>
              <a:defRPr b="1" i="0">
                <a:solidFill>
                  <a:schemeClr val="bg1"/>
                </a:solidFill>
                <a:latin typeface="Roboto" panose="02000000000000000000" pitchFamily="2" charset="0"/>
              </a:defRPr>
            </a:lvl1pPr>
          </a:lstStyle>
          <a:p>
            <a:r>
              <a:rPr lang="en-GB" noProof="0" dirty="0"/>
              <a:t>Place a title here</a:t>
            </a:r>
            <a:br>
              <a:rPr lang="en-GB" noProof="0" dirty="0"/>
            </a:br>
            <a:r>
              <a:rPr lang="en-GB" noProof="0" dirty="0"/>
              <a:t>max 2 rows</a:t>
            </a:r>
            <a:endParaRPr lang="en-GB" dirty="0"/>
          </a:p>
        </p:txBody>
      </p:sp>
      <p:pic>
        <p:nvPicPr>
          <p:cNvPr id="7" name="Afbeelding 6">
            <a:extLst>
              <a:ext uri="{FF2B5EF4-FFF2-40B4-BE49-F238E27FC236}">
                <a16:creationId xmlns:a16="http://schemas.microsoft.com/office/drawing/2014/main" id="{6D400BDC-2209-256B-5404-45F570A33E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7"/>
            <a:ext cx="1623212" cy="815175"/>
          </a:xfrm>
          <a:prstGeom prst="rect">
            <a:avLst/>
          </a:prstGeom>
        </p:spPr>
      </p:pic>
      <p:sp>
        <p:nvSpPr>
          <p:cNvPr id="2" name="Tijdelijke aanduiding voor datum 3">
            <a:extLst>
              <a:ext uri="{FF2B5EF4-FFF2-40B4-BE49-F238E27FC236}">
                <a16:creationId xmlns:a16="http://schemas.microsoft.com/office/drawing/2014/main" id="{F1245267-F70F-C064-B64C-6125142802AA}"/>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bg1"/>
                </a:solidFill>
                <a:latin typeface="Roboto" panose="02000000000000000000" pitchFamily="2" charset="0"/>
              </a:defRPr>
            </a:lvl1pPr>
          </a:lstStyle>
          <a:p>
            <a:endParaRPr lang="en-GB" dirty="0"/>
          </a:p>
        </p:txBody>
      </p:sp>
      <p:sp>
        <p:nvSpPr>
          <p:cNvPr id="8" name="Tijdelijke aanduiding voor voettekst 4">
            <a:extLst>
              <a:ext uri="{FF2B5EF4-FFF2-40B4-BE49-F238E27FC236}">
                <a16:creationId xmlns:a16="http://schemas.microsoft.com/office/drawing/2014/main" id="{7F53F754-8E4A-AF9F-2541-90F3A7DABF3B}"/>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chemeClr val="bg1"/>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81402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817">
          <p15:clr>
            <a:srgbClr val="FBAE40"/>
          </p15:clr>
        </p15:guide>
        <p15:guide id="2" orient="horz" pos="1366">
          <p15:clr>
            <a:srgbClr val="5ACBF0"/>
          </p15:clr>
        </p15:guide>
        <p15:guide id="3" orient="horz" pos="1207">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aph Dark">
    <p:bg>
      <p:bgPr>
        <a:solidFill>
          <a:srgbClr val="1464C8"/>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EE7EF3B-BECB-53A3-0515-376F069B5625}"/>
              </a:ext>
            </a:extLst>
          </p:cNvPr>
          <p:cNvSpPr/>
          <p:nvPr userDrawn="1"/>
        </p:nvSpPr>
        <p:spPr>
          <a:xfrm>
            <a:off x="679624" y="680333"/>
            <a:ext cx="10161329" cy="4805315"/>
          </a:xfrm>
          <a:prstGeom prst="rect">
            <a:avLst/>
          </a:prstGeom>
          <a:solidFill>
            <a:schemeClr val="bg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981175" y="1029028"/>
            <a:ext cx="9565812" cy="306009"/>
          </a:xfrm>
        </p:spPr>
        <p:txBody>
          <a:bodyPr/>
          <a:lstStyle>
            <a:lvl1pPr>
              <a:defRPr b="1" i="0">
                <a:latin typeface="Roboto" panose="02000000000000000000" pitchFamily="2" charset="0"/>
              </a:defRPr>
            </a:lvl1pPr>
          </a:lstStyle>
          <a:p>
            <a:r>
              <a:rPr lang="en-GB" noProof="0" dirty="0"/>
              <a:t>Place a title here</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b="0" i="0">
                <a:solidFill>
                  <a:schemeClr val="bg1"/>
                </a:solidFill>
                <a:latin typeface="Roboto" panose="02000000000000000000" pitchFamily="2" charset="0"/>
              </a:defRPr>
            </a:lvl1pPr>
          </a:lstStyle>
          <a:p>
            <a:fld id="{D7B5DC5B-6873-43DB-ADC7-B15ACCE0DFDB}" type="slidenum">
              <a:rPr lang="en-GB" smtClean="0"/>
              <a:pPr/>
              <a:t>‹#›</a:t>
            </a:fld>
            <a:endParaRPr lang="en-GB" dirty="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979300" y="1506939"/>
            <a:ext cx="9567001" cy="3629199"/>
          </a:xfrm>
          <a:noFill/>
        </p:spPr>
        <p:txBody>
          <a:bodyPr tIns="216000" bIns="1080000" anchor="ctr" anchorCtr="0"/>
          <a:lstStyle>
            <a:lvl1pPr marL="0" indent="0" algn="ctr">
              <a:spcBef>
                <a:spcPts val="0"/>
              </a:spcBef>
              <a:spcAft>
                <a:spcPts val="0"/>
              </a:spcAft>
              <a:buNone/>
              <a:defRPr sz="1134" b="0" i="0">
                <a:solidFill>
                  <a:srgbClr val="1464C8"/>
                </a:solidFill>
                <a:latin typeface="Roboto" panose="02000000000000000000" pitchFamily="2" charset="0"/>
              </a:defRPr>
            </a:lvl1pPr>
          </a:lstStyle>
          <a:p>
            <a:r>
              <a:rPr lang="en-GB" noProof="0" dirty="0"/>
              <a:t>Click the icon below </a:t>
            </a:r>
            <a:br>
              <a:rPr lang="en-GB" noProof="0" dirty="0"/>
            </a:br>
            <a:r>
              <a:rPr lang="en-GB" noProof="0" dirty="0"/>
              <a:t>to add a graph.</a:t>
            </a:r>
          </a:p>
        </p:txBody>
      </p:sp>
      <p:pic>
        <p:nvPicPr>
          <p:cNvPr id="8" name="Afbeelding 7">
            <a:extLst>
              <a:ext uri="{FF2B5EF4-FFF2-40B4-BE49-F238E27FC236}">
                <a16:creationId xmlns:a16="http://schemas.microsoft.com/office/drawing/2014/main" id="{63F89338-2AE7-41E5-8943-481AB591E6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7"/>
            <a:ext cx="1623212" cy="815175"/>
          </a:xfrm>
          <a:prstGeom prst="rect">
            <a:avLst/>
          </a:prstGeom>
        </p:spPr>
      </p:pic>
      <p:sp>
        <p:nvSpPr>
          <p:cNvPr id="7" name="Tijdelijke aanduiding voor datum 3">
            <a:extLst>
              <a:ext uri="{FF2B5EF4-FFF2-40B4-BE49-F238E27FC236}">
                <a16:creationId xmlns:a16="http://schemas.microsoft.com/office/drawing/2014/main" id="{A497FCAC-BE04-B5CB-7FC9-2A6820B262E0}"/>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bg1"/>
                </a:solidFill>
                <a:latin typeface="Roboto" panose="02000000000000000000" pitchFamily="2" charset="0"/>
              </a:defRPr>
            </a:lvl1pPr>
          </a:lstStyle>
          <a:p>
            <a:endParaRPr lang="en-GB" dirty="0"/>
          </a:p>
        </p:txBody>
      </p:sp>
      <p:sp>
        <p:nvSpPr>
          <p:cNvPr id="9" name="Tijdelijke aanduiding voor voettekst 4">
            <a:extLst>
              <a:ext uri="{FF2B5EF4-FFF2-40B4-BE49-F238E27FC236}">
                <a16:creationId xmlns:a16="http://schemas.microsoft.com/office/drawing/2014/main" id="{95DF668B-B457-C2DE-8361-72354AE9F829}"/>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chemeClr val="bg1"/>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428639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 table">
    <p:bg>
      <p:bgPr>
        <a:solidFill>
          <a:srgbClr val="1464C8">
            <a:alpha val="10000"/>
          </a:srgbClr>
        </a:solidFill>
        <a:effectLst/>
      </p:bgPr>
    </p:bg>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61C0DE1C-CAB2-0A6C-4AF5-C76A52093AF5}"/>
              </a:ext>
            </a:extLst>
          </p:cNvPr>
          <p:cNvSpPr/>
          <p:nvPr userDrawn="1"/>
        </p:nvSpPr>
        <p:spPr>
          <a:xfrm>
            <a:off x="5761037" y="680333"/>
            <a:ext cx="5079914" cy="481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680439" y="680333"/>
            <a:ext cx="4740381" cy="747184"/>
          </a:xfrm>
        </p:spPr>
        <p:txBody>
          <a:bodyPr/>
          <a:lstStyle>
            <a:lvl1pPr>
              <a:defRPr b="1" i="0">
                <a:latin typeface="Roboto" panose="02000000000000000000" pitchFamily="2" charset="0"/>
              </a:defRPr>
            </a:lvl1pPr>
          </a:lstStyle>
          <a:p>
            <a:r>
              <a:rPr lang="en-GB" noProof="0" dirty="0"/>
              <a:t>Place a title here</a:t>
            </a:r>
            <a:br>
              <a:rPr lang="en-GB" noProof="0" dirty="0"/>
            </a:br>
            <a:r>
              <a:rPr lang="en-GB" noProof="0" dirty="0"/>
              <a:t>max 2 rows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80438" y="1675546"/>
            <a:ext cx="4740381" cy="3811343"/>
          </a:xfrm>
        </p:spPr>
        <p:txBody>
          <a:bodyPr vert="horz"/>
          <a:lstStyle>
            <a:lvl1pPr>
              <a:defRPr b="0" i="0">
                <a:latin typeface="Roboto" panose="02000000000000000000" pitchFamily="2" charset="0"/>
              </a:defRPr>
            </a:lvl1pPr>
            <a:lvl2pPr>
              <a:defRPr b="0" i="0">
                <a:latin typeface="Roboto" panose="02000000000000000000" pitchFamily="2" charset="0"/>
              </a:defRPr>
            </a:lvl2pPr>
            <a:lvl3pPr>
              <a:defRPr b="0" i="0">
                <a:latin typeface="Roboto" panose="02000000000000000000" pitchFamily="2" charset="0"/>
              </a:defRPr>
            </a:lvl3pPr>
            <a:lvl4pPr>
              <a:defRPr b="0" i="0">
                <a:latin typeface="Roboto" panose="02000000000000000000" pitchFamily="2" charset="0"/>
              </a:defRPr>
            </a:lvl4pPr>
            <a:lvl5pPr>
              <a:defRPr b="0" i="0">
                <a:latin typeface="Roboto" panose="02000000000000000000" pitchFamily="2" charset="0"/>
              </a:defRPr>
            </a:lvl5pPr>
            <a:lvl6pPr>
              <a:defRPr b="0" i="0">
                <a:latin typeface="Roboto" panose="02000000000000000000" pitchFamily="2" charset="0"/>
              </a:defRPr>
            </a:lvl6pPr>
            <a:lvl7pPr>
              <a:defRPr b="0" i="0">
                <a:latin typeface="Roboto" panose="02000000000000000000" pitchFamily="2" charset="0"/>
              </a:defRPr>
            </a:lvl7pPr>
            <a:lvl8pPr>
              <a:defRPr b="0" i="0">
                <a:latin typeface="Roboto" panose="02000000000000000000" pitchFamily="2" charset="0"/>
              </a:defRPr>
            </a:lvl8pPr>
            <a:lvl9pPr>
              <a:defRPr b="0" i="0">
                <a:latin typeface="Roboto" panose="02000000000000000000" pitchFamily="2" charset="0"/>
              </a:defRPr>
            </a:lvl9p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Numbers</a:t>
            </a:r>
          </a:p>
          <a:p>
            <a:pPr lvl="7"/>
            <a:r>
              <a:rPr lang="en-GB" noProof="0" dirty="0"/>
              <a:t>ABC</a:t>
            </a:r>
          </a:p>
          <a:p>
            <a:pPr lvl="8"/>
            <a:r>
              <a:rPr lang="en-GB" noProof="0" dirty="0"/>
              <a:t>Source</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b="0" i="0">
                <a:latin typeface="Roboto" panose="02000000000000000000" pitchFamily="2" charset="0"/>
              </a:defRPr>
            </a:lvl1pPr>
          </a:lstStyle>
          <a:p>
            <a:fld id="{D7B5DC5B-6873-43DB-ADC7-B15ACCE0DFDB}" type="slidenum">
              <a:rPr lang="en-GB" smtClean="0"/>
              <a:pPr/>
              <a:t>‹#›</a:t>
            </a:fld>
            <a:endParaRPr lang="en-GB" dirty="0"/>
          </a:p>
        </p:txBody>
      </p:sp>
      <p:sp>
        <p:nvSpPr>
          <p:cNvPr id="17" name="Tijdelijke aanduiding voor tabel 16">
            <a:extLst>
              <a:ext uri="{FF2B5EF4-FFF2-40B4-BE49-F238E27FC236}">
                <a16:creationId xmlns:a16="http://schemas.microsoft.com/office/drawing/2014/main" id="{AC3E0255-315C-47D9-A8A2-220D1CB08F50}"/>
              </a:ext>
            </a:extLst>
          </p:cNvPr>
          <p:cNvSpPr>
            <a:spLocks noGrp="1"/>
          </p:cNvSpPr>
          <p:nvPr>
            <p:ph type="tbl" sz="quarter" idx="13" hasCustomPrompt="1"/>
          </p:nvPr>
        </p:nvSpPr>
        <p:spPr>
          <a:xfrm>
            <a:off x="5984741" y="882407"/>
            <a:ext cx="4662116" cy="4402407"/>
          </a:xfrm>
          <a:noFill/>
        </p:spPr>
        <p:txBody>
          <a:bodyPr tIns="216000" bIns="1080000" anchor="ctr" anchorCtr="0"/>
          <a:lstStyle>
            <a:lvl1pPr marL="0" indent="0" algn="ctr">
              <a:spcBef>
                <a:spcPts val="0"/>
              </a:spcBef>
              <a:spcAft>
                <a:spcPts val="0"/>
              </a:spcAft>
              <a:buNone/>
              <a:defRPr sz="1134" b="0" i="0">
                <a:solidFill>
                  <a:srgbClr val="1464C8"/>
                </a:solidFill>
                <a:latin typeface="Roboto" panose="02000000000000000000" pitchFamily="2" charset="0"/>
              </a:defRPr>
            </a:lvl1pPr>
          </a:lstStyle>
          <a:p>
            <a:r>
              <a:rPr lang="en-GB" noProof="0" dirty="0"/>
              <a:t>Click the icon below </a:t>
            </a:r>
            <a:br>
              <a:rPr lang="en-GB" noProof="0" dirty="0"/>
            </a:br>
            <a:r>
              <a:rPr lang="en-GB" noProof="0" dirty="0"/>
              <a:t>to add a table.</a:t>
            </a:r>
          </a:p>
        </p:txBody>
      </p:sp>
      <p:sp>
        <p:nvSpPr>
          <p:cNvPr id="7" name="Rechthoek 6">
            <a:extLst>
              <a:ext uri="{FF2B5EF4-FFF2-40B4-BE49-F238E27FC236}">
                <a16:creationId xmlns:a16="http://schemas.microsoft.com/office/drawing/2014/main" id="{6FD0BE2E-6E35-6E41-D09A-FD410CD1A7A0}"/>
              </a:ext>
            </a:extLst>
          </p:cNvPr>
          <p:cNvSpPr/>
          <p:nvPr userDrawn="1"/>
        </p:nvSpPr>
        <p:spPr>
          <a:xfrm>
            <a:off x="5703234" y="680333"/>
            <a:ext cx="67513" cy="4813500"/>
          </a:xfrm>
          <a:prstGeom prst="rect">
            <a:avLst/>
          </a:prstGeom>
          <a:solidFill>
            <a:srgbClr val="FF6E5A"/>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pic>
        <p:nvPicPr>
          <p:cNvPr id="10" name="Afbeelding 9">
            <a:extLst>
              <a:ext uri="{FF2B5EF4-FFF2-40B4-BE49-F238E27FC236}">
                <a16:creationId xmlns:a16="http://schemas.microsoft.com/office/drawing/2014/main" id="{758BA708-5099-1134-CFE1-24555D15F1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9" name="Tijdelijke aanduiding voor datum 3">
            <a:extLst>
              <a:ext uri="{FF2B5EF4-FFF2-40B4-BE49-F238E27FC236}">
                <a16:creationId xmlns:a16="http://schemas.microsoft.com/office/drawing/2014/main" id="{6349E44B-232F-21C8-4827-C9382BA670B1}"/>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11" name="Tijdelijke aanduiding voor voettekst 4">
            <a:extLst>
              <a:ext uri="{FF2B5EF4-FFF2-40B4-BE49-F238E27FC236}">
                <a16:creationId xmlns:a16="http://schemas.microsoft.com/office/drawing/2014/main" id="{E78DD906-9ACD-798E-9521-8B3076532347}"/>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6827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1117">
          <p15:clr>
            <a:srgbClr val="5ACBF0"/>
          </p15:clr>
        </p15:guide>
        <p15:guide id="2" orient="horz" pos="95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1464C8">
            <a:alpha val="10000"/>
          </a:srgbClr>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1519FD9-22CF-E0F8-15CC-1D0F934FDBF9}"/>
              </a:ext>
            </a:extLst>
          </p:cNvPr>
          <p:cNvSpPr/>
          <p:nvPr userDrawn="1"/>
        </p:nvSpPr>
        <p:spPr>
          <a:xfrm>
            <a:off x="684123" y="684019"/>
            <a:ext cx="10157512" cy="4801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981175" y="1029028"/>
            <a:ext cx="9558393" cy="306008"/>
          </a:xfrm>
        </p:spPr>
        <p:txBody>
          <a:bodyPr/>
          <a:lstStyle>
            <a:lvl1pPr>
              <a:defRPr b="1" i="0">
                <a:latin typeface="Roboto" panose="02000000000000000000" pitchFamily="2" charset="0"/>
              </a:defRPr>
            </a:lvl1pPr>
          </a:lstStyle>
          <a:p>
            <a:r>
              <a:rPr lang="en-GB" noProof="0" dirty="0"/>
              <a:t>Place a title here</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b="0" i="0">
                <a:solidFill>
                  <a:schemeClr val="tx1"/>
                </a:solidFill>
                <a:latin typeface="Roboto" panose="02000000000000000000" pitchFamily="2" charset="0"/>
              </a:defRPr>
            </a:lvl1pPr>
          </a:lstStyle>
          <a:p>
            <a:fld id="{D7B5DC5B-6873-43DB-ADC7-B15ACCE0DFDB}" type="slidenum">
              <a:rPr lang="en-GB" smtClean="0"/>
              <a:pPr/>
              <a:t>‹#›</a:t>
            </a:fld>
            <a:endParaRPr lang="en-GB" dirty="0"/>
          </a:p>
        </p:txBody>
      </p:sp>
      <p:sp>
        <p:nvSpPr>
          <p:cNvPr id="17" name="Tijdelijke aanduiding voor tabel 16">
            <a:extLst>
              <a:ext uri="{FF2B5EF4-FFF2-40B4-BE49-F238E27FC236}">
                <a16:creationId xmlns:a16="http://schemas.microsoft.com/office/drawing/2014/main" id="{AC3E0255-315C-47D9-A8A2-220D1CB08F50}"/>
              </a:ext>
            </a:extLst>
          </p:cNvPr>
          <p:cNvSpPr>
            <a:spLocks noGrp="1"/>
          </p:cNvSpPr>
          <p:nvPr>
            <p:ph type="tbl" sz="quarter" idx="13" hasCustomPrompt="1"/>
          </p:nvPr>
        </p:nvSpPr>
        <p:spPr>
          <a:xfrm>
            <a:off x="979024" y="1506938"/>
            <a:ext cx="9558393" cy="3638665"/>
          </a:xfrm>
          <a:noFill/>
        </p:spPr>
        <p:txBody>
          <a:bodyPr tIns="216000" bIns="1080000" anchor="ctr" anchorCtr="0"/>
          <a:lstStyle>
            <a:lvl1pPr marL="0" indent="0" algn="ctr">
              <a:spcBef>
                <a:spcPts val="0"/>
              </a:spcBef>
              <a:spcAft>
                <a:spcPts val="0"/>
              </a:spcAft>
              <a:buNone/>
              <a:defRPr sz="1134" b="0" i="0">
                <a:solidFill>
                  <a:srgbClr val="1464C8"/>
                </a:solidFill>
                <a:latin typeface="Roboto" panose="02000000000000000000" pitchFamily="2" charset="0"/>
              </a:defRPr>
            </a:lvl1pPr>
          </a:lstStyle>
          <a:p>
            <a:r>
              <a:rPr lang="en-GB" noProof="0" dirty="0"/>
              <a:t>Click the icon below </a:t>
            </a:r>
            <a:br>
              <a:rPr lang="en-GB" noProof="0" dirty="0"/>
            </a:br>
            <a:r>
              <a:rPr lang="en-GB" noProof="0" dirty="0"/>
              <a:t>to add a table.</a:t>
            </a:r>
          </a:p>
        </p:txBody>
      </p:sp>
      <p:sp>
        <p:nvSpPr>
          <p:cNvPr id="27" name="Rechthoek 26">
            <a:extLst>
              <a:ext uri="{FF2B5EF4-FFF2-40B4-BE49-F238E27FC236}">
                <a16:creationId xmlns:a16="http://schemas.microsoft.com/office/drawing/2014/main" id="{C2849986-62BC-977A-CEAC-72B2C39259DE}"/>
              </a:ext>
            </a:extLst>
          </p:cNvPr>
          <p:cNvSpPr/>
          <p:nvPr userDrawn="1"/>
        </p:nvSpPr>
        <p:spPr>
          <a:xfrm>
            <a:off x="679623" y="680333"/>
            <a:ext cx="67513" cy="4813500"/>
          </a:xfrm>
          <a:prstGeom prst="rect">
            <a:avLst/>
          </a:prstGeom>
          <a:solidFill>
            <a:srgbClr val="FF6E5A"/>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en-GB" sz="1512" b="0" i="0" dirty="0">
              <a:latin typeface="Roboto" panose="02000000000000000000" pitchFamily="2" charset="0"/>
            </a:endParaRPr>
          </a:p>
        </p:txBody>
      </p:sp>
      <p:pic>
        <p:nvPicPr>
          <p:cNvPr id="8" name="Afbeelding 7">
            <a:extLst>
              <a:ext uri="{FF2B5EF4-FFF2-40B4-BE49-F238E27FC236}">
                <a16:creationId xmlns:a16="http://schemas.microsoft.com/office/drawing/2014/main" id="{61D5BB97-F1D6-A1D5-E556-0E4E14901AD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7" name="Tijdelijke aanduiding voor datum 3">
            <a:extLst>
              <a:ext uri="{FF2B5EF4-FFF2-40B4-BE49-F238E27FC236}">
                <a16:creationId xmlns:a16="http://schemas.microsoft.com/office/drawing/2014/main" id="{AC259B83-F67C-A499-585B-BFBB0F7EE5F5}"/>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9" name="Tijdelijke aanduiding voor voettekst 4">
            <a:extLst>
              <a:ext uri="{FF2B5EF4-FFF2-40B4-BE49-F238E27FC236}">
                <a16:creationId xmlns:a16="http://schemas.microsoft.com/office/drawing/2014/main" id="{6219A387-F83D-DBB2-4262-92F26A75B94F}"/>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6876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1" name="Tijdelijke aanduiding voor media 10">
            <a:extLst>
              <a:ext uri="{FF2B5EF4-FFF2-40B4-BE49-F238E27FC236}">
                <a16:creationId xmlns:a16="http://schemas.microsoft.com/office/drawing/2014/main" id="{3A750B5D-826F-45E6-825A-FDC04009BF5B}"/>
              </a:ext>
            </a:extLst>
          </p:cNvPr>
          <p:cNvSpPr>
            <a:spLocks noGrp="1"/>
          </p:cNvSpPr>
          <p:nvPr>
            <p:ph type="media" sz="quarter" idx="13" hasCustomPrompt="1"/>
          </p:nvPr>
        </p:nvSpPr>
        <p:spPr>
          <a:xfrm>
            <a:off x="-1" y="0"/>
            <a:ext cx="11522075" cy="6480175"/>
          </a:xfrm>
          <a:solidFill>
            <a:schemeClr val="bg1">
              <a:lumMod val="95000"/>
            </a:schemeClr>
          </a:solidFill>
        </p:spPr>
        <p:txBody>
          <a:bodyPr tIns="216000" bIns="1080000" anchor="ctr" anchorCtr="0"/>
          <a:lstStyle>
            <a:lvl1pPr marL="0" indent="0" algn="ctr" defTabSz="864017" rtl="0" eaLnBrk="1" latinLnBrk="0" hangingPunct="1">
              <a:lnSpc>
                <a:spcPct val="90000"/>
              </a:lnSpc>
              <a:spcBef>
                <a:spcPts val="0"/>
              </a:spcBef>
              <a:spcAft>
                <a:spcPts val="0"/>
              </a:spcAft>
              <a:buClr>
                <a:schemeClr val="accent1"/>
              </a:buClr>
              <a:buFont typeface="Arial" panose="020B0604020202020204" pitchFamily="34" charset="0"/>
              <a:buNone/>
              <a:defRPr lang="nl-NL" sz="1134" b="0" i="0" kern="1200" dirty="0">
                <a:solidFill>
                  <a:srgbClr val="1464C8"/>
                </a:solidFill>
                <a:latin typeface="Roboto" panose="02000000000000000000" pitchFamily="2" charset="0"/>
                <a:ea typeface="+mn-ea"/>
                <a:cs typeface="+mn-cs"/>
              </a:defRPr>
            </a:lvl1pPr>
          </a:lstStyle>
          <a:p>
            <a:r>
              <a:rPr lang="en-GB" noProof="0" dirty="0"/>
              <a:t>Click the icon below </a:t>
            </a:r>
            <a:br>
              <a:rPr lang="en-GB" noProof="0" dirty="0"/>
            </a:br>
            <a:r>
              <a:rPr lang="en-GB" noProof="0" dirty="0"/>
              <a:t>to add a video.</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a:solidFill>
                  <a:srgbClr val="1464C8"/>
                </a:solidFill>
              </a:defRPr>
            </a:lvl1pPr>
          </a:lstStyle>
          <a:p>
            <a:fld id="{D7B5DC5B-6873-43DB-ADC7-B15ACCE0DFDB}" type="slidenum">
              <a:rPr lang="en-GB" smtClean="0"/>
              <a:pPr/>
              <a:t>‹#›</a:t>
            </a:fld>
            <a:endParaRPr lang="en-GB" dirty="0"/>
          </a:p>
        </p:txBody>
      </p:sp>
      <p:pic>
        <p:nvPicPr>
          <p:cNvPr id="7" name="Afbeelding 6">
            <a:extLst>
              <a:ext uri="{FF2B5EF4-FFF2-40B4-BE49-F238E27FC236}">
                <a16:creationId xmlns:a16="http://schemas.microsoft.com/office/drawing/2014/main" id="{AB376E98-3474-D196-CDC3-6C4856C9FB1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3" name="Titel 122">
            <a:extLst>
              <a:ext uri="{FF2B5EF4-FFF2-40B4-BE49-F238E27FC236}">
                <a16:creationId xmlns:a16="http://schemas.microsoft.com/office/drawing/2014/main" id="{DC8898B0-C29C-4130-5F05-F70792391337}"/>
              </a:ext>
            </a:extLst>
          </p:cNvPr>
          <p:cNvSpPr>
            <a:spLocks noGrp="1"/>
          </p:cNvSpPr>
          <p:nvPr>
            <p:ph type="title" hasCustomPrompt="1"/>
          </p:nvPr>
        </p:nvSpPr>
        <p:spPr>
          <a:xfrm>
            <a:off x="680438" y="445105"/>
            <a:ext cx="10160515" cy="583924"/>
          </a:xfrm>
        </p:spPr>
        <p:txBody>
          <a:bodyPr/>
          <a:lstStyle>
            <a:lvl1pPr>
              <a:defRPr sz="3402" b="1"/>
            </a:lvl1pPr>
          </a:lstStyle>
          <a:p>
            <a:r>
              <a:rPr lang="en-GB" dirty="0"/>
              <a:t>Place a title here</a:t>
            </a:r>
          </a:p>
        </p:txBody>
      </p:sp>
      <p:sp>
        <p:nvSpPr>
          <p:cNvPr id="2" name="Tijdelijke aanduiding voor datum 3">
            <a:extLst>
              <a:ext uri="{FF2B5EF4-FFF2-40B4-BE49-F238E27FC236}">
                <a16:creationId xmlns:a16="http://schemas.microsoft.com/office/drawing/2014/main" id="{8E43FF0D-7981-DD4F-46AF-899B41F367AD}"/>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8" name="Tijdelijke aanduiding voor voettekst 4">
            <a:extLst>
              <a:ext uri="{FF2B5EF4-FFF2-40B4-BE49-F238E27FC236}">
                <a16:creationId xmlns:a16="http://schemas.microsoft.com/office/drawing/2014/main" id="{90D2FADF-2B84-329F-CCEE-537E1E557FEA}"/>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211554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rgbClr val="1464C8"/>
        </a:solidFill>
        <a:effectLst/>
      </p:bgPr>
    </p:bg>
    <p:spTree>
      <p:nvGrpSpPr>
        <p:cNvPr id="1" name=""/>
        <p:cNvGrpSpPr/>
        <p:nvPr/>
      </p:nvGrpSpPr>
      <p:grpSpPr>
        <a:xfrm>
          <a:off x="0" y="0"/>
          <a:ext cx="0" cy="0"/>
          <a:chOff x="0" y="0"/>
          <a:chExt cx="0" cy="0"/>
        </a:xfrm>
      </p:grpSpPr>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lvl1pPr>
              <a:defRPr b="0" i="0">
                <a:solidFill>
                  <a:schemeClr val="bg1"/>
                </a:solidFill>
                <a:latin typeface="Roboto" panose="02000000000000000000" pitchFamily="2" charset="0"/>
              </a:defRPr>
            </a:lvl1pPr>
          </a:lstStyle>
          <a:p>
            <a:fld id="{D7B5DC5B-6873-43DB-ADC7-B15ACCE0DFDB}" type="slidenum">
              <a:rPr lang="en-GB" smtClean="0"/>
              <a:pPr/>
              <a:t>‹#›</a:t>
            </a:fld>
            <a:endParaRPr lang="en-GB" dirty="0"/>
          </a:p>
        </p:txBody>
      </p:sp>
      <p:pic>
        <p:nvPicPr>
          <p:cNvPr id="3" name="Afbeelding 2">
            <a:extLst>
              <a:ext uri="{FF2B5EF4-FFF2-40B4-BE49-F238E27FC236}">
                <a16:creationId xmlns:a16="http://schemas.microsoft.com/office/drawing/2014/main" id="{55DB5398-255C-63DD-48E8-62D37492E1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7"/>
            <a:ext cx="1623212" cy="815175"/>
          </a:xfrm>
          <a:prstGeom prst="rect">
            <a:avLst/>
          </a:prstGeom>
        </p:spPr>
      </p:pic>
      <p:sp>
        <p:nvSpPr>
          <p:cNvPr id="7" name="Titel 122">
            <a:extLst>
              <a:ext uri="{FF2B5EF4-FFF2-40B4-BE49-F238E27FC236}">
                <a16:creationId xmlns:a16="http://schemas.microsoft.com/office/drawing/2014/main" id="{72E5648F-9262-E1D5-7564-A23E4D1AD002}"/>
              </a:ext>
            </a:extLst>
          </p:cNvPr>
          <p:cNvSpPr>
            <a:spLocks noGrp="1"/>
          </p:cNvSpPr>
          <p:nvPr>
            <p:ph type="title" hasCustomPrompt="1"/>
          </p:nvPr>
        </p:nvSpPr>
        <p:spPr>
          <a:xfrm>
            <a:off x="680438" y="445105"/>
            <a:ext cx="10160515" cy="583924"/>
          </a:xfrm>
        </p:spPr>
        <p:txBody>
          <a:bodyPr/>
          <a:lstStyle>
            <a:lvl1pPr>
              <a:defRPr sz="3402" b="1">
                <a:solidFill>
                  <a:schemeClr val="bg1"/>
                </a:solidFill>
              </a:defRPr>
            </a:lvl1pPr>
          </a:lstStyle>
          <a:p>
            <a:r>
              <a:rPr lang="en-GB" dirty="0"/>
              <a:t>Place a title here</a:t>
            </a:r>
          </a:p>
        </p:txBody>
      </p:sp>
      <p:sp>
        <p:nvSpPr>
          <p:cNvPr id="2" name="Tijdelijke aanduiding voor datum 3">
            <a:extLst>
              <a:ext uri="{FF2B5EF4-FFF2-40B4-BE49-F238E27FC236}">
                <a16:creationId xmlns:a16="http://schemas.microsoft.com/office/drawing/2014/main" id="{FBA5BB60-0AEA-8DF8-A4F5-E2DBDF2FAEEB}"/>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bg1"/>
                </a:solidFill>
                <a:latin typeface="Roboto" panose="02000000000000000000" pitchFamily="2" charset="0"/>
              </a:defRPr>
            </a:lvl1pPr>
          </a:lstStyle>
          <a:p>
            <a:endParaRPr lang="en-GB" dirty="0"/>
          </a:p>
        </p:txBody>
      </p:sp>
      <p:sp>
        <p:nvSpPr>
          <p:cNvPr id="8" name="Tijdelijke aanduiding voor voettekst 4">
            <a:extLst>
              <a:ext uri="{FF2B5EF4-FFF2-40B4-BE49-F238E27FC236}">
                <a16:creationId xmlns:a16="http://schemas.microsoft.com/office/drawing/2014/main" id="{736F51E9-C738-9438-548D-5C2CA59B1ECE}"/>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chemeClr val="bg1"/>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315198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pic>
        <p:nvPicPr>
          <p:cNvPr id="3" name="Afbeelding 2" descr="Afbeelding met waas, schermopname, zwart&#10;&#10;Automatisch gegenereerde beschrijving">
            <a:extLst>
              <a:ext uri="{FF2B5EF4-FFF2-40B4-BE49-F238E27FC236}">
                <a16:creationId xmlns:a16="http://schemas.microsoft.com/office/drawing/2014/main" id="{75D0771E-83DE-ACC8-CA3A-0D83410C0C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1522075" cy="6480176"/>
          </a:xfrm>
          <a:prstGeom prst="rect">
            <a:avLst/>
          </a:prstGeom>
        </p:spPr>
      </p:pic>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pic>
        <p:nvPicPr>
          <p:cNvPr id="8" name="Afbeelding 7">
            <a:extLst>
              <a:ext uri="{FF2B5EF4-FFF2-40B4-BE49-F238E27FC236}">
                <a16:creationId xmlns:a16="http://schemas.microsoft.com/office/drawing/2014/main" id="{9ADAE380-E1B5-0A2D-8BAA-1BFE2E5BDE4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7" name="Titel 122">
            <a:extLst>
              <a:ext uri="{FF2B5EF4-FFF2-40B4-BE49-F238E27FC236}">
                <a16:creationId xmlns:a16="http://schemas.microsoft.com/office/drawing/2014/main" id="{C9F68631-EE19-1CF0-0D76-9AF49308F805}"/>
              </a:ext>
            </a:extLst>
          </p:cNvPr>
          <p:cNvSpPr>
            <a:spLocks noGrp="1"/>
          </p:cNvSpPr>
          <p:nvPr>
            <p:ph type="title" hasCustomPrompt="1"/>
          </p:nvPr>
        </p:nvSpPr>
        <p:spPr>
          <a:xfrm>
            <a:off x="680438" y="445105"/>
            <a:ext cx="10160515" cy="583924"/>
          </a:xfrm>
        </p:spPr>
        <p:txBody>
          <a:bodyPr/>
          <a:lstStyle>
            <a:lvl1pPr>
              <a:defRPr sz="3402" b="1"/>
            </a:lvl1pPr>
          </a:lstStyle>
          <a:p>
            <a:r>
              <a:rPr lang="en-GB" dirty="0"/>
              <a:t>Place a title here</a:t>
            </a:r>
          </a:p>
        </p:txBody>
      </p:sp>
      <p:sp>
        <p:nvSpPr>
          <p:cNvPr id="2" name="Tijdelijke aanduiding voor datum 3">
            <a:extLst>
              <a:ext uri="{FF2B5EF4-FFF2-40B4-BE49-F238E27FC236}">
                <a16:creationId xmlns:a16="http://schemas.microsoft.com/office/drawing/2014/main" id="{BFD8377B-F930-E8C9-F2EF-7B9EE1327734}"/>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9" name="Tijdelijke aanduiding voor voettekst 4">
            <a:extLst>
              <a:ext uri="{FF2B5EF4-FFF2-40B4-BE49-F238E27FC236}">
                <a16:creationId xmlns:a16="http://schemas.microsoft.com/office/drawing/2014/main" id="{13543AFC-C721-8D0E-BD19-BEDDB884793B}"/>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343411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pic>
        <p:nvPicPr>
          <p:cNvPr id="2" name="Afbeelding 1" descr="Afbeelding met waas, schermopname, zwart&#10;&#10;Automatisch gegenereerde beschrijving">
            <a:extLst>
              <a:ext uri="{FF2B5EF4-FFF2-40B4-BE49-F238E27FC236}">
                <a16:creationId xmlns:a16="http://schemas.microsoft.com/office/drawing/2014/main" id="{30D5100B-6160-A79C-0F69-15D3E4EEE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838"/>
            <a:ext cx="11522075" cy="6480176"/>
          </a:xfrm>
          <a:prstGeom prst="rect">
            <a:avLst/>
          </a:prstGeom>
        </p:spPr>
      </p:pic>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a:t>
            </a:fld>
            <a:endParaRPr lang="en-GB" noProof="0" dirty="0"/>
          </a:p>
        </p:txBody>
      </p:sp>
      <p:pic>
        <p:nvPicPr>
          <p:cNvPr id="9" name="Afbeelding 8">
            <a:extLst>
              <a:ext uri="{FF2B5EF4-FFF2-40B4-BE49-F238E27FC236}">
                <a16:creationId xmlns:a16="http://schemas.microsoft.com/office/drawing/2014/main" id="{52AC485A-33F0-682C-955C-CF80D65F22C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3" name="Tijdelijke aanduiding voor datum 3">
            <a:extLst>
              <a:ext uri="{FF2B5EF4-FFF2-40B4-BE49-F238E27FC236}">
                <a16:creationId xmlns:a16="http://schemas.microsoft.com/office/drawing/2014/main" id="{5FF36A33-3188-5244-132E-505F27090A14}"/>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7" name="Tijdelijke aanduiding voor voettekst 4">
            <a:extLst>
              <a:ext uri="{FF2B5EF4-FFF2-40B4-BE49-F238E27FC236}">
                <a16:creationId xmlns:a16="http://schemas.microsoft.com/office/drawing/2014/main" id="{083F047E-B3E1-A934-076F-1C6A0746C8E2}"/>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263601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_TEKST" userDrawn="1">
  <p:cSld name="1_TEKST">
    <p:spTree>
      <p:nvGrpSpPr>
        <p:cNvPr id="1" name="Shape 1689"/>
        <p:cNvGrpSpPr/>
        <p:nvPr/>
      </p:nvGrpSpPr>
      <p:grpSpPr>
        <a:xfrm>
          <a:off x="0" y="0"/>
          <a:ext cx="0" cy="0"/>
          <a:chOff x="0" y="0"/>
          <a:chExt cx="0" cy="0"/>
        </a:xfrm>
      </p:grpSpPr>
      <p:sp>
        <p:nvSpPr>
          <p:cNvPr id="1690" name="Google Shape;1690;p55"/>
          <p:cNvSpPr txBox="1">
            <a:spLocks noGrp="1"/>
          </p:cNvSpPr>
          <p:nvPr>
            <p:ph type="body" idx="1"/>
          </p:nvPr>
        </p:nvSpPr>
        <p:spPr>
          <a:xfrm>
            <a:off x="734526" y="1415093"/>
            <a:ext cx="10232180" cy="4534422"/>
          </a:xfrm>
          <a:prstGeom prst="rect">
            <a:avLst/>
          </a:prstGeom>
          <a:noFill/>
          <a:ln>
            <a:noFill/>
          </a:ln>
        </p:spPr>
        <p:txBody>
          <a:bodyPr spcFirstLastPara="1" wrap="square" lIns="0" tIns="0" rIns="0" bIns="0" anchor="t" anchorCtr="0">
            <a:noAutofit/>
          </a:bodyPr>
          <a:lstStyle>
            <a:lvl1pPr marL="432008" lvl="0" indent="-312006" algn="l">
              <a:lnSpc>
                <a:spcPct val="100000"/>
              </a:lnSpc>
              <a:spcBef>
                <a:spcPts val="283"/>
              </a:spcBef>
              <a:spcAft>
                <a:spcPts val="0"/>
              </a:spcAft>
              <a:buSzPts val="1600"/>
              <a:buFont typeface="Libre Franklin"/>
              <a:buChar char="•"/>
              <a:defRPr/>
            </a:lvl1pPr>
            <a:lvl2pPr marL="864017" lvl="1" indent="-312006" algn="l">
              <a:lnSpc>
                <a:spcPct val="100000"/>
              </a:lnSpc>
              <a:spcBef>
                <a:spcPts val="567"/>
              </a:spcBef>
              <a:spcAft>
                <a:spcPts val="0"/>
              </a:spcAft>
              <a:buSzPts val="1600"/>
              <a:buFont typeface="Libre Franklin"/>
              <a:buChar char="•"/>
              <a:defRPr/>
            </a:lvl2pPr>
            <a:lvl3pPr marL="1296025" lvl="2" indent="-216004" algn="l">
              <a:lnSpc>
                <a:spcPct val="100000"/>
              </a:lnSpc>
              <a:spcBef>
                <a:spcPts val="567"/>
              </a:spcBef>
              <a:spcAft>
                <a:spcPts val="0"/>
              </a:spcAft>
              <a:buSzPts val="1360"/>
              <a:buFont typeface="Libre Franklin"/>
              <a:buNone/>
              <a:defRPr/>
            </a:lvl3pPr>
            <a:lvl4pPr marL="1728033" lvl="3" indent="-216004" algn="l">
              <a:lnSpc>
                <a:spcPct val="100000"/>
              </a:lnSpc>
              <a:spcBef>
                <a:spcPts val="567"/>
              </a:spcBef>
              <a:spcAft>
                <a:spcPts val="0"/>
              </a:spcAft>
              <a:buClr>
                <a:schemeClr val="dk2"/>
              </a:buClr>
              <a:buSzPts val="2000"/>
              <a:buFont typeface="Libre Franklin Medium"/>
              <a:buNone/>
              <a:defRPr/>
            </a:lvl4pPr>
            <a:lvl5pPr marL="2160041" lvl="4" indent="-312006" algn="l">
              <a:lnSpc>
                <a:spcPct val="100000"/>
              </a:lnSpc>
              <a:spcBef>
                <a:spcPts val="1134"/>
              </a:spcBef>
              <a:spcAft>
                <a:spcPts val="0"/>
              </a:spcAft>
              <a:buSzPts val="1600"/>
              <a:buAutoNum type="arabicPeriod"/>
              <a:defRPr/>
            </a:lvl5pPr>
            <a:lvl6pPr marL="2592050" lvl="5" indent="-312006" algn="l">
              <a:lnSpc>
                <a:spcPct val="100000"/>
              </a:lnSpc>
              <a:spcBef>
                <a:spcPts val="567"/>
              </a:spcBef>
              <a:spcAft>
                <a:spcPts val="0"/>
              </a:spcAft>
              <a:buClr>
                <a:schemeClr val="dk1"/>
              </a:buClr>
              <a:buSzPts val="1600"/>
              <a:buFont typeface="Libre Franklin"/>
              <a:buChar char="•"/>
              <a:defRPr/>
            </a:lvl6pPr>
            <a:lvl7pPr marL="3024058" lvl="6" indent="-312006" algn="l">
              <a:lnSpc>
                <a:spcPct val="100000"/>
              </a:lnSpc>
              <a:spcBef>
                <a:spcPts val="567"/>
              </a:spcBef>
              <a:spcAft>
                <a:spcPts val="0"/>
              </a:spcAft>
              <a:buClr>
                <a:schemeClr val="dk1"/>
              </a:buClr>
              <a:buSzPts val="1600"/>
              <a:buFont typeface="Libre Franklin"/>
              <a:buChar char="•"/>
              <a:defRPr/>
            </a:lvl7pPr>
            <a:lvl8pPr marL="3456066" lvl="7" indent="-216004" algn="l">
              <a:lnSpc>
                <a:spcPct val="90000"/>
              </a:lnSpc>
              <a:spcBef>
                <a:spcPts val="567"/>
              </a:spcBef>
              <a:spcAft>
                <a:spcPts val="0"/>
              </a:spcAft>
              <a:buClr>
                <a:schemeClr val="dk1"/>
              </a:buClr>
              <a:buSzPts val="1600"/>
              <a:buFont typeface="Libre Franklin"/>
              <a:buNone/>
              <a:defRPr/>
            </a:lvl8pPr>
            <a:lvl9pPr marL="3888075" lvl="8" indent="-216004" algn="l">
              <a:lnSpc>
                <a:spcPct val="100000"/>
              </a:lnSpc>
              <a:spcBef>
                <a:spcPts val="567"/>
              </a:spcBef>
              <a:spcAft>
                <a:spcPts val="1134"/>
              </a:spcAft>
              <a:buClr>
                <a:schemeClr val="dk2"/>
              </a:buClr>
              <a:buSzPts val="2000"/>
              <a:buFont typeface="Libre Franklin Medium"/>
              <a:buNone/>
              <a:defRPr/>
            </a:lvl9pPr>
          </a:lstStyle>
          <a:p>
            <a:endParaRPr dirty="0"/>
          </a:p>
        </p:txBody>
      </p:sp>
      <p:grpSp>
        <p:nvGrpSpPr>
          <p:cNvPr id="1691" name="Google Shape;1691;p55"/>
          <p:cNvGrpSpPr/>
          <p:nvPr/>
        </p:nvGrpSpPr>
        <p:grpSpPr>
          <a:xfrm>
            <a:off x="511096" y="0"/>
            <a:ext cx="72580" cy="6480175"/>
            <a:chOff x="578912" y="0"/>
            <a:chExt cx="76800" cy="6858000"/>
          </a:xfrm>
        </p:grpSpPr>
        <p:cxnSp>
          <p:nvCxnSpPr>
            <p:cNvPr id="1692" name="Google Shape;1692;p55"/>
            <p:cNvCxnSpPr/>
            <p:nvPr/>
          </p:nvCxnSpPr>
          <p:spPr>
            <a:xfrm>
              <a:off x="617312" y="900113"/>
              <a:ext cx="0" cy="5957887"/>
            </a:xfrm>
            <a:prstGeom prst="straightConnector1">
              <a:avLst/>
            </a:prstGeom>
            <a:noFill/>
            <a:ln w="9525" cap="rnd" cmpd="sng">
              <a:solidFill>
                <a:schemeClr val="dk1"/>
              </a:solidFill>
              <a:prstDash val="solid"/>
              <a:round/>
              <a:headEnd type="none" w="sm" len="sm"/>
              <a:tailEnd type="none" w="sm" len="sm"/>
            </a:ln>
          </p:spPr>
        </p:cxnSp>
        <p:pic>
          <p:nvPicPr>
            <p:cNvPr id="1693" name="Google Shape;1693;p55"/>
            <p:cNvPicPr preferRelativeResize="0"/>
            <p:nvPr/>
          </p:nvPicPr>
          <p:blipFill rotWithShape="1">
            <a:blip r:embed="rId2">
              <a:alphaModFix/>
            </a:blip>
            <a:srcRect/>
            <a:stretch/>
          </p:blipFill>
          <p:spPr>
            <a:xfrm>
              <a:off x="578912" y="652464"/>
              <a:ext cx="76800" cy="201600"/>
            </a:xfrm>
            <a:prstGeom prst="rect">
              <a:avLst/>
            </a:prstGeom>
            <a:noFill/>
            <a:ln>
              <a:noFill/>
            </a:ln>
          </p:spPr>
        </p:pic>
        <p:cxnSp>
          <p:nvCxnSpPr>
            <p:cNvPr id="1694" name="Google Shape;1694;p55"/>
            <p:cNvCxnSpPr/>
            <p:nvPr/>
          </p:nvCxnSpPr>
          <p:spPr>
            <a:xfrm>
              <a:off x="617312" y="0"/>
              <a:ext cx="0" cy="595314"/>
            </a:xfrm>
            <a:prstGeom prst="straightConnector1">
              <a:avLst/>
            </a:prstGeom>
            <a:noFill/>
            <a:ln w="9525" cap="rnd" cmpd="sng">
              <a:solidFill>
                <a:schemeClr val="dk1"/>
              </a:solidFill>
              <a:prstDash val="solid"/>
              <a:round/>
              <a:headEnd type="none" w="sm" len="sm"/>
              <a:tailEnd type="none" w="sm" len="sm"/>
            </a:ln>
          </p:spPr>
        </p:cxnSp>
      </p:grpSp>
      <p:sp>
        <p:nvSpPr>
          <p:cNvPr id="1696" name="Google Shape;1696;p55"/>
          <p:cNvSpPr txBox="1">
            <a:spLocks noGrp="1"/>
          </p:cNvSpPr>
          <p:nvPr>
            <p:ph type="sldNum" idx="12"/>
          </p:nvPr>
        </p:nvSpPr>
        <p:spPr>
          <a:xfrm>
            <a:off x="10986810" y="6123337"/>
            <a:ext cx="398441" cy="17519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US" smtClean="0"/>
              <a:pPr/>
              <a:t>‹#›</a:t>
            </a:fld>
            <a:endParaRPr lang="en-US"/>
          </a:p>
        </p:txBody>
      </p:sp>
      <p:sp>
        <p:nvSpPr>
          <p:cNvPr id="1697" name="Google Shape;1697;p55"/>
          <p:cNvSpPr txBox="1">
            <a:spLocks noGrp="1"/>
          </p:cNvSpPr>
          <p:nvPr>
            <p:ph type="ftr" idx="11"/>
          </p:nvPr>
        </p:nvSpPr>
        <p:spPr>
          <a:xfrm>
            <a:off x="734536" y="6123337"/>
            <a:ext cx="5026502" cy="175196"/>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8" name="Google Shape;1698;p55"/>
          <p:cNvSpPr txBox="1">
            <a:spLocks noGrp="1"/>
          </p:cNvSpPr>
          <p:nvPr>
            <p:ph type="title"/>
          </p:nvPr>
        </p:nvSpPr>
        <p:spPr>
          <a:xfrm>
            <a:off x="734537" y="585016"/>
            <a:ext cx="10233671" cy="253508"/>
          </a:xfrm>
          <a:prstGeom prst="rect">
            <a:avLst/>
          </a:prstGeom>
          <a:noFill/>
          <a:ln>
            <a:noFill/>
          </a:ln>
        </p:spPr>
        <p:txBody>
          <a:bodyPr spcFirstLastPara="1" wrap="square" lIns="0" tIns="0" rIns="0" bIns="3852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9" name="Google Shape;1699;p55"/>
          <p:cNvSpPr txBox="1">
            <a:spLocks noGrp="1"/>
          </p:cNvSpPr>
          <p:nvPr>
            <p:ph type="dt" idx="10"/>
          </p:nvPr>
        </p:nvSpPr>
        <p:spPr>
          <a:xfrm>
            <a:off x="734873" y="6123002"/>
            <a:ext cx="3133412" cy="175196"/>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777670997"/>
      </p:ext>
    </p:extLst>
  </p:cSld>
  <p:clrMapOvr>
    <a:masterClrMapping/>
  </p:clrMapOvr>
  <p:transition spd="slow">
    <p:push/>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_TEKST">
  <p:cSld name="2_TEKST">
    <p:spTree>
      <p:nvGrpSpPr>
        <p:cNvPr id="1" name="Shape 1689"/>
        <p:cNvGrpSpPr/>
        <p:nvPr/>
      </p:nvGrpSpPr>
      <p:grpSpPr>
        <a:xfrm>
          <a:off x="0" y="0"/>
          <a:ext cx="0" cy="0"/>
          <a:chOff x="0" y="0"/>
          <a:chExt cx="0" cy="0"/>
        </a:xfrm>
      </p:grpSpPr>
      <p:sp>
        <p:nvSpPr>
          <p:cNvPr id="1690" name="Google Shape;1690;p55"/>
          <p:cNvSpPr txBox="1">
            <a:spLocks noGrp="1"/>
          </p:cNvSpPr>
          <p:nvPr>
            <p:ph type="body" idx="1"/>
          </p:nvPr>
        </p:nvSpPr>
        <p:spPr>
          <a:xfrm>
            <a:off x="734526" y="1415093"/>
            <a:ext cx="10232180" cy="4534422"/>
          </a:xfrm>
          <a:prstGeom prst="rect">
            <a:avLst/>
          </a:prstGeom>
          <a:noFill/>
          <a:ln>
            <a:noFill/>
          </a:ln>
        </p:spPr>
        <p:txBody>
          <a:bodyPr spcFirstLastPara="1" wrap="square" lIns="0" tIns="0" rIns="0" bIns="0" anchor="t" anchorCtr="0">
            <a:noAutofit/>
          </a:bodyPr>
          <a:lstStyle>
            <a:lvl1pPr marL="432008" lvl="0" indent="-312006" algn="l">
              <a:lnSpc>
                <a:spcPct val="100000"/>
              </a:lnSpc>
              <a:spcBef>
                <a:spcPts val="283"/>
              </a:spcBef>
              <a:spcAft>
                <a:spcPts val="0"/>
              </a:spcAft>
              <a:buSzPts val="1600"/>
              <a:buFont typeface="Libre Franklin"/>
              <a:buChar char="•"/>
              <a:defRPr/>
            </a:lvl1pPr>
            <a:lvl2pPr marL="864017" lvl="1" indent="-312006" algn="l">
              <a:lnSpc>
                <a:spcPct val="100000"/>
              </a:lnSpc>
              <a:spcBef>
                <a:spcPts val="567"/>
              </a:spcBef>
              <a:spcAft>
                <a:spcPts val="0"/>
              </a:spcAft>
              <a:buSzPts val="1600"/>
              <a:buFont typeface="Libre Franklin"/>
              <a:buChar char="•"/>
              <a:defRPr/>
            </a:lvl2pPr>
            <a:lvl3pPr marL="1296025" lvl="2" indent="-216004" algn="l">
              <a:lnSpc>
                <a:spcPct val="100000"/>
              </a:lnSpc>
              <a:spcBef>
                <a:spcPts val="567"/>
              </a:spcBef>
              <a:spcAft>
                <a:spcPts val="0"/>
              </a:spcAft>
              <a:buSzPts val="1360"/>
              <a:buFont typeface="Libre Franklin"/>
              <a:buNone/>
              <a:defRPr/>
            </a:lvl3pPr>
            <a:lvl4pPr marL="1728033" lvl="3" indent="-216004" algn="l">
              <a:lnSpc>
                <a:spcPct val="100000"/>
              </a:lnSpc>
              <a:spcBef>
                <a:spcPts val="567"/>
              </a:spcBef>
              <a:spcAft>
                <a:spcPts val="0"/>
              </a:spcAft>
              <a:buClr>
                <a:schemeClr val="dk2"/>
              </a:buClr>
              <a:buSzPts val="2000"/>
              <a:buFont typeface="Libre Franklin Medium"/>
              <a:buNone/>
              <a:defRPr/>
            </a:lvl4pPr>
            <a:lvl5pPr marL="2160041" lvl="4" indent="-312006" algn="l">
              <a:lnSpc>
                <a:spcPct val="100000"/>
              </a:lnSpc>
              <a:spcBef>
                <a:spcPts val="1134"/>
              </a:spcBef>
              <a:spcAft>
                <a:spcPts val="0"/>
              </a:spcAft>
              <a:buSzPts val="1600"/>
              <a:buAutoNum type="arabicPeriod"/>
              <a:defRPr/>
            </a:lvl5pPr>
            <a:lvl6pPr marL="2592050" lvl="5" indent="-312006" algn="l">
              <a:lnSpc>
                <a:spcPct val="100000"/>
              </a:lnSpc>
              <a:spcBef>
                <a:spcPts val="567"/>
              </a:spcBef>
              <a:spcAft>
                <a:spcPts val="0"/>
              </a:spcAft>
              <a:buClr>
                <a:schemeClr val="dk1"/>
              </a:buClr>
              <a:buSzPts val="1600"/>
              <a:buFont typeface="Libre Franklin"/>
              <a:buChar char="•"/>
              <a:defRPr/>
            </a:lvl6pPr>
            <a:lvl7pPr marL="3024058" lvl="6" indent="-312006" algn="l">
              <a:lnSpc>
                <a:spcPct val="100000"/>
              </a:lnSpc>
              <a:spcBef>
                <a:spcPts val="567"/>
              </a:spcBef>
              <a:spcAft>
                <a:spcPts val="0"/>
              </a:spcAft>
              <a:buClr>
                <a:schemeClr val="dk1"/>
              </a:buClr>
              <a:buSzPts val="1600"/>
              <a:buFont typeface="Libre Franklin"/>
              <a:buChar char="•"/>
              <a:defRPr/>
            </a:lvl7pPr>
            <a:lvl8pPr marL="3456066" lvl="7" indent="-216004" algn="l">
              <a:lnSpc>
                <a:spcPct val="90000"/>
              </a:lnSpc>
              <a:spcBef>
                <a:spcPts val="567"/>
              </a:spcBef>
              <a:spcAft>
                <a:spcPts val="0"/>
              </a:spcAft>
              <a:buClr>
                <a:schemeClr val="dk1"/>
              </a:buClr>
              <a:buSzPts val="1600"/>
              <a:buFont typeface="Libre Franklin"/>
              <a:buNone/>
              <a:defRPr/>
            </a:lvl8pPr>
            <a:lvl9pPr marL="3888075" lvl="8" indent="-216004" algn="l">
              <a:lnSpc>
                <a:spcPct val="100000"/>
              </a:lnSpc>
              <a:spcBef>
                <a:spcPts val="567"/>
              </a:spcBef>
              <a:spcAft>
                <a:spcPts val="1134"/>
              </a:spcAft>
              <a:buClr>
                <a:schemeClr val="dk2"/>
              </a:buClr>
              <a:buSzPts val="2000"/>
              <a:buFont typeface="Libre Franklin Medium"/>
              <a:buNone/>
              <a:defRPr/>
            </a:lvl9pPr>
          </a:lstStyle>
          <a:p>
            <a:endParaRPr/>
          </a:p>
        </p:txBody>
      </p:sp>
      <p:grpSp>
        <p:nvGrpSpPr>
          <p:cNvPr id="1691" name="Google Shape;1691;p55"/>
          <p:cNvGrpSpPr/>
          <p:nvPr/>
        </p:nvGrpSpPr>
        <p:grpSpPr>
          <a:xfrm>
            <a:off x="511096" y="0"/>
            <a:ext cx="72580" cy="6480175"/>
            <a:chOff x="578912" y="0"/>
            <a:chExt cx="76800" cy="6858000"/>
          </a:xfrm>
        </p:grpSpPr>
        <p:cxnSp>
          <p:nvCxnSpPr>
            <p:cNvPr id="1692" name="Google Shape;1692;p55"/>
            <p:cNvCxnSpPr/>
            <p:nvPr/>
          </p:nvCxnSpPr>
          <p:spPr>
            <a:xfrm>
              <a:off x="617312" y="900113"/>
              <a:ext cx="0" cy="5957887"/>
            </a:xfrm>
            <a:prstGeom prst="straightConnector1">
              <a:avLst/>
            </a:prstGeom>
            <a:noFill/>
            <a:ln w="9525" cap="rnd" cmpd="sng">
              <a:solidFill>
                <a:schemeClr val="dk1"/>
              </a:solidFill>
              <a:prstDash val="solid"/>
              <a:round/>
              <a:headEnd type="none" w="sm" len="sm"/>
              <a:tailEnd type="none" w="sm" len="sm"/>
            </a:ln>
          </p:spPr>
        </p:cxnSp>
        <p:pic>
          <p:nvPicPr>
            <p:cNvPr id="1693" name="Google Shape;1693;p55"/>
            <p:cNvPicPr preferRelativeResize="0"/>
            <p:nvPr/>
          </p:nvPicPr>
          <p:blipFill rotWithShape="1">
            <a:blip r:embed="rId2">
              <a:alphaModFix/>
            </a:blip>
            <a:srcRect/>
            <a:stretch/>
          </p:blipFill>
          <p:spPr>
            <a:xfrm>
              <a:off x="578912" y="652464"/>
              <a:ext cx="76800" cy="201600"/>
            </a:xfrm>
            <a:prstGeom prst="rect">
              <a:avLst/>
            </a:prstGeom>
            <a:noFill/>
            <a:ln>
              <a:noFill/>
            </a:ln>
          </p:spPr>
        </p:pic>
        <p:cxnSp>
          <p:nvCxnSpPr>
            <p:cNvPr id="1694" name="Google Shape;1694;p55"/>
            <p:cNvCxnSpPr/>
            <p:nvPr/>
          </p:nvCxnSpPr>
          <p:spPr>
            <a:xfrm>
              <a:off x="617312" y="0"/>
              <a:ext cx="0" cy="595314"/>
            </a:xfrm>
            <a:prstGeom prst="straightConnector1">
              <a:avLst/>
            </a:prstGeom>
            <a:noFill/>
            <a:ln w="9525" cap="rnd" cmpd="sng">
              <a:solidFill>
                <a:schemeClr val="dk1"/>
              </a:solidFill>
              <a:prstDash val="solid"/>
              <a:round/>
              <a:headEnd type="none" w="sm" len="sm"/>
              <a:tailEnd type="none" w="sm" len="sm"/>
            </a:ln>
          </p:spPr>
        </p:cxnSp>
      </p:grpSp>
      <p:sp>
        <p:nvSpPr>
          <p:cNvPr id="1695" name="Google Shape;1695;p55"/>
          <p:cNvSpPr txBox="1">
            <a:spLocks noGrp="1"/>
          </p:cNvSpPr>
          <p:nvPr>
            <p:ph type="body" idx="2"/>
          </p:nvPr>
        </p:nvSpPr>
        <p:spPr>
          <a:xfrm>
            <a:off x="9969933" y="6123336"/>
            <a:ext cx="1001773" cy="17519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lvl1pPr marL="432008" lvl="0" indent="-216004" algn="l">
              <a:lnSpc>
                <a:spcPct val="100000"/>
              </a:lnSpc>
              <a:spcBef>
                <a:spcPts val="283"/>
              </a:spcBef>
              <a:spcAft>
                <a:spcPts val="0"/>
              </a:spcAft>
              <a:buSzPts val="1000"/>
              <a:buFont typeface="Libre Franklin"/>
              <a:buNone/>
              <a:defRPr sz="945" i="1">
                <a:solidFill>
                  <a:schemeClr val="lt2"/>
                </a:solidFill>
              </a:defRPr>
            </a:lvl1pPr>
            <a:lvl2pPr marL="864017" lvl="1" indent="-312006" algn="l">
              <a:lnSpc>
                <a:spcPct val="100000"/>
              </a:lnSpc>
              <a:spcBef>
                <a:spcPts val="567"/>
              </a:spcBef>
              <a:spcAft>
                <a:spcPts val="0"/>
              </a:spcAft>
              <a:buSzPts val="1600"/>
              <a:buFont typeface="Libre Franklin"/>
              <a:buChar char="•"/>
              <a:defRPr/>
            </a:lvl2pPr>
            <a:lvl3pPr marL="1296025" lvl="2" indent="-216004" algn="l">
              <a:lnSpc>
                <a:spcPct val="100000"/>
              </a:lnSpc>
              <a:spcBef>
                <a:spcPts val="567"/>
              </a:spcBef>
              <a:spcAft>
                <a:spcPts val="0"/>
              </a:spcAft>
              <a:buSzPts val="1360"/>
              <a:buFont typeface="Libre Franklin"/>
              <a:buNone/>
              <a:defRPr/>
            </a:lvl3pPr>
            <a:lvl4pPr marL="1728033" lvl="3" indent="-216004" algn="l">
              <a:lnSpc>
                <a:spcPct val="100000"/>
              </a:lnSpc>
              <a:spcBef>
                <a:spcPts val="567"/>
              </a:spcBef>
              <a:spcAft>
                <a:spcPts val="0"/>
              </a:spcAft>
              <a:buClr>
                <a:schemeClr val="dk2"/>
              </a:buClr>
              <a:buSzPts val="2000"/>
              <a:buFont typeface="Libre Franklin Medium"/>
              <a:buNone/>
              <a:defRPr/>
            </a:lvl4pPr>
            <a:lvl5pPr marL="2160041" lvl="4" indent="-312006" algn="l">
              <a:lnSpc>
                <a:spcPct val="100000"/>
              </a:lnSpc>
              <a:spcBef>
                <a:spcPts val="1134"/>
              </a:spcBef>
              <a:spcAft>
                <a:spcPts val="0"/>
              </a:spcAft>
              <a:buSzPts val="1600"/>
              <a:buAutoNum type="arabicPeriod"/>
              <a:defRPr/>
            </a:lvl5pPr>
            <a:lvl6pPr marL="2592050" lvl="5" indent="-312006" algn="l">
              <a:lnSpc>
                <a:spcPct val="100000"/>
              </a:lnSpc>
              <a:spcBef>
                <a:spcPts val="567"/>
              </a:spcBef>
              <a:spcAft>
                <a:spcPts val="0"/>
              </a:spcAft>
              <a:buClr>
                <a:schemeClr val="dk1"/>
              </a:buClr>
              <a:buSzPts val="1600"/>
              <a:buFont typeface="Libre Franklin"/>
              <a:buChar char="•"/>
              <a:defRPr/>
            </a:lvl6pPr>
            <a:lvl7pPr marL="3024058" lvl="6" indent="-312006" algn="l">
              <a:lnSpc>
                <a:spcPct val="100000"/>
              </a:lnSpc>
              <a:spcBef>
                <a:spcPts val="567"/>
              </a:spcBef>
              <a:spcAft>
                <a:spcPts val="0"/>
              </a:spcAft>
              <a:buClr>
                <a:schemeClr val="dk1"/>
              </a:buClr>
              <a:buSzPts val="1600"/>
              <a:buFont typeface="Libre Franklin"/>
              <a:buChar char="•"/>
              <a:defRPr/>
            </a:lvl7pPr>
            <a:lvl8pPr marL="3456066" lvl="7" indent="-216004" algn="l">
              <a:lnSpc>
                <a:spcPct val="90000"/>
              </a:lnSpc>
              <a:spcBef>
                <a:spcPts val="567"/>
              </a:spcBef>
              <a:spcAft>
                <a:spcPts val="0"/>
              </a:spcAft>
              <a:buClr>
                <a:schemeClr val="dk1"/>
              </a:buClr>
              <a:buSzPts val="1600"/>
              <a:buFont typeface="Libre Franklin"/>
              <a:buNone/>
              <a:defRPr/>
            </a:lvl8pPr>
            <a:lvl9pPr marL="3888075" lvl="8" indent="-216004" algn="l">
              <a:lnSpc>
                <a:spcPct val="100000"/>
              </a:lnSpc>
              <a:spcBef>
                <a:spcPts val="567"/>
              </a:spcBef>
              <a:spcAft>
                <a:spcPts val="1134"/>
              </a:spcAft>
              <a:buClr>
                <a:schemeClr val="dk2"/>
              </a:buClr>
              <a:buSzPts val="2000"/>
              <a:buFont typeface="Libre Franklin Medium"/>
              <a:buNone/>
              <a:defRPr/>
            </a:lvl9pPr>
          </a:lstStyle>
          <a:p>
            <a:endParaRPr/>
          </a:p>
        </p:txBody>
      </p:sp>
      <p:sp>
        <p:nvSpPr>
          <p:cNvPr id="1696" name="Google Shape;1696;p55"/>
          <p:cNvSpPr txBox="1">
            <a:spLocks noGrp="1"/>
          </p:cNvSpPr>
          <p:nvPr>
            <p:ph type="sldNum" idx="12"/>
          </p:nvPr>
        </p:nvSpPr>
        <p:spPr>
          <a:xfrm>
            <a:off x="10986810" y="6123337"/>
            <a:ext cx="398441" cy="17519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US" smtClean="0"/>
              <a:pPr/>
              <a:t>‹#›</a:t>
            </a:fld>
            <a:endParaRPr lang="en-US" dirty="0"/>
          </a:p>
        </p:txBody>
      </p:sp>
      <p:sp>
        <p:nvSpPr>
          <p:cNvPr id="1697" name="Google Shape;1697;p55"/>
          <p:cNvSpPr txBox="1">
            <a:spLocks noGrp="1"/>
          </p:cNvSpPr>
          <p:nvPr>
            <p:ph type="ftr" idx="11"/>
          </p:nvPr>
        </p:nvSpPr>
        <p:spPr>
          <a:xfrm>
            <a:off x="734536" y="6123337"/>
            <a:ext cx="5026502" cy="175196"/>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8" name="Google Shape;1698;p55"/>
          <p:cNvSpPr txBox="1">
            <a:spLocks noGrp="1"/>
          </p:cNvSpPr>
          <p:nvPr>
            <p:ph type="title"/>
          </p:nvPr>
        </p:nvSpPr>
        <p:spPr>
          <a:xfrm>
            <a:off x="734537" y="585016"/>
            <a:ext cx="10233671" cy="253508"/>
          </a:xfrm>
          <a:prstGeom prst="rect">
            <a:avLst/>
          </a:prstGeom>
          <a:noFill/>
          <a:ln>
            <a:noFill/>
          </a:ln>
        </p:spPr>
        <p:txBody>
          <a:bodyPr spcFirstLastPara="1" wrap="square" lIns="0" tIns="0" rIns="0" bIns="3852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9" name="Google Shape;1699;p55"/>
          <p:cNvSpPr txBox="1">
            <a:spLocks noGrp="1"/>
          </p:cNvSpPr>
          <p:nvPr>
            <p:ph type="dt" idx="10"/>
          </p:nvPr>
        </p:nvSpPr>
        <p:spPr>
          <a:xfrm>
            <a:off x="734873" y="6123002"/>
            <a:ext cx="3133412" cy="175196"/>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72062505"/>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Main text slide">
  <p:cSld name="Main text slide">
    <p:spTree>
      <p:nvGrpSpPr>
        <p:cNvPr id="1" name="Shape 61"/>
        <p:cNvGrpSpPr/>
        <p:nvPr/>
      </p:nvGrpSpPr>
      <p:grpSpPr>
        <a:xfrm>
          <a:off x="0" y="0"/>
          <a:ext cx="0" cy="0"/>
          <a:chOff x="0" y="0"/>
          <a:chExt cx="0" cy="0"/>
        </a:xfrm>
      </p:grpSpPr>
      <p:sp>
        <p:nvSpPr>
          <p:cNvPr id="62" name="Google Shape;62;p14"/>
          <p:cNvSpPr/>
          <p:nvPr/>
        </p:nvSpPr>
        <p:spPr>
          <a:xfrm>
            <a:off x="3110249" y="6007995"/>
            <a:ext cx="6259132" cy="4721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Arial"/>
                <a:ea typeface="Arial"/>
                <a:cs typeface="Arial"/>
                <a:sym typeface="Arial"/>
              </a:rPr>
              <a:t>© 2024 Alexandru Iosup. All rights reserved.</a:t>
            </a:r>
            <a:endParaRPr sz="1400" b="0" i="0" u="none" strike="noStrike" cap="none">
              <a:solidFill>
                <a:srgbClr val="000000"/>
              </a:solidFill>
              <a:latin typeface="Arial"/>
              <a:ea typeface="Arial"/>
              <a:cs typeface="Arial"/>
              <a:sym typeface="Arial"/>
            </a:endParaRPr>
          </a:p>
        </p:txBody>
      </p:sp>
      <p:sp>
        <p:nvSpPr>
          <p:cNvPr id="63" name="Google Shape;63;p14"/>
          <p:cNvSpPr txBox="1">
            <a:spLocks noGrp="1"/>
          </p:cNvSpPr>
          <p:nvPr>
            <p:ph type="subTitle" idx="1"/>
          </p:nvPr>
        </p:nvSpPr>
        <p:spPr>
          <a:xfrm>
            <a:off x="960174" y="1080029"/>
            <a:ext cx="9745755" cy="576016"/>
          </a:xfrm>
          <a:prstGeom prst="rect">
            <a:avLst/>
          </a:prstGeom>
          <a:noFill/>
          <a:ln>
            <a:noFill/>
          </a:ln>
        </p:spPr>
        <p:txBody>
          <a:bodyPr spcFirstLastPara="1" wrap="square" lIns="91425" tIns="0" rIns="91425" bIns="0" anchor="t" anchorCtr="0">
            <a:noAutofit/>
          </a:bodyPr>
          <a:lstStyle>
            <a:lvl1pPr marR="0" lvl="0" algn="l" rtl="0">
              <a:lnSpc>
                <a:spcPct val="100000"/>
              </a:lnSpc>
              <a:spcBef>
                <a:spcPts val="320"/>
              </a:spcBef>
              <a:spcAft>
                <a:spcPts val="0"/>
              </a:spcAft>
              <a:buClr>
                <a:schemeClr val="dk2"/>
              </a:buClr>
              <a:buSzPts val="1600"/>
              <a:buFont typeface="Arial"/>
              <a:buNone/>
              <a:defRPr sz="1600" b="1" i="0" u="none" strike="noStrike" cap="none">
                <a:solidFill>
                  <a:schemeClr val="dk1"/>
                </a:solidFill>
                <a:latin typeface="Arial Narrow"/>
                <a:ea typeface="Arial Narrow"/>
                <a:cs typeface="Arial Narrow"/>
                <a:sym typeface="Arial Narrow"/>
              </a:defRPr>
            </a:lvl1pPr>
            <a:lvl2pPr marR="0" lvl="1"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64" name="Google Shape;64;p14"/>
          <p:cNvSpPr txBox="1">
            <a:spLocks noGrp="1"/>
          </p:cNvSpPr>
          <p:nvPr>
            <p:ph type="title"/>
          </p:nvPr>
        </p:nvSpPr>
        <p:spPr>
          <a:xfrm>
            <a:off x="960173" y="339009"/>
            <a:ext cx="1054440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B0F0"/>
              </a:buClr>
              <a:buSzPts val="3600"/>
              <a:buFont typeface="Arial"/>
              <a:buNone/>
              <a:defRPr sz="3600" b="0" i="0" u="none" strike="noStrike" cap="none">
                <a:solidFill>
                  <a:srgbClr val="00B0F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65" name="Google Shape;65;p14"/>
          <p:cNvSpPr txBox="1">
            <a:spLocks noGrp="1"/>
          </p:cNvSpPr>
          <p:nvPr>
            <p:ph type="body" idx="2"/>
          </p:nvPr>
        </p:nvSpPr>
        <p:spPr>
          <a:xfrm>
            <a:off x="960173" y="1728047"/>
            <a:ext cx="10544404" cy="3570096"/>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66" name="Google Shape;66;p14"/>
          <p:cNvSpPr txBox="1">
            <a:spLocks noGrp="1"/>
          </p:cNvSpPr>
          <p:nvPr>
            <p:ph type="sldNum" idx="12"/>
          </p:nvPr>
        </p:nvSpPr>
        <p:spPr>
          <a:xfrm flipH="1">
            <a:off x="10933968" y="6086476"/>
            <a:ext cx="570607" cy="393699"/>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ext">
  <p:cSld name="1_Text">
    <p:bg>
      <p:bgPr>
        <a:solidFill>
          <a:srgbClr val="1464C8">
            <a:alpha val="9803"/>
          </a:srgbClr>
        </a:solidFill>
        <a:effectLst/>
      </p:bgPr>
    </p:bg>
    <p:spTree>
      <p:nvGrpSpPr>
        <p:cNvPr id="1" name="Shape 23"/>
        <p:cNvGrpSpPr/>
        <p:nvPr/>
      </p:nvGrpSpPr>
      <p:grpSpPr>
        <a:xfrm>
          <a:off x="0" y="0"/>
          <a:ext cx="0" cy="0"/>
          <a:chOff x="0" y="0"/>
          <a:chExt cx="0" cy="0"/>
        </a:xfrm>
      </p:grpSpPr>
      <p:sp>
        <p:nvSpPr>
          <p:cNvPr id="24" name="Google Shape;24;p39"/>
          <p:cNvSpPr txBox="1">
            <a:spLocks noGrp="1"/>
          </p:cNvSpPr>
          <p:nvPr>
            <p:ph type="body" idx="1"/>
          </p:nvPr>
        </p:nvSpPr>
        <p:spPr>
          <a:xfrm>
            <a:off x="679623" y="1335037"/>
            <a:ext cx="10161329" cy="4150612"/>
          </a:xfrm>
          <a:prstGeom prst="rect">
            <a:avLst/>
          </a:prstGeom>
          <a:noFill/>
          <a:ln>
            <a:noFill/>
          </a:ln>
        </p:spPr>
        <p:txBody>
          <a:bodyPr spcFirstLastPara="1" wrap="square" lIns="0" tIns="0" rIns="0" bIns="0" anchor="t" anchorCtr="0">
            <a:noAutofit/>
          </a:bodyPr>
          <a:lstStyle>
            <a:lvl1pPr marL="432008" lvl="0" indent="-324006" algn="l">
              <a:lnSpc>
                <a:spcPct val="90000"/>
              </a:lnSpc>
              <a:spcBef>
                <a:spcPts val="567"/>
              </a:spcBef>
              <a:spcAft>
                <a:spcPts val="0"/>
              </a:spcAft>
              <a:buSzPts val="1800"/>
              <a:buChar char="•"/>
              <a:defRPr/>
            </a:lvl1pPr>
            <a:lvl2pPr marL="864017" lvl="1" indent="-324006" algn="l">
              <a:lnSpc>
                <a:spcPct val="90000"/>
              </a:lnSpc>
              <a:spcBef>
                <a:spcPts val="567"/>
              </a:spcBef>
              <a:spcAft>
                <a:spcPts val="0"/>
              </a:spcAft>
              <a:buSzPts val="1800"/>
              <a:buChar char="•"/>
              <a:defRPr/>
            </a:lvl2pPr>
            <a:lvl3pPr marL="1296025" lvl="2" indent="-324006" algn="l">
              <a:lnSpc>
                <a:spcPct val="90000"/>
              </a:lnSpc>
              <a:spcBef>
                <a:spcPts val="567"/>
              </a:spcBef>
              <a:spcAft>
                <a:spcPts val="0"/>
              </a:spcAft>
              <a:buSzPts val="1800"/>
              <a:buChar char="•"/>
              <a:defRPr/>
            </a:lvl3pPr>
            <a:lvl4pPr marL="1728033" lvl="3" indent="-216004" algn="l">
              <a:lnSpc>
                <a:spcPct val="90000"/>
              </a:lnSpc>
              <a:spcBef>
                <a:spcPts val="567"/>
              </a:spcBef>
              <a:spcAft>
                <a:spcPts val="0"/>
              </a:spcAft>
              <a:buClr>
                <a:srgbClr val="1464C8"/>
              </a:buClr>
              <a:buSzPts val="1800"/>
              <a:buNone/>
              <a:defRPr/>
            </a:lvl4pPr>
            <a:lvl5pPr marL="2160041" lvl="4" indent="-216004" algn="l">
              <a:lnSpc>
                <a:spcPct val="90000"/>
              </a:lnSpc>
              <a:spcBef>
                <a:spcPts val="567"/>
              </a:spcBef>
              <a:spcAft>
                <a:spcPts val="0"/>
              </a:spcAft>
              <a:buClr>
                <a:srgbClr val="1464C8"/>
              </a:buClr>
              <a:buSzPts val="1800"/>
              <a:buNone/>
              <a:defRPr/>
            </a:lvl5pPr>
            <a:lvl6pPr marL="2592050" lvl="5" indent="-216004" algn="l">
              <a:lnSpc>
                <a:spcPct val="90000"/>
              </a:lnSpc>
              <a:spcBef>
                <a:spcPts val="567"/>
              </a:spcBef>
              <a:spcAft>
                <a:spcPts val="0"/>
              </a:spcAft>
              <a:buSzPts val="1800"/>
              <a:buNone/>
              <a:defRPr/>
            </a:lvl6pPr>
            <a:lvl7pPr marL="3024058" lvl="6" indent="-324006" algn="l">
              <a:lnSpc>
                <a:spcPct val="90000"/>
              </a:lnSpc>
              <a:spcBef>
                <a:spcPts val="567"/>
              </a:spcBef>
              <a:spcAft>
                <a:spcPts val="0"/>
              </a:spcAft>
              <a:buSzPts val="1800"/>
              <a:buAutoNum type="arabicPeriod"/>
              <a:defRPr/>
            </a:lvl7pPr>
            <a:lvl8pPr marL="3456066" lvl="7" indent="-324006" algn="l">
              <a:lnSpc>
                <a:spcPct val="90000"/>
              </a:lnSpc>
              <a:spcBef>
                <a:spcPts val="567"/>
              </a:spcBef>
              <a:spcAft>
                <a:spcPts val="0"/>
              </a:spcAft>
              <a:buSzPts val="1800"/>
              <a:buAutoNum type="alphaLcPeriod"/>
              <a:defRPr/>
            </a:lvl8pPr>
            <a:lvl9pPr marL="3888075" lvl="8" indent="-216004" algn="l">
              <a:lnSpc>
                <a:spcPct val="90000"/>
              </a:lnSpc>
              <a:spcBef>
                <a:spcPts val="1134"/>
              </a:spcBef>
              <a:spcAft>
                <a:spcPts val="567"/>
              </a:spcAft>
              <a:buSzPts val="1800"/>
              <a:buNone/>
              <a:defRPr/>
            </a:lvl9pPr>
          </a:lstStyle>
          <a:p>
            <a:endParaRPr/>
          </a:p>
        </p:txBody>
      </p:sp>
      <p:sp>
        <p:nvSpPr>
          <p:cNvPr id="25" name="Google Shape;25;p39"/>
          <p:cNvSpPr txBox="1">
            <a:spLocks noGrp="1"/>
          </p:cNvSpPr>
          <p:nvPr>
            <p:ph type="title"/>
          </p:nvPr>
        </p:nvSpPr>
        <p:spPr>
          <a:xfrm>
            <a:off x="680438" y="445105"/>
            <a:ext cx="10160515" cy="58392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1464C8"/>
              </a:buClr>
              <a:buSzPts val="3600"/>
              <a:buFont typeface="Roboto"/>
              <a:buNone/>
              <a:defRPr sz="3402"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 name="Google Shape;26;p39"/>
          <p:cNvPicPr preferRelativeResize="0"/>
          <p:nvPr/>
        </p:nvPicPr>
        <p:blipFill rotWithShape="1">
          <a:blip r:embed="rId2">
            <a:alphaModFix/>
          </a:blip>
          <a:srcRect/>
          <a:stretch/>
        </p:blipFill>
        <p:spPr>
          <a:xfrm>
            <a:off x="9547957" y="5691838"/>
            <a:ext cx="1623212" cy="815176"/>
          </a:xfrm>
          <a:prstGeom prst="rect">
            <a:avLst/>
          </a:prstGeom>
          <a:noFill/>
          <a:ln>
            <a:noFill/>
          </a:ln>
        </p:spPr>
      </p:pic>
      <p:sp>
        <p:nvSpPr>
          <p:cNvPr id="27" name="Google Shape;27;p39"/>
          <p:cNvSpPr txBox="1">
            <a:spLocks noGrp="1"/>
          </p:cNvSpPr>
          <p:nvPr>
            <p:ph type="dt" idx="10"/>
          </p:nvPr>
        </p:nvSpPr>
        <p:spPr>
          <a:xfrm>
            <a:off x="680438" y="6030621"/>
            <a:ext cx="1375110" cy="14135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45" b="0" i="0">
                <a:solidFill>
                  <a:schemeClr val="accent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9"/>
          <p:cNvSpPr txBox="1">
            <a:spLocks noGrp="1"/>
          </p:cNvSpPr>
          <p:nvPr>
            <p:ph type="ftr" idx="11"/>
          </p:nvPr>
        </p:nvSpPr>
        <p:spPr>
          <a:xfrm>
            <a:off x="2688484" y="6028546"/>
            <a:ext cx="5570146" cy="143427"/>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945" b="0" i="0">
                <a:solidFill>
                  <a:srgbClr val="1464C8"/>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9"/>
          <p:cNvSpPr txBox="1">
            <a:spLocks noGrp="1"/>
          </p:cNvSpPr>
          <p:nvPr>
            <p:ph type="sldNum" idx="12"/>
          </p:nvPr>
        </p:nvSpPr>
        <p:spPr>
          <a:xfrm>
            <a:off x="10947115" y="6028546"/>
            <a:ext cx="574960" cy="143427"/>
          </a:xfrm>
          <a:prstGeom prst="rect">
            <a:avLst/>
          </a:prstGeom>
          <a:noFill/>
          <a:ln>
            <a:noFill/>
          </a:ln>
        </p:spPr>
        <p:txBody>
          <a:bodyPr spcFirstLastPara="1" wrap="square" lIns="36000" tIns="36000" rIns="36000" bIns="360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6888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eldia">
  <p:cSld name="Titeldia">
    <p:spTree>
      <p:nvGrpSpPr>
        <p:cNvPr id="1" name="Shape 67"/>
        <p:cNvGrpSpPr/>
        <p:nvPr/>
      </p:nvGrpSpPr>
      <p:grpSpPr>
        <a:xfrm>
          <a:off x="0" y="0"/>
          <a:ext cx="0" cy="0"/>
          <a:chOff x="0" y="0"/>
          <a:chExt cx="0" cy="0"/>
        </a:xfrm>
      </p:grpSpPr>
      <p:sp>
        <p:nvSpPr>
          <p:cNvPr id="68" name="Google Shape;68;p15"/>
          <p:cNvSpPr txBox="1"/>
          <p:nvPr/>
        </p:nvSpPr>
        <p:spPr>
          <a:xfrm>
            <a:off x="10337800" y="6070600"/>
            <a:ext cx="1041400" cy="3076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mpty slide">
  <p:cSld name="Empty slide">
    <p:spTree>
      <p:nvGrpSpPr>
        <p:cNvPr id="1" name="Shape 69"/>
        <p:cNvGrpSpPr/>
        <p:nvPr/>
      </p:nvGrpSpPr>
      <p:grpSpPr>
        <a:xfrm>
          <a:off x="0" y="0"/>
          <a:ext cx="0" cy="0"/>
          <a:chOff x="0" y="0"/>
          <a:chExt cx="0" cy="0"/>
        </a:xfrm>
      </p:grpSpPr>
      <p:sp>
        <p:nvSpPr>
          <p:cNvPr id="70" name="Google Shape;70;p16"/>
          <p:cNvSpPr txBox="1"/>
          <p:nvPr/>
        </p:nvSpPr>
        <p:spPr>
          <a:xfrm>
            <a:off x="10410370" y="6070600"/>
            <a:ext cx="104140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A6D6"/>
                </a:solidFill>
                <a:latin typeface="Arial"/>
                <a:ea typeface="Arial"/>
                <a:cs typeface="Arial"/>
                <a:sym typeface="Arial"/>
              </a:rPr>
              <a:t>‹#›</a:t>
            </a:fld>
            <a:endParaRPr sz="1400"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71"/>
        <p:cNvGrpSpPr/>
        <p:nvPr/>
      </p:nvGrpSpPr>
      <p:grpSpPr>
        <a:xfrm>
          <a:off x="0" y="0"/>
          <a:ext cx="0" cy="0"/>
          <a:chOff x="0" y="0"/>
          <a:chExt cx="0" cy="0"/>
        </a:xfrm>
      </p:grpSpPr>
      <p:sp>
        <p:nvSpPr>
          <p:cNvPr id="72" name="Google Shape;72;p17"/>
          <p:cNvSpPr/>
          <p:nvPr/>
        </p:nvSpPr>
        <p:spPr>
          <a:xfrm>
            <a:off x="0" y="14"/>
            <a:ext cx="415637" cy="1233042"/>
          </a:xfrm>
          <a:prstGeom prst="rect">
            <a:avLst/>
          </a:prstGeom>
          <a:solidFill>
            <a:srgbClr val="00A6D6"/>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p:txBody>
      </p:sp>
      <p:sp>
        <p:nvSpPr>
          <p:cNvPr id="73" name="Google Shape;73;p17"/>
          <p:cNvSpPr txBox="1"/>
          <p:nvPr/>
        </p:nvSpPr>
        <p:spPr>
          <a:xfrm>
            <a:off x="10337800" y="6070600"/>
            <a:ext cx="104140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A6D6"/>
                </a:solidFill>
                <a:latin typeface="Arial"/>
                <a:ea typeface="Arial"/>
                <a:cs typeface="Arial"/>
                <a:sym typeface="Arial"/>
              </a:rPr>
              <a:t>‹#›</a:t>
            </a:fld>
            <a:endParaRPr sz="1400"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60173" y="216007"/>
            <a:ext cx="979376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3000"/>
              <a:buFont typeface="Arial Narrow"/>
              <a:buNone/>
              <a:defRPr sz="30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76" name="Google Shape;76;p18"/>
          <p:cNvSpPr txBox="1">
            <a:spLocks noGrp="1"/>
          </p:cNvSpPr>
          <p:nvPr>
            <p:ph type="body" idx="1"/>
          </p:nvPr>
        </p:nvSpPr>
        <p:spPr>
          <a:xfrm>
            <a:off x="960173" y="1584044"/>
            <a:ext cx="9793764" cy="1944053"/>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34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1pPr>
            <a:lvl2pPr marL="914400" marR="0" lvl="1"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L="1371600" marR="0" lvl="2"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L="1828800" marR="0" lvl="3"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L="2286000" marR="0" lvl="4"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77" name="Google Shape;77;p18"/>
          <p:cNvSpPr txBox="1">
            <a:spLocks noGrp="1"/>
          </p:cNvSpPr>
          <p:nvPr>
            <p:ph type="body" idx="2"/>
          </p:nvPr>
        </p:nvSpPr>
        <p:spPr>
          <a:xfrm>
            <a:off x="960173" y="3672100"/>
            <a:ext cx="9793764" cy="1944053"/>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34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1pPr>
            <a:lvl2pPr marL="914400" marR="0" lvl="1"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L="1371600" marR="0" lvl="2"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L="1828800" marR="0" lvl="3"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L="2286000" marR="0" lvl="4"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78" name="Google Shape;78;p18"/>
          <p:cNvSpPr txBox="1">
            <a:spLocks noGrp="1"/>
          </p:cNvSpPr>
          <p:nvPr>
            <p:ph type="dt" idx="10"/>
          </p:nvPr>
        </p:nvSpPr>
        <p:spPr>
          <a:xfrm>
            <a:off x="408074" y="5760155"/>
            <a:ext cx="8425517" cy="36001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Google Shape;79;p18"/>
          <p:cNvSpPr txBox="1">
            <a:spLocks noGrp="1"/>
          </p:cNvSpPr>
          <p:nvPr>
            <p:ph type="sldNum" idx="12"/>
          </p:nvPr>
        </p:nvSpPr>
        <p:spPr>
          <a:xfrm>
            <a:off x="8929608" y="5976161"/>
            <a:ext cx="2400432" cy="216006"/>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960173" y="339009"/>
            <a:ext cx="979376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3000"/>
              <a:buFont typeface="Arial Narrow"/>
              <a:buNone/>
              <a:defRPr sz="30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82" name="Google Shape;82;p19"/>
          <p:cNvSpPr txBox="1">
            <a:spLocks noGrp="1"/>
          </p:cNvSpPr>
          <p:nvPr>
            <p:ph type="body" idx="1"/>
          </p:nvPr>
        </p:nvSpPr>
        <p:spPr>
          <a:xfrm>
            <a:off x="960174" y="1728047"/>
            <a:ext cx="4800865" cy="3570096"/>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34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1pPr>
            <a:lvl2pPr marL="914400" marR="0" lvl="1"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L="1371600" marR="0" lvl="2"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L="1828800" marR="0" lvl="3"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L="2286000" marR="0" lvl="4"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83" name="Google Shape;83;p19"/>
          <p:cNvSpPr txBox="1">
            <a:spLocks noGrp="1"/>
          </p:cNvSpPr>
          <p:nvPr>
            <p:ph type="body" idx="2"/>
          </p:nvPr>
        </p:nvSpPr>
        <p:spPr>
          <a:xfrm>
            <a:off x="5953073" y="1728047"/>
            <a:ext cx="4800865" cy="3570096"/>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34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1pPr>
            <a:lvl2pPr marL="914400" marR="0" lvl="1"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L="1371600" marR="0" lvl="2"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L="1828800" marR="0" lvl="3"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L="2286000" marR="0" lvl="4"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84" name="Google Shape;84;p19"/>
          <p:cNvSpPr txBox="1">
            <a:spLocks noGrp="1"/>
          </p:cNvSpPr>
          <p:nvPr>
            <p:ph type="dt" idx="10"/>
          </p:nvPr>
        </p:nvSpPr>
        <p:spPr>
          <a:xfrm>
            <a:off x="942170" y="5515649"/>
            <a:ext cx="2400432" cy="28800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5" name="Google Shape;85;p19"/>
          <p:cNvSpPr txBox="1">
            <a:spLocks noGrp="1"/>
          </p:cNvSpPr>
          <p:nvPr>
            <p:ph type="sldNum" idx="12"/>
          </p:nvPr>
        </p:nvSpPr>
        <p:spPr>
          <a:xfrm>
            <a:off x="8161470" y="5515649"/>
            <a:ext cx="2400432" cy="216006"/>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1710813" y="339009"/>
            <a:ext cx="979376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3600" b="0" i="0" u="none" strike="noStrike" cap="none">
                <a:solidFill>
                  <a:srgbClr val="00B0F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20"/>
          <p:cNvSpPr txBox="1">
            <a:spLocks noGrp="1"/>
          </p:cNvSpPr>
          <p:nvPr>
            <p:ph type="body" idx="1"/>
          </p:nvPr>
        </p:nvSpPr>
        <p:spPr>
          <a:xfrm>
            <a:off x="1710813" y="1728047"/>
            <a:ext cx="9793764" cy="35700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392764" y="560677"/>
            <a:ext cx="10736400" cy="721500"/>
          </a:xfrm>
          <a:prstGeom prst="rect">
            <a:avLst/>
          </a:prstGeom>
          <a:noFill/>
          <a:ln>
            <a:noFill/>
          </a:ln>
        </p:spPr>
        <p:txBody>
          <a:bodyPr spcFirstLastPara="1" wrap="square" lIns="115200" tIns="115200" rIns="115200" bIns="115200" anchor="t" anchorCtr="0">
            <a:noAutofit/>
          </a:bodyPr>
          <a:lstStyle>
            <a:lvl1pPr marR="0" lvl="0"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5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10675886" y="5875077"/>
            <a:ext cx="691500" cy="495900"/>
          </a:xfrm>
          <a:prstGeom prst="rect">
            <a:avLst/>
          </a:prstGeom>
          <a:noFill/>
          <a:ln>
            <a:noFill/>
          </a:ln>
        </p:spPr>
        <p:txBody>
          <a:bodyPr spcFirstLastPara="1" wrap="square" lIns="115200" tIns="115200" rIns="115200" bIns="1152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eldia">
  <p:cSld name="Titeldia">
    <p:spTree>
      <p:nvGrpSpPr>
        <p:cNvPr id="1" name="Shape 14"/>
        <p:cNvGrpSpPr/>
        <p:nvPr/>
      </p:nvGrpSpPr>
      <p:grpSpPr>
        <a:xfrm>
          <a:off x="0" y="0"/>
          <a:ext cx="0" cy="0"/>
          <a:chOff x="0" y="0"/>
          <a:chExt cx="0" cy="0"/>
        </a:xfrm>
      </p:grpSpPr>
      <p:sp>
        <p:nvSpPr>
          <p:cNvPr id="15" name="Google Shape;15;p3"/>
          <p:cNvSpPr txBox="1"/>
          <p:nvPr/>
        </p:nvSpPr>
        <p:spPr>
          <a:xfrm>
            <a:off x="10337800" y="6070600"/>
            <a:ext cx="1041400" cy="30760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p22"/>
          <p:cNvSpPr txBox="1">
            <a:spLocks noGrp="1"/>
          </p:cNvSpPr>
          <p:nvPr>
            <p:ph type="ctrTitle"/>
          </p:nvPr>
        </p:nvSpPr>
        <p:spPr>
          <a:xfrm>
            <a:off x="392775" y="938073"/>
            <a:ext cx="10736400" cy="25860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3500"/>
              <a:buFont typeface="Roboto Condensed"/>
              <a:buNone/>
              <a:defRPr sz="6600" b="1"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dk1"/>
              </a:buClr>
              <a:buSzPts val="3500"/>
              <a:buFont typeface="Roboto Condensed"/>
              <a:buNone/>
              <a:defRPr sz="6600" b="0" i="0" u="none" strike="noStrike" cap="none">
                <a:solidFill>
                  <a:schemeClr val="dk1"/>
                </a:solidFill>
                <a:latin typeface="Roboto Condensed"/>
                <a:ea typeface="Roboto Condensed"/>
                <a:cs typeface="Roboto Condensed"/>
                <a:sym typeface="Roboto Condensed"/>
              </a:defRPr>
            </a:lvl9pPr>
          </a:lstStyle>
          <a:p>
            <a:endParaRPr/>
          </a:p>
        </p:txBody>
      </p:sp>
      <p:sp>
        <p:nvSpPr>
          <p:cNvPr id="94" name="Google Shape;94;p22"/>
          <p:cNvSpPr txBox="1">
            <a:spLocks noGrp="1"/>
          </p:cNvSpPr>
          <p:nvPr>
            <p:ph type="subTitle" idx="1"/>
          </p:nvPr>
        </p:nvSpPr>
        <p:spPr>
          <a:xfrm>
            <a:off x="392764" y="3570649"/>
            <a:ext cx="10736400" cy="998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Open Sans"/>
                <a:ea typeface="Open Sans"/>
                <a:cs typeface="Open Sans"/>
                <a:sym typeface="Open Sans"/>
              </a:defRPr>
            </a:lvl1pPr>
            <a:lvl2pPr marR="0" lvl="1" algn="ctr" rtl="0">
              <a:lnSpc>
                <a:spcPct val="100000"/>
              </a:lnSpc>
              <a:spcBef>
                <a:spcPts val="0"/>
              </a:spcBef>
              <a:spcAft>
                <a:spcPts val="0"/>
              </a:spcAft>
              <a:buClr>
                <a:schemeClr val="dk2"/>
              </a:buClr>
              <a:buSzPts val="2300"/>
              <a:buFont typeface="Roboto"/>
              <a:buNone/>
              <a:defRPr sz="35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000"/>
              <a:buFont typeface="Roboto"/>
              <a:buNone/>
              <a:defRPr sz="35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500"/>
              <a:buFont typeface="Roboto"/>
              <a:buNone/>
              <a:defRPr sz="3500" b="0" i="0" u="none" strike="noStrike" cap="none">
                <a:solidFill>
                  <a:schemeClr val="dk2"/>
                </a:solidFill>
                <a:latin typeface="Roboto"/>
                <a:ea typeface="Roboto"/>
                <a:cs typeface="Roboto"/>
                <a:sym typeface="Roboto"/>
              </a:defRPr>
            </a:lvl9pPr>
          </a:lstStyle>
          <a:p>
            <a:endParaRPr/>
          </a:p>
        </p:txBody>
      </p:sp>
      <p:sp>
        <p:nvSpPr>
          <p:cNvPr id="95" name="Google Shape;95;p22"/>
          <p:cNvSpPr txBox="1">
            <a:spLocks noGrp="1"/>
          </p:cNvSpPr>
          <p:nvPr>
            <p:ph type="sldNum" idx="12"/>
          </p:nvPr>
        </p:nvSpPr>
        <p:spPr>
          <a:xfrm>
            <a:off x="10821098" y="5871560"/>
            <a:ext cx="493800" cy="495900"/>
          </a:xfrm>
          <a:prstGeom prst="rect">
            <a:avLst/>
          </a:prstGeom>
          <a:noFill/>
          <a:ln>
            <a:noFill/>
          </a:ln>
        </p:spPr>
        <p:txBody>
          <a:bodyPr spcFirstLastPara="1" wrap="square" lIns="115200" tIns="115200" rIns="115200" bIns="11520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92764" y="560677"/>
            <a:ext cx="10736548" cy="721531"/>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3"/>
          <p:cNvSpPr txBox="1">
            <a:spLocks noGrp="1"/>
          </p:cNvSpPr>
          <p:nvPr>
            <p:ph type="body" idx="1"/>
          </p:nvPr>
        </p:nvSpPr>
        <p:spPr>
          <a:xfrm>
            <a:off x="392764" y="1451976"/>
            <a:ext cx="10736548" cy="4304242"/>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sldNum" idx="12"/>
          </p:nvPr>
        </p:nvSpPr>
        <p:spPr>
          <a:xfrm>
            <a:off x="10675885" y="5875078"/>
            <a:ext cx="691400" cy="495887"/>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kstdia">
  <p:cSld name="Tekstdia">
    <p:spTree>
      <p:nvGrpSpPr>
        <p:cNvPr id="1" name="Shape 106"/>
        <p:cNvGrpSpPr/>
        <p:nvPr/>
      </p:nvGrpSpPr>
      <p:grpSpPr>
        <a:xfrm>
          <a:off x="0" y="0"/>
          <a:ext cx="0" cy="0"/>
          <a:chOff x="0" y="0"/>
          <a:chExt cx="0" cy="0"/>
        </a:xfrm>
      </p:grpSpPr>
      <p:sp>
        <p:nvSpPr>
          <p:cNvPr id="107" name="Google Shape;107;p25"/>
          <p:cNvSpPr txBox="1"/>
          <p:nvPr/>
        </p:nvSpPr>
        <p:spPr>
          <a:xfrm>
            <a:off x="7075279" y="6255576"/>
            <a:ext cx="3946710" cy="223098"/>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850"/>
              <a:buFont typeface="Arial"/>
              <a:buNone/>
            </a:pPr>
            <a:r>
              <a:rPr lang="en-US" sz="850" b="0" i="0" u="none" strike="noStrike" cap="none">
                <a:solidFill>
                  <a:srgbClr val="FFFFFF"/>
                </a:solidFill>
                <a:latin typeface="Arial"/>
                <a:ea typeface="Arial"/>
                <a:cs typeface="Arial"/>
                <a:sym typeface="Arial"/>
              </a:rPr>
              <a:t>Vrije Universiteit Amsterdam</a:t>
            </a:r>
            <a:endParaRPr sz="1400" b="0" i="0" u="none" strike="noStrike" cap="none">
              <a:solidFill>
                <a:srgbClr val="000000"/>
              </a:solidFill>
              <a:latin typeface="Arial"/>
              <a:ea typeface="Arial"/>
              <a:cs typeface="Arial"/>
              <a:sym typeface="Arial"/>
            </a:endParaRPr>
          </a:p>
        </p:txBody>
      </p:sp>
      <p:sp>
        <p:nvSpPr>
          <p:cNvPr id="108" name="Google Shape;108;p25"/>
          <p:cNvSpPr txBox="1">
            <a:spLocks noGrp="1"/>
          </p:cNvSpPr>
          <p:nvPr>
            <p:ph type="body" idx="1"/>
          </p:nvPr>
        </p:nvSpPr>
        <p:spPr>
          <a:xfrm>
            <a:off x="406889" y="1360667"/>
            <a:ext cx="10661565" cy="4694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0"/>
              </a:spcBef>
              <a:spcAft>
                <a:spcPts val="0"/>
              </a:spcAft>
              <a:buClr>
                <a:schemeClr val="dk1"/>
              </a:buClr>
              <a:buSzPts val="2457"/>
              <a:buNone/>
              <a:defRPr sz="2457">
                <a:latin typeface="Calibri"/>
                <a:ea typeface="Calibri"/>
                <a:cs typeface="Calibri"/>
                <a:sym typeface="Calibri"/>
              </a:defRPr>
            </a:lvl1pPr>
            <a:lvl2pPr marL="914400" lvl="1" indent="-353441" algn="l">
              <a:lnSpc>
                <a:spcPct val="90000"/>
              </a:lnSpc>
              <a:spcBef>
                <a:spcPts val="0"/>
              </a:spcBef>
              <a:spcAft>
                <a:spcPts val="0"/>
              </a:spcAft>
              <a:buClr>
                <a:srgbClr val="0070C0"/>
              </a:buClr>
              <a:buSzPts val="1966"/>
              <a:buFont typeface="Noto Sans Symbols"/>
              <a:buChar char="▪"/>
              <a:defRPr sz="2457">
                <a:latin typeface="Calibri"/>
                <a:ea typeface="Calibri"/>
                <a:cs typeface="Calibri"/>
                <a:sym typeface="Calibri"/>
              </a:defRPr>
            </a:lvl2pPr>
            <a:lvl3pPr marL="1371600" lvl="2" indent="-324611" algn="l">
              <a:lnSpc>
                <a:spcPct val="90000"/>
              </a:lnSpc>
              <a:spcBef>
                <a:spcPts val="0"/>
              </a:spcBef>
              <a:spcAft>
                <a:spcPts val="0"/>
              </a:spcAft>
              <a:buClr>
                <a:srgbClr val="0070C0"/>
              </a:buClr>
              <a:buSzPts val="1512"/>
              <a:buFont typeface="Merriweather Sans"/>
              <a:buChar char="&gt;"/>
              <a:defRPr sz="1890">
                <a:latin typeface="Calibri"/>
                <a:ea typeface="Calibri"/>
                <a:cs typeface="Calibri"/>
                <a:sym typeface="Calibri"/>
              </a:defRPr>
            </a:lvl3pPr>
            <a:lvl4pPr marL="1828800" lvl="3" indent="-324611" algn="l">
              <a:lnSpc>
                <a:spcPct val="90000"/>
              </a:lnSpc>
              <a:spcBef>
                <a:spcPts val="0"/>
              </a:spcBef>
              <a:spcAft>
                <a:spcPts val="0"/>
              </a:spcAft>
              <a:buClr>
                <a:srgbClr val="0070C0"/>
              </a:buClr>
              <a:buSzPts val="1512"/>
              <a:buFont typeface="Arial"/>
              <a:buChar char="&gt;"/>
              <a:defRPr sz="1890">
                <a:latin typeface="Calibri"/>
                <a:ea typeface="Calibri"/>
                <a:cs typeface="Calibri"/>
                <a:sym typeface="Calibri"/>
              </a:defRPr>
            </a:lvl4pPr>
            <a:lvl5pPr marL="2286000" lvl="4" indent="-324611" algn="l">
              <a:lnSpc>
                <a:spcPct val="90000"/>
              </a:lnSpc>
              <a:spcBef>
                <a:spcPts val="0"/>
              </a:spcBef>
              <a:spcAft>
                <a:spcPts val="0"/>
              </a:spcAft>
              <a:buClr>
                <a:srgbClr val="0070C0"/>
              </a:buClr>
              <a:buSzPts val="1512"/>
              <a:buFont typeface="Arial"/>
              <a:buChar char="&gt;"/>
              <a:defRPr sz="1890">
                <a:latin typeface="Calibri"/>
                <a:ea typeface="Calibri"/>
                <a:cs typeface="Calibri"/>
                <a:sym typeface="Calibri"/>
              </a:defRPr>
            </a:lvl5pPr>
            <a:lvl6pPr marL="2743200" lvl="5" indent="-342900" algn="l">
              <a:lnSpc>
                <a:spcPct val="90000"/>
              </a:lnSpc>
              <a:spcBef>
                <a:spcPts val="472"/>
              </a:spcBef>
              <a:spcAft>
                <a:spcPts val="0"/>
              </a:spcAft>
              <a:buClr>
                <a:schemeClr val="dk1"/>
              </a:buClr>
              <a:buSzPts val="1800"/>
              <a:buChar char="•"/>
              <a:defRPr/>
            </a:lvl6pPr>
            <a:lvl7pPr marL="3200400" lvl="6" indent="-342900" algn="l">
              <a:lnSpc>
                <a:spcPct val="90000"/>
              </a:lnSpc>
              <a:spcBef>
                <a:spcPts val="472"/>
              </a:spcBef>
              <a:spcAft>
                <a:spcPts val="0"/>
              </a:spcAft>
              <a:buClr>
                <a:schemeClr val="dk1"/>
              </a:buClr>
              <a:buSzPts val="1800"/>
              <a:buChar char="•"/>
              <a:defRPr/>
            </a:lvl7pPr>
            <a:lvl8pPr marL="3657600" lvl="7" indent="-342900" algn="l">
              <a:lnSpc>
                <a:spcPct val="90000"/>
              </a:lnSpc>
              <a:spcBef>
                <a:spcPts val="472"/>
              </a:spcBef>
              <a:spcAft>
                <a:spcPts val="0"/>
              </a:spcAft>
              <a:buClr>
                <a:schemeClr val="dk1"/>
              </a:buClr>
              <a:buSzPts val="1800"/>
              <a:buChar char="•"/>
              <a:defRPr/>
            </a:lvl8pPr>
            <a:lvl9pPr marL="4114800" lvl="8" indent="-342900" algn="l">
              <a:lnSpc>
                <a:spcPct val="90000"/>
              </a:lnSpc>
              <a:spcBef>
                <a:spcPts val="472"/>
              </a:spcBef>
              <a:spcAft>
                <a:spcPts val="0"/>
              </a:spcAft>
              <a:buClr>
                <a:schemeClr val="dk1"/>
              </a:buClr>
              <a:buSzPts val="1800"/>
              <a:buChar char="•"/>
              <a:defRPr/>
            </a:lvl9pPr>
          </a:lstStyle>
          <a:p>
            <a:endParaRPr/>
          </a:p>
        </p:txBody>
      </p:sp>
      <p:pic>
        <p:nvPicPr>
          <p:cNvPr id="109" name="Google Shape;109;p25" descr="VU_NL_400px-15.png"/>
          <p:cNvPicPr preferRelativeResize="0"/>
          <p:nvPr/>
        </p:nvPicPr>
        <p:blipFill rotWithShape="1">
          <a:blip r:embed="rId2">
            <a:alphaModFix/>
          </a:blip>
          <a:srcRect/>
          <a:stretch/>
        </p:blipFill>
        <p:spPr>
          <a:xfrm>
            <a:off x="1" y="5966216"/>
            <a:ext cx="1033462" cy="477837"/>
          </a:xfrm>
          <a:prstGeom prst="rect">
            <a:avLst/>
          </a:prstGeom>
          <a:noFill/>
          <a:ln>
            <a:noFill/>
          </a:ln>
        </p:spPr>
      </p:pic>
      <p:sp>
        <p:nvSpPr>
          <p:cNvPr id="110" name="Google Shape;110;p25"/>
          <p:cNvSpPr txBox="1">
            <a:spLocks noGrp="1"/>
          </p:cNvSpPr>
          <p:nvPr>
            <p:ph type="sldNum" idx="12"/>
          </p:nvPr>
        </p:nvSpPr>
        <p:spPr>
          <a:xfrm>
            <a:off x="10740254" y="5915906"/>
            <a:ext cx="691400" cy="495887"/>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00B0F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00B0F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00B0F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00B0F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00B0F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00B0F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00B0F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00B0F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00B0F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in text slide">
  <p:cSld name="Main text slide">
    <p:spTree>
      <p:nvGrpSpPr>
        <p:cNvPr id="1" name="Shape 111"/>
        <p:cNvGrpSpPr/>
        <p:nvPr/>
      </p:nvGrpSpPr>
      <p:grpSpPr>
        <a:xfrm>
          <a:off x="0" y="0"/>
          <a:ext cx="0" cy="0"/>
          <a:chOff x="0" y="0"/>
          <a:chExt cx="0" cy="0"/>
        </a:xfrm>
      </p:grpSpPr>
      <p:sp>
        <p:nvSpPr>
          <p:cNvPr id="112" name="Google Shape;112;p26"/>
          <p:cNvSpPr/>
          <p:nvPr/>
        </p:nvSpPr>
        <p:spPr>
          <a:xfrm>
            <a:off x="3110249" y="6007995"/>
            <a:ext cx="6259132" cy="4721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Arial"/>
                <a:ea typeface="Arial"/>
                <a:cs typeface="Arial"/>
                <a:sym typeface="Arial"/>
              </a:rPr>
              <a:t>© 2023 Alexandru Iosup. All rights reserved.</a:t>
            </a:r>
            <a:endParaRPr sz="1400" b="0" i="0" u="none" strike="noStrike" cap="none">
              <a:solidFill>
                <a:srgbClr val="000000"/>
              </a:solidFill>
              <a:latin typeface="Arial"/>
              <a:ea typeface="Arial"/>
              <a:cs typeface="Arial"/>
              <a:sym typeface="Arial"/>
            </a:endParaRPr>
          </a:p>
        </p:txBody>
      </p:sp>
      <p:sp>
        <p:nvSpPr>
          <p:cNvPr id="113" name="Google Shape;113;p26"/>
          <p:cNvSpPr txBox="1">
            <a:spLocks noGrp="1"/>
          </p:cNvSpPr>
          <p:nvPr>
            <p:ph type="subTitle" idx="1"/>
          </p:nvPr>
        </p:nvSpPr>
        <p:spPr>
          <a:xfrm>
            <a:off x="960174" y="1080029"/>
            <a:ext cx="9745755" cy="576016"/>
          </a:xfrm>
          <a:prstGeom prst="rect">
            <a:avLst/>
          </a:prstGeom>
          <a:noFill/>
          <a:ln>
            <a:noFill/>
          </a:ln>
        </p:spPr>
        <p:txBody>
          <a:bodyPr spcFirstLastPara="1" wrap="square" lIns="91425" tIns="0" rIns="91425" bIns="0" anchor="t" anchorCtr="0">
            <a:noAutofit/>
          </a:bodyPr>
          <a:lstStyle>
            <a:lvl1pPr marR="0" lvl="0" algn="l">
              <a:lnSpc>
                <a:spcPct val="100000"/>
              </a:lnSpc>
              <a:spcBef>
                <a:spcPts val="320"/>
              </a:spcBef>
              <a:spcAft>
                <a:spcPts val="0"/>
              </a:spcAft>
              <a:buClr>
                <a:schemeClr val="dk2"/>
              </a:buClr>
              <a:buSzPts val="1600"/>
              <a:buFont typeface="Arial"/>
              <a:buNone/>
              <a:defRPr sz="1600" b="1" i="0" u="none" strike="noStrike" cap="none">
                <a:solidFill>
                  <a:schemeClr val="dk1"/>
                </a:solidFill>
                <a:latin typeface="Arial Narrow"/>
                <a:ea typeface="Arial Narrow"/>
                <a:cs typeface="Arial Narrow"/>
                <a:sym typeface="Arial Narrow"/>
              </a:defRPr>
            </a:lvl1pPr>
            <a:lvl2pPr marR="0" lvl="1"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R="0" lvl="2"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R="0" lvl="3"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R="0" lvl="4"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R="0" lvl="5"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R="0" lvl="6"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R="0" lvl="7"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R="0" lvl="8" algn="l">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14" name="Google Shape;114;p26"/>
          <p:cNvSpPr txBox="1">
            <a:spLocks noGrp="1"/>
          </p:cNvSpPr>
          <p:nvPr>
            <p:ph type="sldNum" idx="12"/>
          </p:nvPr>
        </p:nvSpPr>
        <p:spPr>
          <a:xfrm flipH="1">
            <a:off x="10933969" y="5815658"/>
            <a:ext cx="570607" cy="664517"/>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15" name="Google Shape;115;p26"/>
          <p:cNvSpPr txBox="1">
            <a:spLocks noGrp="1"/>
          </p:cNvSpPr>
          <p:nvPr>
            <p:ph type="title"/>
          </p:nvPr>
        </p:nvSpPr>
        <p:spPr>
          <a:xfrm>
            <a:off x="960173" y="339009"/>
            <a:ext cx="10544404" cy="1080029"/>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B0F0"/>
              </a:buClr>
              <a:buSzPts val="3600"/>
              <a:buFont typeface="Arial"/>
              <a:buNone/>
              <a:defRPr sz="3600" b="0" i="0" u="none" strike="noStrike" cap="none">
                <a:solidFill>
                  <a:srgbClr val="00B0F0"/>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pic>
        <p:nvPicPr>
          <p:cNvPr id="116" name="Google Shape;116;p26" descr="https://www.vu.nl/nl/Images/VUlogo_NL_Wit_HR_RGB_tcm289-201376.png"/>
          <p:cNvPicPr preferRelativeResize="0"/>
          <p:nvPr/>
        </p:nvPicPr>
        <p:blipFill rotWithShape="1">
          <a:blip r:embed="rId2">
            <a:alphaModFix/>
          </a:blip>
          <a:srcRect/>
          <a:stretch/>
        </p:blipFill>
        <p:spPr>
          <a:xfrm>
            <a:off x="0" y="6007995"/>
            <a:ext cx="1579646" cy="470111"/>
          </a:xfrm>
          <a:prstGeom prst="rect">
            <a:avLst/>
          </a:prstGeom>
          <a:noFill/>
          <a:ln>
            <a:noFill/>
          </a:ln>
        </p:spPr>
      </p:pic>
      <p:sp>
        <p:nvSpPr>
          <p:cNvPr id="117" name="Google Shape;117;p26"/>
          <p:cNvSpPr txBox="1">
            <a:spLocks noGrp="1"/>
          </p:cNvSpPr>
          <p:nvPr>
            <p:ph type="body" idx="2"/>
          </p:nvPr>
        </p:nvSpPr>
        <p:spPr>
          <a:xfrm>
            <a:off x="960173" y="1728047"/>
            <a:ext cx="10544404" cy="3570096"/>
          </a:xfrm>
          <a:prstGeom prst="rect">
            <a:avLst/>
          </a:prstGeom>
          <a:noFill/>
          <a:ln>
            <a:noFill/>
          </a:ln>
        </p:spPr>
        <p:txBody>
          <a:bodyPr spcFirstLastPara="1" wrap="square" lIns="91425" tIns="45700" rIns="91425" bIns="45700" anchor="t" anchorCtr="0">
            <a:noAutofit/>
          </a:bodyPr>
          <a:lstStyle>
            <a:lvl1pPr marL="457200" marR="0" lvl="0" indent="-406400" algn="l">
              <a:lnSpc>
                <a:spcPct val="100000"/>
              </a:lnSpc>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100000"/>
              </a:lnSpc>
              <a:spcBef>
                <a:spcPts val="6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6550"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
        <p:nvSpPr>
          <p:cNvPr id="119" name="Google Shape;119;p27"/>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7"/>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7"/>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2"/>
        <p:cNvGrpSpPr/>
        <p:nvPr/>
      </p:nvGrpSpPr>
      <p:grpSpPr>
        <a:xfrm>
          <a:off x="0" y="0"/>
          <a:ext cx="0" cy="0"/>
          <a:chOff x="0" y="0"/>
          <a:chExt cx="0" cy="0"/>
        </a:xfrm>
      </p:grpSpPr>
      <p:sp>
        <p:nvSpPr>
          <p:cNvPr id="123" name="Google Shape;123;p28"/>
          <p:cNvSpPr txBox="1">
            <a:spLocks noGrp="1"/>
          </p:cNvSpPr>
          <p:nvPr>
            <p:ph type="ctrTitle"/>
          </p:nvPr>
        </p:nvSpPr>
        <p:spPr>
          <a:xfrm>
            <a:off x="1440260" y="1060529"/>
            <a:ext cx="8641556" cy="225606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669"/>
              <a:buFont typeface="Calibri"/>
              <a:buNone/>
              <a:defRPr sz="566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8"/>
          <p:cNvSpPr txBox="1">
            <a:spLocks noGrp="1"/>
          </p:cNvSpPr>
          <p:nvPr>
            <p:ph type="subTitle" idx="1"/>
          </p:nvPr>
        </p:nvSpPr>
        <p:spPr>
          <a:xfrm>
            <a:off x="1440260" y="3403592"/>
            <a:ext cx="8641556" cy="156454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945"/>
              </a:spcBef>
              <a:spcAft>
                <a:spcPts val="0"/>
              </a:spcAft>
              <a:buClr>
                <a:schemeClr val="dk1"/>
              </a:buClr>
              <a:buSzPts val="2268"/>
              <a:buNone/>
              <a:defRPr sz="2268"/>
            </a:lvl1pPr>
            <a:lvl2pPr lvl="1" algn="ctr">
              <a:lnSpc>
                <a:spcPct val="90000"/>
              </a:lnSpc>
              <a:spcBef>
                <a:spcPts val="472"/>
              </a:spcBef>
              <a:spcAft>
                <a:spcPts val="0"/>
              </a:spcAft>
              <a:buClr>
                <a:schemeClr val="dk1"/>
              </a:buClr>
              <a:buSzPts val="1890"/>
              <a:buNone/>
              <a:defRPr sz="1890"/>
            </a:lvl2pPr>
            <a:lvl3pPr lvl="2" algn="ctr">
              <a:lnSpc>
                <a:spcPct val="90000"/>
              </a:lnSpc>
              <a:spcBef>
                <a:spcPts val="472"/>
              </a:spcBef>
              <a:spcAft>
                <a:spcPts val="0"/>
              </a:spcAft>
              <a:buClr>
                <a:schemeClr val="dk1"/>
              </a:buClr>
              <a:buSzPts val="1701"/>
              <a:buNone/>
              <a:defRPr sz="1701"/>
            </a:lvl3pPr>
            <a:lvl4pPr lvl="3" algn="ctr">
              <a:lnSpc>
                <a:spcPct val="90000"/>
              </a:lnSpc>
              <a:spcBef>
                <a:spcPts val="472"/>
              </a:spcBef>
              <a:spcAft>
                <a:spcPts val="0"/>
              </a:spcAft>
              <a:buClr>
                <a:schemeClr val="dk1"/>
              </a:buClr>
              <a:buSzPts val="1512"/>
              <a:buNone/>
              <a:defRPr sz="1512"/>
            </a:lvl4pPr>
            <a:lvl5pPr lvl="4" algn="ctr">
              <a:lnSpc>
                <a:spcPct val="90000"/>
              </a:lnSpc>
              <a:spcBef>
                <a:spcPts val="472"/>
              </a:spcBef>
              <a:spcAft>
                <a:spcPts val="0"/>
              </a:spcAft>
              <a:buClr>
                <a:schemeClr val="dk1"/>
              </a:buClr>
              <a:buSzPts val="1512"/>
              <a:buNone/>
              <a:defRPr sz="1512"/>
            </a:lvl5pPr>
            <a:lvl6pPr lvl="5" algn="ctr">
              <a:lnSpc>
                <a:spcPct val="90000"/>
              </a:lnSpc>
              <a:spcBef>
                <a:spcPts val="472"/>
              </a:spcBef>
              <a:spcAft>
                <a:spcPts val="0"/>
              </a:spcAft>
              <a:buClr>
                <a:schemeClr val="dk1"/>
              </a:buClr>
              <a:buSzPts val="1512"/>
              <a:buNone/>
              <a:defRPr sz="1512"/>
            </a:lvl6pPr>
            <a:lvl7pPr lvl="6" algn="ctr">
              <a:lnSpc>
                <a:spcPct val="90000"/>
              </a:lnSpc>
              <a:spcBef>
                <a:spcPts val="472"/>
              </a:spcBef>
              <a:spcAft>
                <a:spcPts val="0"/>
              </a:spcAft>
              <a:buClr>
                <a:schemeClr val="dk1"/>
              </a:buClr>
              <a:buSzPts val="1512"/>
              <a:buNone/>
              <a:defRPr sz="1512"/>
            </a:lvl7pPr>
            <a:lvl8pPr lvl="7" algn="ctr">
              <a:lnSpc>
                <a:spcPct val="90000"/>
              </a:lnSpc>
              <a:spcBef>
                <a:spcPts val="472"/>
              </a:spcBef>
              <a:spcAft>
                <a:spcPts val="0"/>
              </a:spcAft>
              <a:buClr>
                <a:schemeClr val="dk1"/>
              </a:buClr>
              <a:buSzPts val="1512"/>
              <a:buNone/>
              <a:defRPr sz="1512"/>
            </a:lvl8pPr>
            <a:lvl9pPr lvl="8" algn="ctr">
              <a:lnSpc>
                <a:spcPct val="90000"/>
              </a:lnSpc>
              <a:spcBef>
                <a:spcPts val="472"/>
              </a:spcBef>
              <a:spcAft>
                <a:spcPts val="0"/>
              </a:spcAft>
              <a:buClr>
                <a:schemeClr val="dk1"/>
              </a:buClr>
              <a:buSzPts val="1512"/>
              <a:buNone/>
              <a:defRPr sz="1512"/>
            </a:lvl9pPr>
          </a:lstStyle>
          <a:p>
            <a:endParaRPr/>
          </a:p>
        </p:txBody>
      </p:sp>
      <p:sp>
        <p:nvSpPr>
          <p:cNvPr id="125" name="Google Shape;125;p28"/>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8"/>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8"/>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792144" y="345011"/>
            <a:ext cx="9937790"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9"/>
          <p:cNvSpPr txBox="1">
            <a:spLocks noGrp="1"/>
          </p:cNvSpPr>
          <p:nvPr>
            <p:ph type="body" idx="1"/>
          </p:nvPr>
        </p:nvSpPr>
        <p:spPr>
          <a:xfrm>
            <a:off x="792144" y="1725046"/>
            <a:ext cx="9937790" cy="41116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945"/>
              </a:spcBef>
              <a:spcAft>
                <a:spcPts val="0"/>
              </a:spcAft>
              <a:buClr>
                <a:schemeClr val="dk1"/>
              </a:buClr>
              <a:buSzPts val="1800"/>
              <a:buChar char="•"/>
              <a:defRPr/>
            </a:lvl1pPr>
            <a:lvl2pPr marL="914400" lvl="1" indent="-342900" algn="l">
              <a:lnSpc>
                <a:spcPct val="90000"/>
              </a:lnSpc>
              <a:spcBef>
                <a:spcPts val="472"/>
              </a:spcBef>
              <a:spcAft>
                <a:spcPts val="0"/>
              </a:spcAft>
              <a:buClr>
                <a:schemeClr val="dk1"/>
              </a:buClr>
              <a:buSzPts val="1800"/>
              <a:buChar char="•"/>
              <a:defRPr/>
            </a:lvl2pPr>
            <a:lvl3pPr marL="1371600" lvl="2" indent="-342900" algn="l">
              <a:lnSpc>
                <a:spcPct val="90000"/>
              </a:lnSpc>
              <a:spcBef>
                <a:spcPts val="472"/>
              </a:spcBef>
              <a:spcAft>
                <a:spcPts val="0"/>
              </a:spcAft>
              <a:buClr>
                <a:schemeClr val="dk1"/>
              </a:buClr>
              <a:buSzPts val="1800"/>
              <a:buChar char="•"/>
              <a:defRPr/>
            </a:lvl3pPr>
            <a:lvl4pPr marL="1828800" lvl="3" indent="-342900" algn="l">
              <a:lnSpc>
                <a:spcPct val="90000"/>
              </a:lnSpc>
              <a:spcBef>
                <a:spcPts val="472"/>
              </a:spcBef>
              <a:spcAft>
                <a:spcPts val="0"/>
              </a:spcAft>
              <a:buClr>
                <a:schemeClr val="dk1"/>
              </a:buClr>
              <a:buSzPts val="1800"/>
              <a:buChar char="•"/>
              <a:defRPr/>
            </a:lvl4pPr>
            <a:lvl5pPr marL="2286000" lvl="4" indent="-342900" algn="l">
              <a:lnSpc>
                <a:spcPct val="90000"/>
              </a:lnSpc>
              <a:spcBef>
                <a:spcPts val="472"/>
              </a:spcBef>
              <a:spcAft>
                <a:spcPts val="0"/>
              </a:spcAft>
              <a:buClr>
                <a:schemeClr val="dk1"/>
              </a:buClr>
              <a:buSzPts val="1800"/>
              <a:buChar char="•"/>
              <a:defRPr/>
            </a:lvl5pPr>
            <a:lvl6pPr marL="2743200" lvl="5" indent="-342900" algn="l">
              <a:lnSpc>
                <a:spcPct val="90000"/>
              </a:lnSpc>
              <a:spcBef>
                <a:spcPts val="472"/>
              </a:spcBef>
              <a:spcAft>
                <a:spcPts val="0"/>
              </a:spcAft>
              <a:buClr>
                <a:schemeClr val="dk1"/>
              </a:buClr>
              <a:buSzPts val="1800"/>
              <a:buChar char="•"/>
              <a:defRPr/>
            </a:lvl6pPr>
            <a:lvl7pPr marL="3200400" lvl="6" indent="-342900" algn="l">
              <a:lnSpc>
                <a:spcPct val="90000"/>
              </a:lnSpc>
              <a:spcBef>
                <a:spcPts val="472"/>
              </a:spcBef>
              <a:spcAft>
                <a:spcPts val="0"/>
              </a:spcAft>
              <a:buClr>
                <a:schemeClr val="dk1"/>
              </a:buClr>
              <a:buSzPts val="1800"/>
              <a:buChar char="•"/>
              <a:defRPr/>
            </a:lvl7pPr>
            <a:lvl8pPr marL="3657600" lvl="7" indent="-342900" algn="l">
              <a:lnSpc>
                <a:spcPct val="90000"/>
              </a:lnSpc>
              <a:spcBef>
                <a:spcPts val="472"/>
              </a:spcBef>
              <a:spcAft>
                <a:spcPts val="0"/>
              </a:spcAft>
              <a:buClr>
                <a:schemeClr val="dk1"/>
              </a:buClr>
              <a:buSzPts val="1800"/>
              <a:buChar char="•"/>
              <a:defRPr/>
            </a:lvl8pPr>
            <a:lvl9pPr marL="4114800" lvl="8" indent="-342900" algn="l">
              <a:lnSpc>
                <a:spcPct val="90000"/>
              </a:lnSpc>
              <a:spcBef>
                <a:spcPts val="472"/>
              </a:spcBef>
              <a:spcAft>
                <a:spcPts val="0"/>
              </a:spcAft>
              <a:buClr>
                <a:schemeClr val="dk1"/>
              </a:buClr>
              <a:buSzPts val="1800"/>
              <a:buChar char="•"/>
              <a:defRPr/>
            </a:lvl9pPr>
          </a:lstStyle>
          <a:p>
            <a:endParaRPr/>
          </a:p>
        </p:txBody>
      </p:sp>
      <p:sp>
        <p:nvSpPr>
          <p:cNvPr id="131" name="Google Shape;131;p29"/>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9"/>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9"/>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xfrm>
            <a:off x="786142" y="1615546"/>
            <a:ext cx="9937790" cy="269557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669"/>
              <a:buFont typeface="Calibri"/>
              <a:buNone/>
              <a:defRPr sz="566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0"/>
          <p:cNvSpPr txBox="1">
            <a:spLocks noGrp="1"/>
          </p:cNvSpPr>
          <p:nvPr>
            <p:ph type="body" idx="1"/>
          </p:nvPr>
        </p:nvSpPr>
        <p:spPr>
          <a:xfrm>
            <a:off x="786142" y="4336619"/>
            <a:ext cx="9937790" cy="14175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45"/>
              </a:spcBef>
              <a:spcAft>
                <a:spcPts val="0"/>
              </a:spcAft>
              <a:buClr>
                <a:srgbClr val="888888"/>
              </a:buClr>
              <a:buSzPts val="2268"/>
              <a:buNone/>
              <a:defRPr sz="2268">
                <a:solidFill>
                  <a:srgbClr val="888888"/>
                </a:solidFill>
              </a:defRPr>
            </a:lvl1pPr>
            <a:lvl2pPr marL="914400" lvl="1" indent="-228600" algn="l">
              <a:lnSpc>
                <a:spcPct val="90000"/>
              </a:lnSpc>
              <a:spcBef>
                <a:spcPts val="472"/>
              </a:spcBef>
              <a:spcAft>
                <a:spcPts val="0"/>
              </a:spcAft>
              <a:buClr>
                <a:srgbClr val="888888"/>
              </a:buClr>
              <a:buSzPts val="1890"/>
              <a:buNone/>
              <a:defRPr sz="1890">
                <a:solidFill>
                  <a:srgbClr val="888888"/>
                </a:solidFill>
              </a:defRPr>
            </a:lvl2pPr>
            <a:lvl3pPr marL="1371600" lvl="2" indent="-228600" algn="l">
              <a:lnSpc>
                <a:spcPct val="90000"/>
              </a:lnSpc>
              <a:spcBef>
                <a:spcPts val="472"/>
              </a:spcBef>
              <a:spcAft>
                <a:spcPts val="0"/>
              </a:spcAft>
              <a:buClr>
                <a:srgbClr val="888888"/>
              </a:buClr>
              <a:buSzPts val="1701"/>
              <a:buNone/>
              <a:defRPr sz="1701">
                <a:solidFill>
                  <a:srgbClr val="888888"/>
                </a:solidFill>
              </a:defRPr>
            </a:lvl3pPr>
            <a:lvl4pPr marL="1828800" lvl="3" indent="-228600" algn="l">
              <a:lnSpc>
                <a:spcPct val="90000"/>
              </a:lnSpc>
              <a:spcBef>
                <a:spcPts val="472"/>
              </a:spcBef>
              <a:spcAft>
                <a:spcPts val="0"/>
              </a:spcAft>
              <a:buClr>
                <a:srgbClr val="888888"/>
              </a:buClr>
              <a:buSzPts val="1512"/>
              <a:buNone/>
              <a:defRPr sz="1512">
                <a:solidFill>
                  <a:srgbClr val="888888"/>
                </a:solidFill>
              </a:defRPr>
            </a:lvl4pPr>
            <a:lvl5pPr marL="2286000" lvl="4" indent="-228600" algn="l">
              <a:lnSpc>
                <a:spcPct val="90000"/>
              </a:lnSpc>
              <a:spcBef>
                <a:spcPts val="472"/>
              </a:spcBef>
              <a:spcAft>
                <a:spcPts val="0"/>
              </a:spcAft>
              <a:buClr>
                <a:srgbClr val="888888"/>
              </a:buClr>
              <a:buSzPts val="1512"/>
              <a:buNone/>
              <a:defRPr sz="1512">
                <a:solidFill>
                  <a:srgbClr val="888888"/>
                </a:solidFill>
              </a:defRPr>
            </a:lvl5pPr>
            <a:lvl6pPr marL="2743200" lvl="5" indent="-228600" algn="l">
              <a:lnSpc>
                <a:spcPct val="90000"/>
              </a:lnSpc>
              <a:spcBef>
                <a:spcPts val="472"/>
              </a:spcBef>
              <a:spcAft>
                <a:spcPts val="0"/>
              </a:spcAft>
              <a:buClr>
                <a:srgbClr val="888888"/>
              </a:buClr>
              <a:buSzPts val="1512"/>
              <a:buNone/>
              <a:defRPr sz="1512">
                <a:solidFill>
                  <a:srgbClr val="888888"/>
                </a:solidFill>
              </a:defRPr>
            </a:lvl6pPr>
            <a:lvl7pPr marL="3200400" lvl="6" indent="-228600" algn="l">
              <a:lnSpc>
                <a:spcPct val="90000"/>
              </a:lnSpc>
              <a:spcBef>
                <a:spcPts val="472"/>
              </a:spcBef>
              <a:spcAft>
                <a:spcPts val="0"/>
              </a:spcAft>
              <a:buClr>
                <a:srgbClr val="888888"/>
              </a:buClr>
              <a:buSzPts val="1512"/>
              <a:buNone/>
              <a:defRPr sz="1512">
                <a:solidFill>
                  <a:srgbClr val="888888"/>
                </a:solidFill>
              </a:defRPr>
            </a:lvl7pPr>
            <a:lvl8pPr marL="3657600" lvl="7" indent="-228600" algn="l">
              <a:lnSpc>
                <a:spcPct val="90000"/>
              </a:lnSpc>
              <a:spcBef>
                <a:spcPts val="472"/>
              </a:spcBef>
              <a:spcAft>
                <a:spcPts val="0"/>
              </a:spcAft>
              <a:buClr>
                <a:srgbClr val="888888"/>
              </a:buClr>
              <a:buSzPts val="1512"/>
              <a:buNone/>
              <a:defRPr sz="1512">
                <a:solidFill>
                  <a:srgbClr val="888888"/>
                </a:solidFill>
              </a:defRPr>
            </a:lvl8pPr>
            <a:lvl9pPr marL="4114800" lvl="8" indent="-228600" algn="l">
              <a:lnSpc>
                <a:spcPct val="90000"/>
              </a:lnSpc>
              <a:spcBef>
                <a:spcPts val="472"/>
              </a:spcBef>
              <a:spcAft>
                <a:spcPts val="0"/>
              </a:spcAft>
              <a:buClr>
                <a:srgbClr val="888888"/>
              </a:buClr>
              <a:buSzPts val="1512"/>
              <a:buNone/>
              <a:defRPr sz="1512">
                <a:solidFill>
                  <a:srgbClr val="888888"/>
                </a:solidFill>
              </a:defRPr>
            </a:lvl9pPr>
          </a:lstStyle>
          <a:p>
            <a:endParaRPr/>
          </a:p>
        </p:txBody>
      </p:sp>
      <p:sp>
        <p:nvSpPr>
          <p:cNvPr id="137" name="Google Shape;137;p30"/>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0"/>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0"/>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0"/>
        <p:cNvGrpSpPr/>
        <p:nvPr/>
      </p:nvGrpSpPr>
      <p:grpSpPr>
        <a:xfrm>
          <a:off x="0" y="0"/>
          <a:ext cx="0" cy="0"/>
          <a:chOff x="0" y="0"/>
          <a:chExt cx="0" cy="0"/>
        </a:xfrm>
      </p:grpSpPr>
      <p:sp>
        <p:nvSpPr>
          <p:cNvPr id="141" name="Google Shape;141;p31"/>
          <p:cNvSpPr txBox="1">
            <a:spLocks noGrp="1"/>
          </p:cNvSpPr>
          <p:nvPr>
            <p:ph type="title"/>
          </p:nvPr>
        </p:nvSpPr>
        <p:spPr>
          <a:xfrm>
            <a:off x="792144" y="345011"/>
            <a:ext cx="9937790"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1"/>
          <p:cNvSpPr txBox="1">
            <a:spLocks noGrp="1"/>
          </p:cNvSpPr>
          <p:nvPr>
            <p:ph type="body" idx="1"/>
          </p:nvPr>
        </p:nvSpPr>
        <p:spPr>
          <a:xfrm>
            <a:off x="792143" y="1725046"/>
            <a:ext cx="4896882" cy="41116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945"/>
              </a:spcBef>
              <a:spcAft>
                <a:spcPts val="0"/>
              </a:spcAft>
              <a:buClr>
                <a:schemeClr val="dk1"/>
              </a:buClr>
              <a:buSzPts val="1800"/>
              <a:buChar char="•"/>
              <a:defRPr/>
            </a:lvl1pPr>
            <a:lvl2pPr marL="914400" lvl="1" indent="-342900" algn="l">
              <a:lnSpc>
                <a:spcPct val="90000"/>
              </a:lnSpc>
              <a:spcBef>
                <a:spcPts val="472"/>
              </a:spcBef>
              <a:spcAft>
                <a:spcPts val="0"/>
              </a:spcAft>
              <a:buClr>
                <a:schemeClr val="dk1"/>
              </a:buClr>
              <a:buSzPts val="1800"/>
              <a:buChar char="•"/>
              <a:defRPr/>
            </a:lvl2pPr>
            <a:lvl3pPr marL="1371600" lvl="2" indent="-342900" algn="l">
              <a:lnSpc>
                <a:spcPct val="90000"/>
              </a:lnSpc>
              <a:spcBef>
                <a:spcPts val="472"/>
              </a:spcBef>
              <a:spcAft>
                <a:spcPts val="0"/>
              </a:spcAft>
              <a:buClr>
                <a:schemeClr val="dk1"/>
              </a:buClr>
              <a:buSzPts val="1800"/>
              <a:buChar char="•"/>
              <a:defRPr/>
            </a:lvl3pPr>
            <a:lvl4pPr marL="1828800" lvl="3" indent="-342900" algn="l">
              <a:lnSpc>
                <a:spcPct val="90000"/>
              </a:lnSpc>
              <a:spcBef>
                <a:spcPts val="472"/>
              </a:spcBef>
              <a:spcAft>
                <a:spcPts val="0"/>
              </a:spcAft>
              <a:buClr>
                <a:schemeClr val="dk1"/>
              </a:buClr>
              <a:buSzPts val="1800"/>
              <a:buChar char="•"/>
              <a:defRPr/>
            </a:lvl4pPr>
            <a:lvl5pPr marL="2286000" lvl="4" indent="-342900" algn="l">
              <a:lnSpc>
                <a:spcPct val="90000"/>
              </a:lnSpc>
              <a:spcBef>
                <a:spcPts val="472"/>
              </a:spcBef>
              <a:spcAft>
                <a:spcPts val="0"/>
              </a:spcAft>
              <a:buClr>
                <a:schemeClr val="dk1"/>
              </a:buClr>
              <a:buSzPts val="1800"/>
              <a:buChar char="•"/>
              <a:defRPr/>
            </a:lvl5pPr>
            <a:lvl6pPr marL="2743200" lvl="5" indent="-342900" algn="l">
              <a:lnSpc>
                <a:spcPct val="90000"/>
              </a:lnSpc>
              <a:spcBef>
                <a:spcPts val="472"/>
              </a:spcBef>
              <a:spcAft>
                <a:spcPts val="0"/>
              </a:spcAft>
              <a:buClr>
                <a:schemeClr val="dk1"/>
              </a:buClr>
              <a:buSzPts val="1800"/>
              <a:buChar char="•"/>
              <a:defRPr/>
            </a:lvl6pPr>
            <a:lvl7pPr marL="3200400" lvl="6" indent="-342900" algn="l">
              <a:lnSpc>
                <a:spcPct val="90000"/>
              </a:lnSpc>
              <a:spcBef>
                <a:spcPts val="472"/>
              </a:spcBef>
              <a:spcAft>
                <a:spcPts val="0"/>
              </a:spcAft>
              <a:buClr>
                <a:schemeClr val="dk1"/>
              </a:buClr>
              <a:buSzPts val="1800"/>
              <a:buChar char="•"/>
              <a:defRPr/>
            </a:lvl7pPr>
            <a:lvl8pPr marL="3657600" lvl="7" indent="-342900" algn="l">
              <a:lnSpc>
                <a:spcPct val="90000"/>
              </a:lnSpc>
              <a:spcBef>
                <a:spcPts val="472"/>
              </a:spcBef>
              <a:spcAft>
                <a:spcPts val="0"/>
              </a:spcAft>
              <a:buClr>
                <a:schemeClr val="dk1"/>
              </a:buClr>
              <a:buSzPts val="1800"/>
              <a:buChar char="•"/>
              <a:defRPr/>
            </a:lvl8pPr>
            <a:lvl9pPr marL="4114800" lvl="8" indent="-342900" algn="l">
              <a:lnSpc>
                <a:spcPct val="90000"/>
              </a:lnSpc>
              <a:spcBef>
                <a:spcPts val="472"/>
              </a:spcBef>
              <a:spcAft>
                <a:spcPts val="0"/>
              </a:spcAft>
              <a:buClr>
                <a:schemeClr val="dk1"/>
              </a:buClr>
              <a:buSzPts val="1800"/>
              <a:buChar char="•"/>
              <a:defRPr/>
            </a:lvl9pPr>
          </a:lstStyle>
          <a:p>
            <a:endParaRPr/>
          </a:p>
        </p:txBody>
      </p:sp>
      <p:sp>
        <p:nvSpPr>
          <p:cNvPr id="143" name="Google Shape;143;p31"/>
          <p:cNvSpPr txBox="1">
            <a:spLocks noGrp="1"/>
          </p:cNvSpPr>
          <p:nvPr>
            <p:ph type="body" idx="2"/>
          </p:nvPr>
        </p:nvSpPr>
        <p:spPr>
          <a:xfrm>
            <a:off x="5833050" y="1725046"/>
            <a:ext cx="4896882" cy="41116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945"/>
              </a:spcBef>
              <a:spcAft>
                <a:spcPts val="0"/>
              </a:spcAft>
              <a:buClr>
                <a:schemeClr val="dk1"/>
              </a:buClr>
              <a:buSzPts val="1800"/>
              <a:buChar char="•"/>
              <a:defRPr/>
            </a:lvl1pPr>
            <a:lvl2pPr marL="914400" lvl="1" indent="-342900" algn="l">
              <a:lnSpc>
                <a:spcPct val="90000"/>
              </a:lnSpc>
              <a:spcBef>
                <a:spcPts val="472"/>
              </a:spcBef>
              <a:spcAft>
                <a:spcPts val="0"/>
              </a:spcAft>
              <a:buClr>
                <a:schemeClr val="dk1"/>
              </a:buClr>
              <a:buSzPts val="1800"/>
              <a:buChar char="•"/>
              <a:defRPr/>
            </a:lvl2pPr>
            <a:lvl3pPr marL="1371600" lvl="2" indent="-342900" algn="l">
              <a:lnSpc>
                <a:spcPct val="90000"/>
              </a:lnSpc>
              <a:spcBef>
                <a:spcPts val="472"/>
              </a:spcBef>
              <a:spcAft>
                <a:spcPts val="0"/>
              </a:spcAft>
              <a:buClr>
                <a:schemeClr val="dk1"/>
              </a:buClr>
              <a:buSzPts val="1800"/>
              <a:buChar char="•"/>
              <a:defRPr/>
            </a:lvl3pPr>
            <a:lvl4pPr marL="1828800" lvl="3" indent="-342900" algn="l">
              <a:lnSpc>
                <a:spcPct val="90000"/>
              </a:lnSpc>
              <a:spcBef>
                <a:spcPts val="472"/>
              </a:spcBef>
              <a:spcAft>
                <a:spcPts val="0"/>
              </a:spcAft>
              <a:buClr>
                <a:schemeClr val="dk1"/>
              </a:buClr>
              <a:buSzPts val="1800"/>
              <a:buChar char="•"/>
              <a:defRPr/>
            </a:lvl4pPr>
            <a:lvl5pPr marL="2286000" lvl="4" indent="-342900" algn="l">
              <a:lnSpc>
                <a:spcPct val="90000"/>
              </a:lnSpc>
              <a:spcBef>
                <a:spcPts val="472"/>
              </a:spcBef>
              <a:spcAft>
                <a:spcPts val="0"/>
              </a:spcAft>
              <a:buClr>
                <a:schemeClr val="dk1"/>
              </a:buClr>
              <a:buSzPts val="1800"/>
              <a:buChar char="•"/>
              <a:defRPr/>
            </a:lvl5pPr>
            <a:lvl6pPr marL="2743200" lvl="5" indent="-342900" algn="l">
              <a:lnSpc>
                <a:spcPct val="90000"/>
              </a:lnSpc>
              <a:spcBef>
                <a:spcPts val="472"/>
              </a:spcBef>
              <a:spcAft>
                <a:spcPts val="0"/>
              </a:spcAft>
              <a:buClr>
                <a:schemeClr val="dk1"/>
              </a:buClr>
              <a:buSzPts val="1800"/>
              <a:buChar char="•"/>
              <a:defRPr/>
            </a:lvl6pPr>
            <a:lvl7pPr marL="3200400" lvl="6" indent="-342900" algn="l">
              <a:lnSpc>
                <a:spcPct val="90000"/>
              </a:lnSpc>
              <a:spcBef>
                <a:spcPts val="472"/>
              </a:spcBef>
              <a:spcAft>
                <a:spcPts val="0"/>
              </a:spcAft>
              <a:buClr>
                <a:schemeClr val="dk1"/>
              </a:buClr>
              <a:buSzPts val="1800"/>
              <a:buChar char="•"/>
              <a:defRPr/>
            </a:lvl7pPr>
            <a:lvl8pPr marL="3657600" lvl="7" indent="-342900" algn="l">
              <a:lnSpc>
                <a:spcPct val="90000"/>
              </a:lnSpc>
              <a:spcBef>
                <a:spcPts val="472"/>
              </a:spcBef>
              <a:spcAft>
                <a:spcPts val="0"/>
              </a:spcAft>
              <a:buClr>
                <a:schemeClr val="dk1"/>
              </a:buClr>
              <a:buSzPts val="1800"/>
              <a:buChar char="•"/>
              <a:defRPr/>
            </a:lvl8pPr>
            <a:lvl9pPr marL="4114800" lvl="8" indent="-342900" algn="l">
              <a:lnSpc>
                <a:spcPct val="90000"/>
              </a:lnSpc>
              <a:spcBef>
                <a:spcPts val="472"/>
              </a:spcBef>
              <a:spcAft>
                <a:spcPts val="0"/>
              </a:spcAft>
              <a:buClr>
                <a:schemeClr val="dk1"/>
              </a:buClr>
              <a:buSzPts val="1800"/>
              <a:buChar char="•"/>
              <a:defRPr/>
            </a:lvl9pPr>
          </a:lstStyle>
          <a:p>
            <a:endParaRPr/>
          </a:p>
        </p:txBody>
      </p:sp>
      <p:sp>
        <p:nvSpPr>
          <p:cNvPr id="144" name="Google Shape;144;p31"/>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1"/>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1"/>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a:xfrm>
            <a:off x="793644" y="345011"/>
            <a:ext cx="9937790"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2"/>
          <p:cNvSpPr txBox="1">
            <a:spLocks noGrp="1"/>
          </p:cNvSpPr>
          <p:nvPr>
            <p:ph type="body" idx="1"/>
          </p:nvPr>
        </p:nvSpPr>
        <p:spPr>
          <a:xfrm>
            <a:off x="793645" y="1588543"/>
            <a:ext cx="4874377" cy="77852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945"/>
              </a:spcBef>
              <a:spcAft>
                <a:spcPts val="0"/>
              </a:spcAft>
              <a:buClr>
                <a:schemeClr val="dk1"/>
              </a:buClr>
              <a:buSzPts val="2268"/>
              <a:buNone/>
              <a:defRPr sz="2268" b="1"/>
            </a:lvl1pPr>
            <a:lvl2pPr marL="914400" lvl="1" indent="-228600" algn="l">
              <a:lnSpc>
                <a:spcPct val="90000"/>
              </a:lnSpc>
              <a:spcBef>
                <a:spcPts val="472"/>
              </a:spcBef>
              <a:spcAft>
                <a:spcPts val="0"/>
              </a:spcAft>
              <a:buClr>
                <a:schemeClr val="dk1"/>
              </a:buClr>
              <a:buSzPts val="1890"/>
              <a:buNone/>
              <a:defRPr sz="1890" b="1"/>
            </a:lvl2pPr>
            <a:lvl3pPr marL="1371600" lvl="2" indent="-228600" algn="l">
              <a:lnSpc>
                <a:spcPct val="90000"/>
              </a:lnSpc>
              <a:spcBef>
                <a:spcPts val="472"/>
              </a:spcBef>
              <a:spcAft>
                <a:spcPts val="0"/>
              </a:spcAft>
              <a:buClr>
                <a:schemeClr val="dk1"/>
              </a:buClr>
              <a:buSzPts val="1701"/>
              <a:buNone/>
              <a:defRPr sz="1701" b="1"/>
            </a:lvl3pPr>
            <a:lvl4pPr marL="1828800" lvl="3" indent="-228600" algn="l">
              <a:lnSpc>
                <a:spcPct val="90000"/>
              </a:lnSpc>
              <a:spcBef>
                <a:spcPts val="472"/>
              </a:spcBef>
              <a:spcAft>
                <a:spcPts val="0"/>
              </a:spcAft>
              <a:buClr>
                <a:schemeClr val="dk1"/>
              </a:buClr>
              <a:buSzPts val="1512"/>
              <a:buNone/>
              <a:defRPr sz="1512" b="1"/>
            </a:lvl4pPr>
            <a:lvl5pPr marL="2286000" lvl="4" indent="-228600" algn="l">
              <a:lnSpc>
                <a:spcPct val="90000"/>
              </a:lnSpc>
              <a:spcBef>
                <a:spcPts val="472"/>
              </a:spcBef>
              <a:spcAft>
                <a:spcPts val="0"/>
              </a:spcAft>
              <a:buClr>
                <a:schemeClr val="dk1"/>
              </a:buClr>
              <a:buSzPts val="1512"/>
              <a:buNone/>
              <a:defRPr sz="1512" b="1"/>
            </a:lvl5pPr>
            <a:lvl6pPr marL="2743200" lvl="5" indent="-228600" algn="l">
              <a:lnSpc>
                <a:spcPct val="90000"/>
              </a:lnSpc>
              <a:spcBef>
                <a:spcPts val="472"/>
              </a:spcBef>
              <a:spcAft>
                <a:spcPts val="0"/>
              </a:spcAft>
              <a:buClr>
                <a:schemeClr val="dk1"/>
              </a:buClr>
              <a:buSzPts val="1512"/>
              <a:buNone/>
              <a:defRPr sz="1512" b="1"/>
            </a:lvl6pPr>
            <a:lvl7pPr marL="3200400" lvl="6" indent="-228600" algn="l">
              <a:lnSpc>
                <a:spcPct val="90000"/>
              </a:lnSpc>
              <a:spcBef>
                <a:spcPts val="472"/>
              </a:spcBef>
              <a:spcAft>
                <a:spcPts val="0"/>
              </a:spcAft>
              <a:buClr>
                <a:schemeClr val="dk1"/>
              </a:buClr>
              <a:buSzPts val="1512"/>
              <a:buNone/>
              <a:defRPr sz="1512" b="1"/>
            </a:lvl7pPr>
            <a:lvl8pPr marL="3657600" lvl="7" indent="-228600" algn="l">
              <a:lnSpc>
                <a:spcPct val="90000"/>
              </a:lnSpc>
              <a:spcBef>
                <a:spcPts val="472"/>
              </a:spcBef>
              <a:spcAft>
                <a:spcPts val="0"/>
              </a:spcAft>
              <a:buClr>
                <a:schemeClr val="dk1"/>
              </a:buClr>
              <a:buSzPts val="1512"/>
              <a:buNone/>
              <a:defRPr sz="1512" b="1"/>
            </a:lvl8pPr>
            <a:lvl9pPr marL="4114800" lvl="8" indent="-228600" algn="l">
              <a:lnSpc>
                <a:spcPct val="90000"/>
              </a:lnSpc>
              <a:spcBef>
                <a:spcPts val="472"/>
              </a:spcBef>
              <a:spcAft>
                <a:spcPts val="0"/>
              </a:spcAft>
              <a:buClr>
                <a:schemeClr val="dk1"/>
              </a:buClr>
              <a:buSzPts val="1512"/>
              <a:buNone/>
              <a:defRPr sz="1512" b="1"/>
            </a:lvl9pPr>
          </a:lstStyle>
          <a:p>
            <a:endParaRPr/>
          </a:p>
        </p:txBody>
      </p:sp>
      <p:sp>
        <p:nvSpPr>
          <p:cNvPr id="150" name="Google Shape;150;p32"/>
          <p:cNvSpPr txBox="1">
            <a:spLocks noGrp="1"/>
          </p:cNvSpPr>
          <p:nvPr>
            <p:ph type="body" idx="2"/>
          </p:nvPr>
        </p:nvSpPr>
        <p:spPr>
          <a:xfrm>
            <a:off x="793645" y="2367064"/>
            <a:ext cx="4874377" cy="348159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945"/>
              </a:spcBef>
              <a:spcAft>
                <a:spcPts val="0"/>
              </a:spcAft>
              <a:buClr>
                <a:schemeClr val="dk1"/>
              </a:buClr>
              <a:buSzPts val="1800"/>
              <a:buChar char="•"/>
              <a:defRPr/>
            </a:lvl1pPr>
            <a:lvl2pPr marL="914400" lvl="1" indent="-342900" algn="l">
              <a:lnSpc>
                <a:spcPct val="90000"/>
              </a:lnSpc>
              <a:spcBef>
                <a:spcPts val="472"/>
              </a:spcBef>
              <a:spcAft>
                <a:spcPts val="0"/>
              </a:spcAft>
              <a:buClr>
                <a:schemeClr val="dk1"/>
              </a:buClr>
              <a:buSzPts val="1800"/>
              <a:buChar char="•"/>
              <a:defRPr/>
            </a:lvl2pPr>
            <a:lvl3pPr marL="1371600" lvl="2" indent="-342900" algn="l">
              <a:lnSpc>
                <a:spcPct val="90000"/>
              </a:lnSpc>
              <a:spcBef>
                <a:spcPts val="472"/>
              </a:spcBef>
              <a:spcAft>
                <a:spcPts val="0"/>
              </a:spcAft>
              <a:buClr>
                <a:schemeClr val="dk1"/>
              </a:buClr>
              <a:buSzPts val="1800"/>
              <a:buChar char="•"/>
              <a:defRPr/>
            </a:lvl3pPr>
            <a:lvl4pPr marL="1828800" lvl="3" indent="-342900" algn="l">
              <a:lnSpc>
                <a:spcPct val="90000"/>
              </a:lnSpc>
              <a:spcBef>
                <a:spcPts val="472"/>
              </a:spcBef>
              <a:spcAft>
                <a:spcPts val="0"/>
              </a:spcAft>
              <a:buClr>
                <a:schemeClr val="dk1"/>
              </a:buClr>
              <a:buSzPts val="1800"/>
              <a:buChar char="•"/>
              <a:defRPr/>
            </a:lvl4pPr>
            <a:lvl5pPr marL="2286000" lvl="4" indent="-342900" algn="l">
              <a:lnSpc>
                <a:spcPct val="90000"/>
              </a:lnSpc>
              <a:spcBef>
                <a:spcPts val="472"/>
              </a:spcBef>
              <a:spcAft>
                <a:spcPts val="0"/>
              </a:spcAft>
              <a:buClr>
                <a:schemeClr val="dk1"/>
              </a:buClr>
              <a:buSzPts val="1800"/>
              <a:buChar char="•"/>
              <a:defRPr/>
            </a:lvl5pPr>
            <a:lvl6pPr marL="2743200" lvl="5" indent="-342900" algn="l">
              <a:lnSpc>
                <a:spcPct val="90000"/>
              </a:lnSpc>
              <a:spcBef>
                <a:spcPts val="472"/>
              </a:spcBef>
              <a:spcAft>
                <a:spcPts val="0"/>
              </a:spcAft>
              <a:buClr>
                <a:schemeClr val="dk1"/>
              </a:buClr>
              <a:buSzPts val="1800"/>
              <a:buChar char="•"/>
              <a:defRPr/>
            </a:lvl6pPr>
            <a:lvl7pPr marL="3200400" lvl="6" indent="-342900" algn="l">
              <a:lnSpc>
                <a:spcPct val="90000"/>
              </a:lnSpc>
              <a:spcBef>
                <a:spcPts val="472"/>
              </a:spcBef>
              <a:spcAft>
                <a:spcPts val="0"/>
              </a:spcAft>
              <a:buClr>
                <a:schemeClr val="dk1"/>
              </a:buClr>
              <a:buSzPts val="1800"/>
              <a:buChar char="•"/>
              <a:defRPr/>
            </a:lvl7pPr>
            <a:lvl8pPr marL="3657600" lvl="7" indent="-342900" algn="l">
              <a:lnSpc>
                <a:spcPct val="90000"/>
              </a:lnSpc>
              <a:spcBef>
                <a:spcPts val="472"/>
              </a:spcBef>
              <a:spcAft>
                <a:spcPts val="0"/>
              </a:spcAft>
              <a:buClr>
                <a:schemeClr val="dk1"/>
              </a:buClr>
              <a:buSzPts val="1800"/>
              <a:buChar char="•"/>
              <a:defRPr/>
            </a:lvl8pPr>
            <a:lvl9pPr marL="4114800" lvl="8" indent="-342900" algn="l">
              <a:lnSpc>
                <a:spcPct val="90000"/>
              </a:lnSpc>
              <a:spcBef>
                <a:spcPts val="472"/>
              </a:spcBef>
              <a:spcAft>
                <a:spcPts val="0"/>
              </a:spcAft>
              <a:buClr>
                <a:schemeClr val="dk1"/>
              </a:buClr>
              <a:buSzPts val="1800"/>
              <a:buChar char="•"/>
              <a:defRPr/>
            </a:lvl9pPr>
          </a:lstStyle>
          <a:p>
            <a:endParaRPr/>
          </a:p>
        </p:txBody>
      </p:sp>
      <p:sp>
        <p:nvSpPr>
          <p:cNvPr id="151" name="Google Shape;151;p32"/>
          <p:cNvSpPr txBox="1">
            <a:spLocks noGrp="1"/>
          </p:cNvSpPr>
          <p:nvPr>
            <p:ph type="body" idx="3"/>
          </p:nvPr>
        </p:nvSpPr>
        <p:spPr>
          <a:xfrm>
            <a:off x="5833051" y="1588543"/>
            <a:ext cx="4898383" cy="77852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945"/>
              </a:spcBef>
              <a:spcAft>
                <a:spcPts val="0"/>
              </a:spcAft>
              <a:buClr>
                <a:schemeClr val="dk1"/>
              </a:buClr>
              <a:buSzPts val="2268"/>
              <a:buNone/>
              <a:defRPr sz="2268" b="1"/>
            </a:lvl1pPr>
            <a:lvl2pPr marL="914400" lvl="1" indent="-228600" algn="l">
              <a:lnSpc>
                <a:spcPct val="90000"/>
              </a:lnSpc>
              <a:spcBef>
                <a:spcPts val="472"/>
              </a:spcBef>
              <a:spcAft>
                <a:spcPts val="0"/>
              </a:spcAft>
              <a:buClr>
                <a:schemeClr val="dk1"/>
              </a:buClr>
              <a:buSzPts val="1890"/>
              <a:buNone/>
              <a:defRPr sz="1890" b="1"/>
            </a:lvl2pPr>
            <a:lvl3pPr marL="1371600" lvl="2" indent="-228600" algn="l">
              <a:lnSpc>
                <a:spcPct val="90000"/>
              </a:lnSpc>
              <a:spcBef>
                <a:spcPts val="472"/>
              </a:spcBef>
              <a:spcAft>
                <a:spcPts val="0"/>
              </a:spcAft>
              <a:buClr>
                <a:schemeClr val="dk1"/>
              </a:buClr>
              <a:buSzPts val="1701"/>
              <a:buNone/>
              <a:defRPr sz="1701" b="1"/>
            </a:lvl3pPr>
            <a:lvl4pPr marL="1828800" lvl="3" indent="-228600" algn="l">
              <a:lnSpc>
                <a:spcPct val="90000"/>
              </a:lnSpc>
              <a:spcBef>
                <a:spcPts val="472"/>
              </a:spcBef>
              <a:spcAft>
                <a:spcPts val="0"/>
              </a:spcAft>
              <a:buClr>
                <a:schemeClr val="dk1"/>
              </a:buClr>
              <a:buSzPts val="1512"/>
              <a:buNone/>
              <a:defRPr sz="1512" b="1"/>
            </a:lvl4pPr>
            <a:lvl5pPr marL="2286000" lvl="4" indent="-228600" algn="l">
              <a:lnSpc>
                <a:spcPct val="90000"/>
              </a:lnSpc>
              <a:spcBef>
                <a:spcPts val="472"/>
              </a:spcBef>
              <a:spcAft>
                <a:spcPts val="0"/>
              </a:spcAft>
              <a:buClr>
                <a:schemeClr val="dk1"/>
              </a:buClr>
              <a:buSzPts val="1512"/>
              <a:buNone/>
              <a:defRPr sz="1512" b="1"/>
            </a:lvl5pPr>
            <a:lvl6pPr marL="2743200" lvl="5" indent="-228600" algn="l">
              <a:lnSpc>
                <a:spcPct val="90000"/>
              </a:lnSpc>
              <a:spcBef>
                <a:spcPts val="472"/>
              </a:spcBef>
              <a:spcAft>
                <a:spcPts val="0"/>
              </a:spcAft>
              <a:buClr>
                <a:schemeClr val="dk1"/>
              </a:buClr>
              <a:buSzPts val="1512"/>
              <a:buNone/>
              <a:defRPr sz="1512" b="1"/>
            </a:lvl6pPr>
            <a:lvl7pPr marL="3200400" lvl="6" indent="-228600" algn="l">
              <a:lnSpc>
                <a:spcPct val="90000"/>
              </a:lnSpc>
              <a:spcBef>
                <a:spcPts val="472"/>
              </a:spcBef>
              <a:spcAft>
                <a:spcPts val="0"/>
              </a:spcAft>
              <a:buClr>
                <a:schemeClr val="dk1"/>
              </a:buClr>
              <a:buSzPts val="1512"/>
              <a:buNone/>
              <a:defRPr sz="1512" b="1"/>
            </a:lvl7pPr>
            <a:lvl8pPr marL="3657600" lvl="7" indent="-228600" algn="l">
              <a:lnSpc>
                <a:spcPct val="90000"/>
              </a:lnSpc>
              <a:spcBef>
                <a:spcPts val="472"/>
              </a:spcBef>
              <a:spcAft>
                <a:spcPts val="0"/>
              </a:spcAft>
              <a:buClr>
                <a:schemeClr val="dk1"/>
              </a:buClr>
              <a:buSzPts val="1512"/>
              <a:buNone/>
              <a:defRPr sz="1512" b="1"/>
            </a:lvl8pPr>
            <a:lvl9pPr marL="4114800" lvl="8" indent="-228600" algn="l">
              <a:lnSpc>
                <a:spcPct val="90000"/>
              </a:lnSpc>
              <a:spcBef>
                <a:spcPts val="472"/>
              </a:spcBef>
              <a:spcAft>
                <a:spcPts val="0"/>
              </a:spcAft>
              <a:buClr>
                <a:schemeClr val="dk1"/>
              </a:buClr>
              <a:buSzPts val="1512"/>
              <a:buNone/>
              <a:defRPr sz="1512" b="1"/>
            </a:lvl9pPr>
          </a:lstStyle>
          <a:p>
            <a:endParaRPr/>
          </a:p>
        </p:txBody>
      </p:sp>
      <p:sp>
        <p:nvSpPr>
          <p:cNvPr id="152" name="Google Shape;152;p32"/>
          <p:cNvSpPr txBox="1">
            <a:spLocks noGrp="1"/>
          </p:cNvSpPr>
          <p:nvPr>
            <p:ph type="body" idx="4"/>
          </p:nvPr>
        </p:nvSpPr>
        <p:spPr>
          <a:xfrm>
            <a:off x="5833051" y="2367064"/>
            <a:ext cx="4898383" cy="348159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945"/>
              </a:spcBef>
              <a:spcAft>
                <a:spcPts val="0"/>
              </a:spcAft>
              <a:buClr>
                <a:schemeClr val="dk1"/>
              </a:buClr>
              <a:buSzPts val="1800"/>
              <a:buChar char="•"/>
              <a:defRPr/>
            </a:lvl1pPr>
            <a:lvl2pPr marL="914400" lvl="1" indent="-342900" algn="l">
              <a:lnSpc>
                <a:spcPct val="90000"/>
              </a:lnSpc>
              <a:spcBef>
                <a:spcPts val="472"/>
              </a:spcBef>
              <a:spcAft>
                <a:spcPts val="0"/>
              </a:spcAft>
              <a:buClr>
                <a:schemeClr val="dk1"/>
              </a:buClr>
              <a:buSzPts val="1800"/>
              <a:buChar char="•"/>
              <a:defRPr/>
            </a:lvl2pPr>
            <a:lvl3pPr marL="1371600" lvl="2" indent="-342900" algn="l">
              <a:lnSpc>
                <a:spcPct val="90000"/>
              </a:lnSpc>
              <a:spcBef>
                <a:spcPts val="472"/>
              </a:spcBef>
              <a:spcAft>
                <a:spcPts val="0"/>
              </a:spcAft>
              <a:buClr>
                <a:schemeClr val="dk1"/>
              </a:buClr>
              <a:buSzPts val="1800"/>
              <a:buChar char="•"/>
              <a:defRPr/>
            </a:lvl3pPr>
            <a:lvl4pPr marL="1828800" lvl="3" indent="-342900" algn="l">
              <a:lnSpc>
                <a:spcPct val="90000"/>
              </a:lnSpc>
              <a:spcBef>
                <a:spcPts val="472"/>
              </a:spcBef>
              <a:spcAft>
                <a:spcPts val="0"/>
              </a:spcAft>
              <a:buClr>
                <a:schemeClr val="dk1"/>
              </a:buClr>
              <a:buSzPts val="1800"/>
              <a:buChar char="•"/>
              <a:defRPr/>
            </a:lvl4pPr>
            <a:lvl5pPr marL="2286000" lvl="4" indent="-342900" algn="l">
              <a:lnSpc>
                <a:spcPct val="90000"/>
              </a:lnSpc>
              <a:spcBef>
                <a:spcPts val="472"/>
              </a:spcBef>
              <a:spcAft>
                <a:spcPts val="0"/>
              </a:spcAft>
              <a:buClr>
                <a:schemeClr val="dk1"/>
              </a:buClr>
              <a:buSzPts val="1800"/>
              <a:buChar char="•"/>
              <a:defRPr/>
            </a:lvl5pPr>
            <a:lvl6pPr marL="2743200" lvl="5" indent="-342900" algn="l">
              <a:lnSpc>
                <a:spcPct val="90000"/>
              </a:lnSpc>
              <a:spcBef>
                <a:spcPts val="472"/>
              </a:spcBef>
              <a:spcAft>
                <a:spcPts val="0"/>
              </a:spcAft>
              <a:buClr>
                <a:schemeClr val="dk1"/>
              </a:buClr>
              <a:buSzPts val="1800"/>
              <a:buChar char="•"/>
              <a:defRPr/>
            </a:lvl6pPr>
            <a:lvl7pPr marL="3200400" lvl="6" indent="-342900" algn="l">
              <a:lnSpc>
                <a:spcPct val="90000"/>
              </a:lnSpc>
              <a:spcBef>
                <a:spcPts val="472"/>
              </a:spcBef>
              <a:spcAft>
                <a:spcPts val="0"/>
              </a:spcAft>
              <a:buClr>
                <a:schemeClr val="dk1"/>
              </a:buClr>
              <a:buSzPts val="1800"/>
              <a:buChar char="•"/>
              <a:defRPr/>
            </a:lvl7pPr>
            <a:lvl8pPr marL="3657600" lvl="7" indent="-342900" algn="l">
              <a:lnSpc>
                <a:spcPct val="90000"/>
              </a:lnSpc>
              <a:spcBef>
                <a:spcPts val="472"/>
              </a:spcBef>
              <a:spcAft>
                <a:spcPts val="0"/>
              </a:spcAft>
              <a:buClr>
                <a:schemeClr val="dk1"/>
              </a:buClr>
              <a:buSzPts val="1800"/>
              <a:buChar char="•"/>
              <a:defRPr/>
            </a:lvl8pPr>
            <a:lvl9pPr marL="4114800" lvl="8" indent="-342900" algn="l">
              <a:lnSpc>
                <a:spcPct val="90000"/>
              </a:lnSpc>
              <a:spcBef>
                <a:spcPts val="472"/>
              </a:spcBef>
              <a:spcAft>
                <a:spcPts val="0"/>
              </a:spcAft>
              <a:buClr>
                <a:schemeClr val="dk1"/>
              </a:buClr>
              <a:buSzPts val="1800"/>
              <a:buChar char="•"/>
              <a:defRPr/>
            </a:lvl9pPr>
          </a:lstStyle>
          <a:p>
            <a:endParaRPr/>
          </a:p>
        </p:txBody>
      </p:sp>
      <p:sp>
        <p:nvSpPr>
          <p:cNvPr id="153" name="Google Shape;153;p32"/>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2"/>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2"/>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Main text slide">
  <p:cSld name="Main text slide">
    <p:spTree>
      <p:nvGrpSpPr>
        <p:cNvPr id="1" name="Shape 16"/>
        <p:cNvGrpSpPr/>
        <p:nvPr/>
      </p:nvGrpSpPr>
      <p:grpSpPr>
        <a:xfrm>
          <a:off x="0" y="0"/>
          <a:ext cx="0" cy="0"/>
          <a:chOff x="0" y="0"/>
          <a:chExt cx="0" cy="0"/>
        </a:xfrm>
      </p:grpSpPr>
      <p:sp>
        <p:nvSpPr>
          <p:cNvPr id="17" name="Google Shape;17;p4"/>
          <p:cNvSpPr/>
          <p:nvPr/>
        </p:nvSpPr>
        <p:spPr>
          <a:xfrm>
            <a:off x="3110249" y="6007995"/>
            <a:ext cx="6259132" cy="4721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Arial"/>
                <a:ea typeface="Arial"/>
                <a:cs typeface="Arial"/>
                <a:sym typeface="Arial"/>
              </a:rPr>
              <a:t>© 2024 Alexandru Iosup. All rights reserved.</a:t>
            </a:r>
            <a:endParaRPr sz="1400" b="0" i="0" u="none" strike="noStrike" cap="none">
              <a:solidFill>
                <a:srgbClr val="000000"/>
              </a:solidFill>
              <a:latin typeface="Arial"/>
              <a:ea typeface="Arial"/>
              <a:cs typeface="Arial"/>
              <a:sym typeface="Arial"/>
            </a:endParaRPr>
          </a:p>
        </p:txBody>
      </p:sp>
      <p:sp>
        <p:nvSpPr>
          <p:cNvPr id="18" name="Google Shape;18;p4"/>
          <p:cNvSpPr txBox="1">
            <a:spLocks noGrp="1"/>
          </p:cNvSpPr>
          <p:nvPr>
            <p:ph type="subTitle" idx="1"/>
          </p:nvPr>
        </p:nvSpPr>
        <p:spPr>
          <a:xfrm>
            <a:off x="960174" y="1080029"/>
            <a:ext cx="9745755" cy="576016"/>
          </a:xfrm>
          <a:prstGeom prst="rect">
            <a:avLst/>
          </a:prstGeom>
          <a:noFill/>
          <a:ln>
            <a:noFill/>
          </a:ln>
        </p:spPr>
        <p:txBody>
          <a:bodyPr spcFirstLastPara="1" wrap="square" lIns="91425" tIns="0" rIns="91425" bIns="0" anchor="t" anchorCtr="0">
            <a:noAutofit/>
          </a:bodyPr>
          <a:lstStyle>
            <a:lvl1pPr marR="0" lvl="0" algn="l" rtl="0">
              <a:lnSpc>
                <a:spcPct val="100000"/>
              </a:lnSpc>
              <a:spcBef>
                <a:spcPts val="320"/>
              </a:spcBef>
              <a:spcAft>
                <a:spcPts val="0"/>
              </a:spcAft>
              <a:buClr>
                <a:schemeClr val="dk2"/>
              </a:buClr>
              <a:buSzPts val="1600"/>
              <a:buFont typeface="Arial"/>
              <a:buNone/>
              <a:defRPr sz="1600" b="1" i="0" u="none" strike="noStrike" cap="none">
                <a:solidFill>
                  <a:schemeClr val="dk1"/>
                </a:solidFill>
                <a:latin typeface="Arial Narrow"/>
                <a:ea typeface="Arial Narrow"/>
                <a:cs typeface="Arial Narrow"/>
                <a:sym typeface="Arial Narrow"/>
              </a:defRPr>
            </a:lvl1pPr>
            <a:lvl2pPr marR="0" lvl="1"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9" name="Google Shape;19;p4"/>
          <p:cNvSpPr txBox="1">
            <a:spLocks noGrp="1"/>
          </p:cNvSpPr>
          <p:nvPr>
            <p:ph type="title"/>
          </p:nvPr>
        </p:nvSpPr>
        <p:spPr>
          <a:xfrm>
            <a:off x="960173" y="339009"/>
            <a:ext cx="1054440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B0F0"/>
              </a:buClr>
              <a:buSzPts val="3600"/>
              <a:buFont typeface="Arial"/>
              <a:buNone/>
              <a:defRPr sz="3600" b="0" i="0" u="none" strike="noStrike" cap="none">
                <a:solidFill>
                  <a:srgbClr val="00B0F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0" name="Google Shape;20;p4"/>
          <p:cNvSpPr txBox="1">
            <a:spLocks noGrp="1"/>
          </p:cNvSpPr>
          <p:nvPr>
            <p:ph type="body" idx="2"/>
          </p:nvPr>
        </p:nvSpPr>
        <p:spPr>
          <a:xfrm>
            <a:off x="960173" y="1728047"/>
            <a:ext cx="10544404" cy="3570096"/>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1" name="Google Shape;21;p4"/>
          <p:cNvSpPr txBox="1">
            <a:spLocks noGrp="1"/>
          </p:cNvSpPr>
          <p:nvPr>
            <p:ph type="sldNum" idx="12"/>
          </p:nvPr>
        </p:nvSpPr>
        <p:spPr>
          <a:xfrm flipH="1">
            <a:off x="10933968" y="6086476"/>
            <a:ext cx="570607" cy="393699"/>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33"/>
          <p:cNvSpPr txBox="1">
            <a:spLocks noGrp="1"/>
          </p:cNvSpPr>
          <p:nvPr>
            <p:ph type="title"/>
          </p:nvPr>
        </p:nvSpPr>
        <p:spPr>
          <a:xfrm>
            <a:off x="792144" y="345011"/>
            <a:ext cx="9937790"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3"/>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33"/>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33"/>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a:xfrm>
            <a:off x="793646" y="432013"/>
            <a:ext cx="3716169" cy="151204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024"/>
              <a:buFont typeface="Calibri"/>
              <a:buNone/>
              <a:defRPr sz="3024"/>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4"/>
          <p:cNvSpPr txBox="1">
            <a:spLocks noGrp="1"/>
          </p:cNvSpPr>
          <p:nvPr>
            <p:ph type="body" idx="1"/>
          </p:nvPr>
        </p:nvSpPr>
        <p:spPr>
          <a:xfrm>
            <a:off x="4898383" y="933027"/>
            <a:ext cx="5833050" cy="4605124"/>
          </a:xfrm>
          <a:prstGeom prst="rect">
            <a:avLst/>
          </a:prstGeom>
          <a:noFill/>
          <a:ln>
            <a:noFill/>
          </a:ln>
        </p:spPr>
        <p:txBody>
          <a:bodyPr spcFirstLastPara="1" wrap="square" lIns="91425" tIns="45700" rIns="91425" bIns="45700" anchor="t" anchorCtr="0">
            <a:normAutofit/>
          </a:bodyPr>
          <a:lstStyle>
            <a:lvl1pPr marL="457200" lvl="0" indent="-420624" algn="l">
              <a:lnSpc>
                <a:spcPct val="90000"/>
              </a:lnSpc>
              <a:spcBef>
                <a:spcPts val="945"/>
              </a:spcBef>
              <a:spcAft>
                <a:spcPts val="0"/>
              </a:spcAft>
              <a:buClr>
                <a:schemeClr val="dk1"/>
              </a:buClr>
              <a:buSzPts val="3024"/>
              <a:buChar char="•"/>
              <a:defRPr sz="3024"/>
            </a:lvl1pPr>
            <a:lvl2pPr marL="914400" lvl="1" indent="-396621" algn="l">
              <a:lnSpc>
                <a:spcPct val="90000"/>
              </a:lnSpc>
              <a:spcBef>
                <a:spcPts val="472"/>
              </a:spcBef>
              <a:spcAft>
                <a:spcPts val="0"/>
              </a:spcAft>
              <a:buClr>
                <a:schemeClr val="dk1"/>
              </a:buClr>
              <a:buSzPts val="2646"/>
              <a:buChar char="•"/>
              <a:defRPr sz="2646"/>
            </a:lvl2pPr>
            <a:lvl3pPr marL="1371600" lvl="2" indent="-372617" algn="l">
              <a:lnSpc>
                <a:spcPct val="90000"/>
              </a:lnSpc>
              <a:spcBef>
                <a:spcPts val="472"/>
              </a:spcBef>
              <a:spcAft>
                <a:spcPts val="0"/>
              </a:spcAft>
              <a:buClr>
                <a:schemeClr val="dk1"/>
              </a:buClr>
              <a:buSzPts val="2268"/>
              <a:buChar char="•"/>
              <a:defRPr sz="2268"/>
            </a:lvl3pPr>
            <a:lvl4pPr marL="1828800" lvl="3" indent="-348614" algn="l">
              <a:lnSpc>
                <a:spcPct val="90000"/>
              </a:lnSpc>
              <a:spcBef>
                <a:spcPts val="472"/>
              </a:spcBef>
              <a:spcAft>
                <a:spcPts val="0"/>
              </a:spcAft>
              <a:buClr>
                <a:schemeClr val="dk1"/>
              </a:buClr>
              <a:buSzPts val="1890"/>
              <a:buChar char="•"/>
              <a:defRPr sz="1890"/>
            </a:lvl4pPr>
            <a:lvl5pPr marL="2286000" lvl="4" indent="-348614" algn="l">
              <a:lnSpc>
                <a:spcPct val="90000"/>
              </a:lnSpc>
              <a:spcBef>
                <a:spcPts val="472"/>
              </a:spcBef>
              <a:spcAft>
                <a:spcPts val="0"/>
              </a:spcAft>
              <a:buClr>
                <a:schemeClr val="dk1"/>
              </a:buClr>
              <a:buSzPts val="1890"/>
              <a:buChar char="•"/>
              <a:defRPr sz="1890"/>
            </a:lvl5pPr>
            <a:lvl6pPr marL="2743200" lvl="5" indent="-348614" algn="l">
              <a:lnSpc>
                <a:spcPct val="90000"/>
              </a:lnSpc>
              <a:spcBef>
                <a:spcPts val="472"/>
              </a:spcBef>
              <a:spcAft>
                <a:spcPts val="0"/>
              </a:spcAft>
              <a:buClr>
                <a:schemeClr val="dk1"/>
              </a:buClr>
              <a:buSzPts val="1890"/>
              <a:buChar char="•"/>
              <a:defRPr sz="1890"/>
            </a:lvl6pPr>
            <a:lvl7pPr marL="3200400" lvl="6" indent="-348614" algn="l">
              <a:lnSpc>
                <a:spcPct val="90000"/>
              </a:lnSpc>
              <a:spcBef>
                <a:spcPts val="472"/>
              </a:spcBef>
              <a:spcAft>
                <a:spcPts val="0"/>
              </a:spcAft>
              <a:buClr>
                <a:schemeClr val="dk1"/>
              </a:buClr>
              <a:buSzPts val="1890"/>
              <a:buChar char="•"/>
              <a:defRPr sz="1890"/>
            </a:lvl7pPr>
            <a:lvl8pPr marL="3657600" lvl="7" indent="-348615" algn="l">
              <a:lnSpc>
                <a:spcPct val="90000"/>
              </a:lnSpc>
              <a:spcBef>
                <a:spcPts val="472"/>
              </a:spcBef>
              <a:spcAft>
                <a:spcPts val="0"/>
              </a:spcAft>
              <a:buClr>
                <a:schemeClr val="dk1"/>
              </a:buClr>
              <a:buSzPts val="1890"/>
              <a:buChar char="•"/>
              <a:defRPr sz="1890"/>
            </a:lvl8pPr>
            <a:lvl9pPr marL="4114800" lvl="8" indent="-348615" algn="l">
              <a:lnSpc>
                <a:spcPct val="90000"/>
              </a:lnSpc>
              <a:spcBef>
                <a:spcPts val="472"/>
              </a:spcBef>
              <a:spcAft>
                <a:spcPts val="0"/>
              </a:spcAft>
              <a:buClr>
                <a:schemeClr val="dk1"/>
              </a:buClr>
              <a:buSzPts val="1890"/>
              <a:buChar char="•"/>
              <a:defRPr sz="1890"/>
            </a:lvl9pPr>
          </a:lstStyle>
          <a:p>
            <a:endParaRPr/>
          </a:p>
        </p:txBody>
      </p:sp>
      <p:sp>
        <p:nvSpPr>
          <p:cNvPr id="164" name="Google Shape;164;p34"/>
          <p:cNvSpPr txBox="1">
            <a:spLocks noGrp="1"/>
          </p:cNvSpPr>
          <p:nvPr>
            <p:ph type="body" idx="2"/>
          </p:nvPr>
        </p:nvSpPr>
        <p:spPr>
          <a:xfrm>
            <a:off x="793646" y="1944052"/>
            <a:ext cx="3716169" cy="36015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45"/>
              </a:spcBef>
              <a:spcAft>
                <a:spcPts val="0"/>
              </a:spcAft>
              <a:buClr>
                <a:schemeClr val="dk1"/>
              </a:buClr>
              <a:buSzPts val="1512"/>
              <a:buNone/>
              <a:defRPr sz="1512"/>
            </a:lvl1pPr>
            <a:lvl2pPr marL="914400" lvl="1" indent="-228600" algn="l">
              <a:lnSpc>
                <a:spcPct val="90000"/>
              </a:lnSpc>
              <a:spcBef>
                <a:spcPts val="472"/>
              </a:spcBef>
              <a:spcAft>
                <a:spcPts val="0"/>
              </a:spcAft>
              <a:buClr>
                <a:schemeClr val="dk1"/>
              </a:buClr>
              <a:buSzPts val="1323"/>
              <a:buNone/>
              <a:defRPr sz="1323"/>
            </a:lvl2pPr>
            <a:lvl3pPr marL="1371600" lvl="2" indent="-228600" algn="l">
              <a:lnSpc>
                <a:spcPct val="90000"/>
              </a:lnSpc>
              <a:spcBef>
                <a:spcPts val="472"/>
              </a:spcBef>
              <a:spcAft>
                <a:spcPts val="0"/>
              </a:spcAft>
              <a:buClr>
                <a:schemeClr val="dk1"/>
              </a:buClr>
              <a:buSzPts val="1134"/>
              <a:buNone/>
              <a:defRPr sz="1134"/>
            </a:lvl3pPr>
            <a:lvl4pPr marL="1828800" lvl="3" indent="-228600" algn="l">
              <a:lnSpc>
                <a:spcPct val="90000"/>
              </a:lnSpc>
              <a:spcBef>
                <a:spcPts val="472"/>
              </a:spcBef>
              <a:spcAft>
                <a:spcPts val="0"/>
              </a:spcAft>
              <a:buClr>
                <a:schemeClr val="dk1"/>
              </a:buClr>
              <a:buSzPts val="945"/>
              <a:buNone/>
              <a:defRPr sz="945"/>
            </a:lvl4pPr>
            <a:lvl5pPr marL="2286000" lvl="4" indent="-228600" algn="l">
              <a:lnSpc>
                <a:spcPct val="90000"/>
              </a:lnSpc>
              <a:spcBef>
                <a:spcPts val="472"/>
              </a:spcBef>
              <a:spcAft>
                <a:spcPts val="0"/>
              </a:spcAft>
              <a:buClr>
                <a:schemeClr val="dk1"/>
              </a:buClr>
              <a:buSzPts val="945"/>
              <a:buNone/>
              <a:defRPr sz="945"/>
            </a:lvl5pPr>
            <a:lvl6pPr marL="2743200" lvl="5" indent="-228600" algn="l">
              <a:lnSpc>
                <a:spcPct val="90000"/>
              </a:lnSpc>
              <a:spcBef>
                <a:spcPts val="472"/>
              </a:spcBef>
              <a:spcAft>
                <a:spcPts val="0"/>
              </a:spcAft>
              <a:buClr>
                <a:schemeClr val="dk1"/>
              </a:buClr>
              <a:buSzPts val="945"/>
              <a:buNone/>
              <a:defRPr sz="945"/>
            </a:lvl6pPr>
            <a:lvl7pPr marL="3200400" lvl="6" indent="-228600" algn="l">
              <a:lnSpc>
                <a:spcPct val="90000"/>
              </a:lnSpc>
              <a:spcBef>
                <a:spcPts val="472"/>
              </a:spcBef>
              <a:spcAft>
                <a:spcPts val="0"/>
              </a:spcAft>
              <a:buClr>
                <a:schemeClr val="dk1"/>
              </a:buClr>
              <a:buSzPts val="945"/>
              <a:buNone/>
              <a:defRPr sz="945"/>
            </a:lvl7pPr>
            <a:lvl8pPr marL="3657600" lvl="7" indent="-228600" algn="l">
              <a:lnSpc>
                <a:spcPct val="90000"/>
              </a:lnSpc>
              <a:spcBef>
                <a:spcPts val="472"/>
              </a:spcBef>
              <a:spcAft>
                <a:spcPts val="0"/>
              </a:spcAft>
              <a:buClr>
                <a:schemeClr val="dk1"/>
              </a:buClr>
              <a:buSzPts val="945"/>
              <a:buNone/>
              <a:defRPr sz="945"/>
            </a:lvl8pPr>
            <a:lvl9pPr marL="4114800" lvl="8" indent="-228600" algn="l">
              <a:lnSpc>
                <a:spcPct val="90000"/>
              </a:lnSpc>
              <a:spcBef>
                <a:spcPts val="472"/>
              </a:spcBef>
              <a:spcAft>
                <a:spcPts val="0"/>
              </a:spcAft>
              <a:buClr>
                <a:schemeClr val="dk1"/>
              </a:buClr>
              <a:buSzPts val="945"/>
              <a:buNone/>
              <a:defRPr sz="945"/>
            </a:lvl9pPr>
          </a:lstStyle>
          <a:p>
            <a:endParaRPr/>
          </a:p>
        </p:txBody>
      </p:sp>
      <p:sp>
        <p:nvSpPr>
          <p:cNvPr id="165" name="Google Shape;165;p34"/>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34"/>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4"/>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8"/>
        <p:cNvGrpSpPr/>
        <p:nvPr/>
      </p:nvGrpSpPr>
      <p:grpSpPr>
        <a:xfrm>
          <a:off x="0" y="0"/>
          <a:ext cx="0" cy="0"/>
          <a:chOff x="0" y="0"/>
          <a:chExt cx="0" cy="0"/>
        </a:xfrm>
      </p:grpSpPr>
      <p:sp>
        <p:nvSpPr>
          <p:cNvPr id="169" name="Google Shape;169;p35"/>
          <p:cNvSpPr txBox="1">
            <a:spLocks noGrp="1"/>
          </p:cNvSpPr>
          <p:nvPr>
            <p:ph type="title"/>
          </p:nvPr>
        </p:nvSpPr>
        <p:spPr>
          <a:xfrm>
            <a:off x="793646" y="432013"/>
            <a:ext cx="3716169" cy="151204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024"/>
              <a:buFont typeface="Calibri"/>
              <a:buNone/>
              <a:defRPr sz="3024"/>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35"/>
          <p:cNvSpPr>
            <a:spLocks noGrp="1"/>
          </p:cNvSpPr>
          <p:nvPr>
            <p:ph type="pic" idx="2"/>
          </p:nvPr>
        </p:nvSpPr>
        <p:spPr>
          <a:xfrm>
            <a:off x="4898383" y="933027"/>
            <a:ext cx="5833050" cy="4605124"/>
          </a:xfrm>
          <a:prstGeom prst="rect">
            <a:avLst/>
          </a:prstGeom>
          <a:noFill/>
          <a:ln>
            <a:noFill/>
          </a:ln>
        </p:spPr>
      </p:sp>
      <p:sp>
        <p:nvSpPr>
          <p:cNvPr id="171" name="Google Shape;171;p35"/>
          <p:cNvSpPr txBox="1">
            <a:spLocks noGrp="1"/>
          </p:cNvSpPr>
          <p:nvPr>
            <p:ph type="body" idx="1"/>
          </p:nvPr>
        </p:nvSpPr>
        <p:spPr>
          <a:xfrm>
            <a:off x="793646" y="1944052"/>
            <a:ext cx="3716169" cy="36015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45"/>
              </a:spcBef>
              <a:spcAft>
                <a:spcPts val="0"/>
              </a:spcAft>
              <a:buClr>
                <a:schemeClr val="dk1"/>
              </a:buClr>
              <a:buSzPts val="1512"/>
              <a:buNone/>
              <a:defRPr sz="1512"/>
            </a:lvl1pPr>
            <a:lvl2pPr marL="914400" lvl="1" indent="-228600" algn="l">
              <a:lnSpc>
                <a:spcPct val="90000"/>
              </a:lnSpc>
              <a:spcBef>
                <a:spcPts val="472"/>
              </a:spcBef>
              <a:spcAft>
                <a:spcPts val="0"/>
              </a:spcAft>
              <a:buClr>
                <a:schemeClr val="dk1"/>
              </a:buClr>
              <a:buSzPts val="1323"/>
              <a:buNone/>
              <a:defRPr sz="1323"/>
            </a:lvl2pPr>
            <a:lvl3pPr marL="1371600" lvl="2" indent="-228600" algn="l">
              <a:lnSpc>
                <a:spcPct val="90000"/>
              </a:lnSpc>
              <a:spcBef>
                <a:spcPts val="472"/>
              </a:spcBef>
              <a:spcAft>
                <a:spcPts val="0"/>
              </a:spcAft>
              <a:buClr>
                <a:schemeClr val="dk1"/>
              </a:buClr>
              <a:buSzPts val="1134"/>
              <a:buNone/>
              <a:defRPr sz="1134"/>
            </a:lvl3pPr>
            <a:lvl4pPr marL="1828800" lvl="3" indent="-228600" algn="l">
              <a:lnSpc>
                <a:spcPct val="90000"/>
              </a:lnSpc>
              <a:spcBef>
                <a:spcPts val="472"/>
              </a:spcBef>
              <a:spcAft>
                <a:spcPts val="0"/>
              </a:spcAft>
              <a:buClr>
                <a:schemeClr val="dk1"/>
              </a:buClr>
              <a:buSzPts val="945"/>
              <a:buNone/>
              <a:defRPr sz="945"/>
            </a:lvl4pPr>
            <a:lvl5pPr marL="2286000" lvl="4" indent="-228600" algn="l">
              <a:lnSpc>
                <a:spcPct val="90000"/>
              </a:lnSpc>
              <a:spcBef>
                <a:spcPts val="472"/>
              </a:spcBef>
              <a:spcAft>
                <a:spcPts val="0"/>
              </a:spcAft>
              <a:buClr>
                <a:schemeClr val="dk1"/>
              </a:buClr>
              <a:buSzPts val="945"/>
              <a:buNone/>
              <a:defRPr sz="945"/>
            </a:lvl5pPr>
            <a:lvl6pPr marL="2743200" lvl="5" indent="-228600" algn="l">
              <a:lnSpc>
                <a:spcPct val="90000"/>
              </a:lnSpc>
              <a:spcBef>
                <a:spcPts val="472"/>
              </a:spcBef>
              <a:spcAft>
                <a:spcPts val="0"/>
              </a:spcAft>
              <a:buClr>
                <a:schemeClr val="dk1"/>
              </a:buClr>
              <a:buSzPts val="945"/>
              <a:buNone/>
              <a:defRPr sz="945"/>
            </a:lvl6pPr>
            <a:lvl7pPr marL="3200400" lvl="6" indent="-228600" algn="l">
              <a:lnSpc>
                <a:spcPct val="90000"/>
              </a:lnSpc>
              <a:spcBef>
                <a:spcPts val="472"/>
              </a:spcBef>
              <a:spcAft>
                <a:spcPts val="0"/>
              </a:spcAft>
              <a:buClr>
                <a:schemeClr val="dk1"/>
              </a:buClr>
              <a:buSzPts val="945"/>
              <a:buNone/>
              <a:defRPr sz="945"/>
            </a:lvl7pPr>
            <a:lvl8pPr marL="3657600" lvl="7" indent="-228600" algn="l">
              <a:lnSpc>
                <a:spcPct val="90000"/>
              </a:lnSpc>
              <a:spcBef>
                <a:spcPts val="472"/>
              </a:spcBef>
              <a:spcAft>
                <a:spcPts val="0"/>
              </a:spcAft>
              <a:buClr>
                <a:schemeClr val="dk1"/>
              </a:buClr>
              <a:buSzPts val="945"/>
              <a:buNone/>
              <a:defRPr sz="945"/>
            </a:lvl8pPr>
            <a:lvl9pPr marL="4114800" lvl="8" indent="-228600" algn="l">
              <a:lnSpc>
                <a:spcPct val="90000"/>
              </a:lnSpc>
              <a:spcBef>
                <a:spcPts val="472"/>
              </a:spcBef>
              <a:spcAft>
                <a:spcPts val="0"/>
              </a:spcAft>
              <a:buClr>
                <a:schemeClr val="dk1"/>
              </a:buClr>
              <a:buSzPts val="945"/>
              <a:buNone/>
              <a:defRPr sz="945"/>
            </a:lvl9pPr>
          </a:lstStyle>
          <a:p>
            <a:endParaRPr/>
          </a:p>
        </p:txBody>
      </p:sp>
      <p:sp>
        <p:nvSpPr>
          <p:cNvPr id="172" name="Google Shape;172;p35"/>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35"/>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5"/>
        <p:cNvGrpSpPr/>
        <p:nvPr/>
      </p:nvGrpSpPr>
      <p:grpSpPr>
        <a:xfrm>
          <a:off x="0" y="0"/>
          <a:ext cx="0" cy="0"/>
          <a:chOff x="0" y="0"/>
          <a:chExt cx="0" cy="0"/>
        </a:xfrm>
      </p:grpSpPr>
      <p:sp>
        <p:nvSpPr>
          <p:cNvPr id="176" name="Google Shape;176;p36"/>
          <p:cNvSpPr txBox="1">
            <a:spLocks noGrp="1"/>
          </p:cNvSpPr>
          <p:nvPr>
            <p:ph type="title"/>
          </p:nvPr>
        </p:nvSpPr>
        <p:spPr>
          <a:xfrm>
            <a:off x="792144" y="345011"/>
            <a:ext cx="9937790"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36"/>
          <p:cNvSpPr txBox="1">
            <a:spLocks noGrp="1"/>
          </p:cNvSpPr>
          <p:nvPr>
            <p:ph type="body" idx="1"/>
          </p:nvPr>
        </p:nvSpPr>
        <p:spPr>
          <a:xfrm rot="5400000">
            <a:off x="3705233" y="-1188043"/>
            <a:ext cx="4111612" cy="993779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945"/>
              </a:spcBef>
              <a:spcAft>
                <a:spcPts val="0"/>
              </a:spcAft>
              <a:buClr>
                <a:schemeClr val="dk1"/>
              </a:buClr>
              <a:buSzPts val="1800"/>
              <a:buChar char="•"/>
              <a:defRPr/>
            </a:lvl1pPr>
            <a:lvl2pPr marL="914400" lvl="1" indent="-342900" algn="l">
              <a:lnSpc>
                <a:spcPct val="90000"/>
              </a:lnSpc>
              <a:spcBef>
                <a:spcPts val="472"/>
              </a:spcBef>
              <a:spcAft>
                <a:spcPts val="0"/>
              </a:spcAft>
              <a:buClr>
                <a:schemeClr val="dk1"/>
              </a:buClr>
              <a:buSzPts val="1800"/>
              <a:buChar char="•"/>
              <a:defRPr/>
            </a:lvl2pPr>
            <a:lvl3pPr marL="1371600" lvl="2" indent="-342900" algn="l">
              <a:lnSpc>
                <a:spcPct val="90000"/>
              </a:lnSpc>
              <a:spcBef>
                <a:spcPts val="472"/>
              </a:spcBef>
              <a:spcAft>
                <a:spcPts val="0"/>
              </a:spcAft>
              <a:buClr>
                <a:schemeClr val="dk1"/>
              </a:buClr>
              <a:buSzPts val="1800"/>
              <a:buChar char="•"/>
              <a:defRPr/>
            </a:lvl3pPr>
            <a:lvl4pPr marL="1828800" lvl="3" indent="-342900" algn="l">
              <a:lnSpc>
                <a:spcPct val="90000"/>
              </a:lnSpc>
              <a:spcBef>
                <a:spcPts val="472"/>
              </a:spcBef>
              <a:spcAft>
                <a:spcPts val="0"/>
              </a:spcAft>
              <a:buClr>
                <a:schemeClr val="dk1"/>
              </a:buClr>
              <a:buSzPts val="1800"/>
              <a:buChar char="•"/>
              <a:defRPr/>
            </a:lvl4pPr>
            <a:lvl5pPr marL="2286000" lvl="4" indent="-342900" algn="l">
              <a:lnSpc>
                <a:spcPct val="90000"/>
              </a:lnSpc>
              <a:spcBef>
                <a:spcPts val="472"/>
              </a:spcBef>
              <a:spcAft>
                <a:spcPts val="0"/>
              </a:spcAft>
              <a:buClr>
                <a:schemeClr val="dk1"/>
              </a:buClr>
              <a:buSzPts val="1800"/>
              <a:buChar char="•"/>
              <a:defRPr/>
            </a:lvl5pPr>
            <a:lvl6pPr marL="2743200" lvl="5" indent="-342900" algn="l">
              <a:lnSpc>
                <a:spcPct val="90000"/>
              </a:lnSpc>
              <a:spcBef>
                <a:spcPts val="472"/>
              </a:spcBef>
              <a:spcAft>
                <a:spcPts val="0"/>
              </a:spcAft>
              <a:buClr>
                <a:schemeClr val="dk1"/>
              </a:buClr>
              <a:buSzPts val="1800"/>
              <a:buChar char="•"/>
              <a:defRPr/>
            </a:lvl6pPr>
            <a:lvl7pPr marL="3200400" lvl="6" indent="-342900" algn="l">
              <a:lnSpc>
                <a:spcPct val="90000"/>
              </a:lnSpc>
              <a:spcBef>
                <a:spcPts val="472"/>
              </a:spcBef>
              <a:spcAft>
                <a:spcPts val="0"/>
              </a:spcAft>
              <a:buClr>
                <a:schemeClr val="dk1"/>
              </a:buClr>
              <a:buSzPts val="1800"/>
              <a:buChar char="•"/>
              <a:defRPr/>
            </a:lvl7pPr>
            <a:lvl8pPr marL="3657600" lvl="7" indent="-342900" algn="l">
              <a:lnSpc>
                <a:spcPct val="90000"/>
              </a:lnSpc>
              <a:spcBef>
                <a:spcPts val="472"/>
              </a:spcBef>
              <a:spcAft>
                <a:spcPts val="0"/>
              </a:spcAft>
              <a:buClr>
                <a:schemeClr val="dk1"/>
              </a:buClr>
              <a:buSzPts val="1800"/>
              <a:buChar char="•"/>
              <a:defRPr/>
            </a:lvl8pPr>
            <a:lvl9pPr marL="4114800" lvl="8" indent="-342900" algn="l">
              <a:lnSpc>
                <a:spcPct val="90000"/>
              </a:lnSpc>
              <a:spcBef>
                <a:spcPts val="472"/>
              </a:spcBef>
              <a:spcAft>
                <a:spcPts val="0"/>
              </a:spcAft>
              <a:buClr>
                <a:schemeClr val="dk1"/>
              </a:buClr>
              <a:buSzPts val="1800"/>
              <a:buChar char="•"/>
              <a:defRPr/>
            </a:lvl9pPr>
          </a:lstStyle>
          <a:p>
            <a:endParaRPr/>
          </a:p>
        </p:txBody>
      </p:sp>
      <p:sp>
        <p:nvSpPr>
          <p:cNvPr id="178" name="Google Shape;178;p36"/>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36"/>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36"/>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1"/>
        <p:cNvGrpSpPr/>
        <p:nvPr/>
      </p:nvGrpSpPr>
      <p:grpSpPr>
        <a:xfrm>
          <a:off x="0" y="0"/>
          <a:ext cx="0" cy="0"/>
          <a:chOff x="0" y="0"/>
          <a:chExt cx="0" cy="0"/>
        </a:xfrm>
      </p:grpSpPr>
      <p:sp>
        <p:nvSpPr>
          <p:cNvPr id="182" name="Google Shape;182;p37"/>
          <p:cNvSpPr txBox="1">
            <a:spLocks noGrp="1"/>
          </p:cNvSpPr>
          <p:nvPr>
            <p:ph type="title"/>
          </p:nvPr>
        </p:nvSpPr>
        <p:spPr>
          <a:xfrm rot="5400000">
            <a:off x="6741884" y="1848611"/>
            <a:ext cx="5491649" cy="248444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37"/>
          <p:cNvSpPr txBox="1">
            <a:spLocks noGrp="1"/>
          </p:cNvSpPr>
          <p:nvPr>
            <p:ph type="body" idx="1"/>
          </p:nvPr>
        </p:nvSpPr>
        <p:spPr>
          <a:xfrm rot="5400000">
            <a:off x="1700976" y="-563825"/>
            <a:ext cx="5491649" cy="730931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945"/>
              </a:spcBef>
              <a:spcAft>
                <a:spcPts val="0"/>
              </a:spcAft>
              <a:buClr>
                <a:schemeClr val="dk1"/>
              </a:buClr>
              <a:buSzPts val="1800"/>
              <a:buChar char="•"/>
              <a:defRPr/>
            </a:lvl1pPr>
            <a:lvl2pPr marL="914400" lvl="1" indent="-342900" algn="l">
              <a:lnSpc>
                <a:spcPct val="90000"/>
              </a:lnSpc>
              <a:spcBef>
                <a:spcPts val="472"/>
              </a:spcBef>
              <a:spcAft>
                <a:spcPts val="0"/>
              </a:spcAft>
              <a:buClr>
                <a:schemeClr val="dk1"/>
              </a:buClr>
              <a:buSzPts val="1800"/>
              <a:buChar char="•"/>
              <a:defRPr/>
            </a:lvl2pPr>
            <a:lvl3pPr marL="1371600" lvl="2" indent="-342900" algn="l">
              <a:lnSpc>
                <a:spcPct val="90000"/>
              </a:lnSpc>
              <a:spcBef>
                <a:spcPts val="472"/>
              </a:spcBef>
              <a:spcAft>
                <a:spcPts val="0"/>
              </a:spcAft>
              <a:buClr>
                <a:schemeClr val="dk1"/>
              </a:buClr>
              <a:buSzPts val="1800"/>
              <a:buChar char="•"/>
              <a:defRPr/>
            </a:lvl3pPr>
            <a:lvl4pPr marL="1828800" lvl="3" indent="-342900" algn="l">
              <a:lnSpc>
                <a:spcPct val="90000"/>
              </a:lnSpc>
              <a:spcBef>
                <a:spcPts val="472"/>
              </a:spcBef>
              <a:spcAft>
                <a:spcPts val="0"/>
              </a:spcAft>
              <a:buClr>
                <a:schemeClr val="dk1"/>
              </a:buClr>
              <a:buSzPts val="1800"/>
              <a:buChar char="•"/>
              <a:defRPr/>
            </a:lvl4pPr>
            <a:lvl5pPr marL="2286000" lvl="4" indent="-342900" algn="l">
              <a:lnSpc>
                <a:spcPct val="90000"/>
              </a:lnSpc>
              <a:spcBef>
                <a:spcPts val="472"/>
              </a:spcBef>
              <a:spcAft>
                <a:spcPts val="0"/>
              </a:spcAft>
              <a:buClr>
                <a:schemeClr val="dk1"/>
              </a:buClr>
              <a:buSzPts val="1800"/>
              <a:buChar char="•"/>
              <a:defRPr/>
            </a:lvl5pPr>
            <a:lvl6pPr marL="2743200" lvl="5" indent="-342900" algn="l">
              <a:lnSpc>
                <a:spcPct val="90000"/>
              </a:lnSpc>
              <a:spcBef>
                <a:spcPts val="472"/>
              </a:spcBef>
              <a:spcAft>
                <a:spcPts val="0"/>
              </a:spcAft>
              <a:buClr>
                <a:schemeClr val="dk1"/>
              </a:buClr>
              <a:buSzPts val="1800"/>
              <a:buChar char="•"/>
              <a:defRPr/>
            </a:lvl6pPr>
            <a:lvl7pPr marL="3200400" lvl="6" indent="-342900" algn="l">
              <a:lnSpc>
                <a:spcPct val="90000"/>
              </a:lnSpc>
              <a:spcBef>
                <a:spcPts val="472"/>
              </a:spcBef>
              <a:spcAft>
                <a:spcPts val="0"/>
              </a:spcAft>
              <a:buClr>
                <a:schemeClr val="dk1"/>
              </a:buClr>
              <a:buSzPts val="1800"/>
              <a:buChar char="•"/>
              <a:defRPr/>
            </a:lvl7pPr>
            <a:lvl8pPr marL="3657600" lvl="7" indent="-342900" algn="l">
              <a:lnSpc>
                <a:spcPct val="90000"/>
              </a:lnSpc>
              <a:spcBef>
                <a:spcPts val="472"/>
              </a:spcBef>
              <a:spcAft>
                <a:spcPts val="0"/>
              </a:spcAft>
              <a:buClr>
                <a:schemeClr val="dk1"/>
              </a:buClr>
              <a:buSzPts val="1800"/>
              <a:buChar char="•"/>
              <a:defRPr/>
            </a:lvl8pPr>
            <a:lvl9pPr marL="4114800" lvl="8" indent="-342900" algn="l">
              <a:lnSpc>
                <a:spcPct val="90000"/>
              </a:lnSpc>
              <a:spcBef>
                <a:spcPts val="472"/>
              </a:spcBef>
              <a:spcAft>
                <a:spcPts val="0"/>
              </a:spcAft>
              <a:buClr>
                <a:schemeClr val="dk1"/>
              </a:buClr>
              <a:buSzPts val="1800"/>
              <a:buChar char="•"/>
              <a:defRPr/>
            </a:lvl9pPr>
          </a:lstStyle>
          <a:p>
            <a:endParaRPr/>
          </a:p>
        </p:txBody>
      </p:sp>
      <p:sp>
        <p:nvSpPr>
          <p:cNvPr id="184" name="Google Shape;184;p37"/>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37"/>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Empty slide">
  <p:cSld name="Empty slide">
    <p:spTree>
      <p:nvGrpSpPr>
        <p:cNvPr id="1" name="Shape 187"/>
        <p:cNvGrpSpPr/>
        <p:nvPr/>
      </p:nvGrpSpPr>
      <p:grpSpPr>
        <a:xfrm>
          <a:off x="0" y="0"/>
          <a:ext cx="0" cy="0"/>
          <a:chOff x="0" y="0"/>
          <a:chExt cx="0" cy="0"/>
        </a:xfrm>
      </p:grpSpPr>
      <p:sp>
        <p:nvSpPr>
          <p:cNvPr id="188" name="Google Shape;188;p38"/>
          <p:cNvSpPr txBox="1"/>
          <p:nvPr/>
        </p:nvSpPr>
        <p:spPr>
          <a:xfrm>
            <a:off x="10410370" y="6070600"/>
            <a:ext cx="1041400" cy="30760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eldia">
  <p:cSld name="Titeldia">
    <p:spTree>
      <p:nvGrpSpPr>
        <p:cNvPr id="1" name="Shape 189"/>
        <p:cNvGrpSpPr/>
        <p:nvPr/>
      </p:nvGrpSpPr>
      <p:grpSpPr>
        <a:xfrm>
          <a:off x="0" y="0"/>
          <a:ext cx="0" cy="0"/>
          <a:chOff x="0" y="0"/>
          <a:chExt cx="0" cy="0"/>
        </a:xfrm>
      </p:grpSpPr>
      <p:sp>
        <p:nvSpPr>
          <p:cNvPr id="190" name="Google Shape;190;p39"/>
          <p:cNvSpPr txBox="1"/>
          <p:nvPr/>
        </p:nvSpPr>
        <p:spPr>
          <a:xfrm>
            <a:off x="10337800" y="6070600"/>
            <a:ext cx="1041400" cy="30760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Main text slide">
    <p:spTree>
      <p:nvGrpSpPr>
        <p:cNvPr id="1" name=""/>
        <p:cNvGrpSpPr/>
        <p:nvPr/>
      </p:nvGrpSpPr>
      <p:grpSpPr>
        <a:xfrm>
          <a:off x="0" y="0"/>
          <a:ext cx="0" cy="0"/>
          <a:chOff x="0" y="0"/>
          <a:chExt cx="0" cy="0"/>
        </a:xfrm>
      </p:grpSpPr>
      <p:sp>
        <p:nvSpPr>
          <p:cNvPr id="4" name="Rectangle 60"/>
          <p:cNvSpPr>
            <a:spLocks noChangeArrowheads="1"/>
          </p:cNvSpPr>
          <p:nvPr/>
        </p:nvSpPr>
        <p:spPr bwMode="auto">
          <a:xfrm>
            <a:off x="3110249" y="6007994"/>
            <a:ext cx="6259132" cy="4721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B0F0"/>
                </a:solidFill>
              </a:rPr>
              <a:t>© 2024 Alexandru Iosup. All rights reserved.</a:t>
            </a:r>
          </a:p>
        </p:txBody>
      </p:sp>
      <p:sp>
        <p:nvSpPr>
          <p:cNvPr id="6168" name="Rectangle 24"/>
          <p:cNvSpPr>
            <a:spLocks noGrp="1" noChangeArrowheads="1"/>
          </p:cNvSpPr>
          <p:nvPr>
            <p:ph type="subTitle" sz="quarter" idx="1"/>
          </p:nvPr>
        </p:nvSpPr>
        <p:spPr>
          <a:xfrm>
            <a:off x="960173" y="1080029"/>
            <a:ext cx="9745755" cy="576016"/>
          </a:xfrm>
          <a:prstGeom prst="rect">
            <a:avLst/>
          </a:prstGeom>
        </p:spPr>
        <p:txBody>
          <a:bodyPr tIns="0" bIns="0"/>
          <a:lstStyle>
            <a:lvl1pPr marL="0" indent="0">
              <a:buFontTx/>
              <a:buNone/>
              <a:defRPr sz="1600" b="1"/>
            </a:lvl1pPr>
          </a:lstStyle>
          <a:p>
            <a:pPr lvl="0"/>
            <a:endParaRPr lang="en-US" noProof="0" dirty="0"/>
          </a:p>
        </p:txBody>
      </p:sp>
      <p:sp>
        <p:nvSpPr>
          <p:cNvPr id="9" name="Title 1"/>
          <p:cNvSpPr>
            <a:spLocks noGrp="1"/>
          </p:cNvSpPr>
          <p:nvPr>
            <p:ph type="title"/>
          </p:nvPr>
        </p:nvSpPr>
        <p:spPr>
          <a:xfrm>
            <a:off x="960173" y="339009"/>
            <a:ext cx="10544404" cy="1080029"/>
          </a:xfrm>
          <a:prstGeom prst="rect">
            <a:avLst/>
          </a:prstGeom>
        </p:spPr>
        <p:txBody>
          <a:bodyPr/>
          <a:lstStyle>
            <a:lvl1pPr>
              <a:defRPr sz="3600" cap="none" baseline="0">
                <a:solidFill>
                  <a:srgbClr val="00B0F0"/>
                </a:solidFill>
                <a:latin typeface="Arial" pitchFamily="34" charset="0"/>
                <a:cs typeface="Arial" pitchFamily="34" charset="0"/>
              </a:defRPr>
            </a:lvl1pPr>
          </a:lstStyle>
          <a:p>
            <a:r>
              <a:rPr lang="en-US" dirty="0"/>
              <a:t>Click to edit Master title style</a:t>
            </a:r>
          </a:p>
        </p:txBody>
      </p:sp>
      <p:sp>
        <p:nvSpPr>
          <p:cNvPr id="12" name="Content Placeholder 2"/>
          <p:cNvSpPr>
            <a:spLocks noGrp="1"/>
          </p:cNvSpPr>
          <p:nvPr>
            <p:ph idx="12"/>
          </p:nvPr>
        </p:nvSpPr>
        <p:spPr>
          <a:xfrm>
            <a:off x="960173" y="1728047"/>
            <a:ext cx="10544404" cy="3570096"/>
          </a:xfrm>
          <a:prstGeom prst="rect">
            <a:avLst/>
          </a:prstGeo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6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63"/>
          <p:cNvSpPr>
            <a:spLocks noGrp="1" noChangeArrowheads="1"/>
          </p:cNvSpPr>
          <p:nvPr>
            <p:ph type="sldNum" sz="quarter" idx="11"/>
          </p:nvPr>
        </p:nvSpPr>
        <p:spPr>
          <a:xfrm flipH="1">
            <a:off x="10933967" y="6086475"/>
            <a:ext cx="570607" cy="393699"/>
          </a:xfrm>
          <a:prstGeom prst="rect">
            <a:avLst/>
          </a:prstGeom>
        </p:spPr>
        <p:txBody>
          <a:bodyPr/>
          <a:lstStyle>
            <a:lvl1pPr>
              <a:defRPr>
                <a:solidFill>
                  <a:srgbClr val="00B0F0"/>
                </a:solidFill>
              </a:defRPr>
            </a:lvl1pPr>
          </a:lstStyle>
          <a:p>
            <a:pPr>
              <a:defRPr/>
            </a:pPr>
            <a:fld id="{86091ADD-29D2-4C90-9D5B-1BE3F9ED8DEA}" type="slidenum">
              <a:rPr lang="en-US" smtClean="0"/>
              <a:pPr>
                <a:defRPr/>
              </a:pPr>
              <a:t>‹#›</a:t>
            </a:fld>
            <a:endParaRPr lang="en-US" dirty="0"/>
          </a:p>
        </p:txBody>
      </p:sp>
    </p:spTree>
    <p:extLst>
      <p:ext uri="{BB962C8B-B14F-4D97-AF65-F5344CB8AC3E}">
        <p14:creationId xmlns:p14="http://schemas.microsoft.com/office/powerpoint/2010/main" val="9260541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Main text slide">
  <p:cSld name="Main text slide">
    <p:spTree>
      <p:nvGrpSpPr>
        <p:cNvPr id="1" name="Shape 194"/>
        <p:cNvGrpSpPr/>
        <p:nvPr/>
      </p:nvGrpSpPr>
      <p:grpSpPr>
        <a:xfrm>
          <a:off x="0" y="0"/>
          <a:ext cx="0" cy="0"/>
          <a:chOff x="0" y="0"/>
          <a:chExt cx="0" cy="0"/>
        </a:xfrm>
      </p:grpSpPr>
      <p:sp>
        <p:nvSpPr>
          <p:cNvPr id="195" name="Google Shape;195;p41"/>
          <p:cNvSpPr/>
          <p:nvPr/>
        </p:nvSpPr>
        <p:spPr>
          <a:xfrm>
            <a:off x="3110249" y="6007995"/>
            <a:ext cx="6259132" cy="4721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Arial"/>
                <a:ea typeface="Arial"/>
                <a:cs typeface="Arial"/>
                <a:sym typeface="Arial"/>
              </a:rPr>
              <a:t>© 2024 Alexandru Iosup. All rights reserved.</a:t>
            </a:r>
            <a:endParaRPr sz="1400" b="0" i="0" u="none" strike="noStrike" cap="none">
              <a:solidFill>
                <a:srgbClr val="000000"/>
              </a:solidFill>
              <a:latin typeface="Arial"/>
              <a:ea typeface="Arial"/>
              <a:cs typeface="Arial"/>
              <a:sym typeface="Arial"/>
            </a:endParaRPr>
          </a:p>
        </p:txBody>
      </p:sp>
      <p:sp>
        <p:nvSpPr>
          <p:cNvPr id="196" name="Google Shape;196;p41"/>
          <p:cNvSpPr txBox="1">
            <a:spLocks noGrp="1"/>
          </p:cNvSpPr>
          <p:nvPr>
            <p:ph type="subTitle" idx="1"/>
          </p:nvPr>
        </p:nvSpPr>
        <p:spPr>
          <a:xfrm>
            <a:off x="960174" y="1080029"/>
            <a:ext cx="9745755" cy="576016"/>
          </a:xfrm>
          <a:prstGeom prst="rect">
            <a:avLst/>
          </a:prstGeom>
          <a:noFill/>
          <a:ln>
            <a:noFill/>
          </a:ln>
        </p:spPr>
        <p:txBody>
          <a:bodyPr spcFirstLastPara="1" wrap="square" lIns="91425" tIns="0" rIns="91425" bIns="0" anchor="t" anchorCtr="0">
            <a:noAutofit/>
          </a:bodyPr>
          <a:lstStyle>
            <a:lvl1pPr marR="0" lvl="0" algn="l">
              <a:lnSpc>
                <a:spcPct val="100000"/>
              </a:lnSpc>
              <a:spcBef>
                <a:spcPts val="320"/>
              </a:spcBef>
              <a:spcAft>
                <a:spcPts val="0"/>
              </a:spcAft>
              <a:buClr>
                <a:schemeClr val="dk2"/>
              </a:buClr>
              <a:buSzPts val="1600"/>
              <a:buFont typeface="Arial"/>
              <a:buNone/>
              <a:defRPr sz="1600" b="1" i="0" u="none" strike="noStrike" cap="none">
                <a:solidFill>
                  <a:schemeClr val="dk1"/>
                </a:solidFill>
                <a:latin typeface="Arial Narrow"/>
                <a:ea typeface="Arial Narrow"/>
                <a:cs typeface="Arial Narrow"/>
                <a:sym typeface="Arial Narrow"/>
              </a:defRPr>
            </a:lvl1pPr>
            <a:lvl2pPr marR="0" lvl="1"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R="0" lvl="2"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R="0" lvl="3"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R="0" lvl="4"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R="0" lvl="5"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R="0" lvl="6"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R="0" lvl="7"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R="0" lvl="8" algn="l">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97" name="Google Shape;197;p41"/>
          <p:cNvSpPr txBox="1">
            <a:spLocks noGrp="1"/>
          </p:cNvSpPr>
          <p:nvPr>
            <p:ph type="title"/>
          </p:nvPr>
        </p:nvSpPr>
        <p:spPr>
          <a:xfrm>
            <a:off x="960173" y="339009"/>
            <a:ext cx="1054440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B0F0"/>
              </a:buClr>
              <a:buSzPts val="3600"/>
              <a:buFont typeface="Arial"/>
              <a:buNone/>
              <a:defRPr sz="3600" b="0" i="0" u="none" strike="noStrike" cap="none">
                <a:solidFill>
                  <a:srgbClr val="00B0F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98" name="Google Shape;198;p41"/>
          <p:cNvSpPr txBox="1">
            <a:spLocks noGrp="1"/>
          </p:cNvSpPr>
          <p:nvPr>
            <p:ph type="body" idx="2"/>
          </p:nvPr>
        </p:nvSpPr>
        <p:spPr>
          <a:xfrm>
            <a:off x="960173" y="1728047"/>
            <a:ext cx="10544404" cy="3570096"/>
          </a:xfrm>
          <a:prstGeom prst="rect">
            <a:avLst/>
          </a:prstGeom>
          <a:noFill/>
          <a:ln>
            <a:noFill/>
          </a:ln>
        </p:spPr>
        <p:txBody>
          <a:bodyPr spcFirstLastPara="1" wrap="square" lIns="91425" tIns="45700" rIns="91425" bIns="45700" anchor="t" anchorCtr="0">
            <a:noAutofit/>
          </a:bodyPr>
          <a:lstStyle>
            <a:lvl1pPr marL="457200" marR="0" lvl="0" indent="-406400" algn="l">
              <a:lnSpc>
                <a:spcPct val="100000"/>
              </a:lnSpc>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100000"/>
              </a:lnSpc>
              <a:spcBef>
                <a:spcPts val="6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6550"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99" name="Google Shape;199;p41"/>
          <p:cNvSpPr txBox="1">
            <a:spLocks noGrp="1"/>
          </p:cNvSpPr>
          <p:nvPr>
            <p:ph type="sldNum" idx="12"/>
          </p:nvPr>
        </p:nvSpPr>
        <p:spPr>
          <a:xfrm flipH="1">
            <a:off x="10933968" y="6086476"/>
            <a:ext cx="570607" cy="393699"/>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1pPr>
            <a:lvl2pPr marL="0" marR="0" lvl="1" indent="0" algn="l">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2pPr>
            <a:lvl3pPr marL="0" marR="0" lvl="2" indent="0" algn="l">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3pPr>
            <a:lvl4pPr marL="0" marR="0" lvl="3" indent="0" algn="l">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4pPr>
            <a:lvl5pPr marL="0" marR="0" lvl="4" indent="0" algn="l">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5pPr>
            <a:lvl6pPr marL="0" marR="0" lvl="5" indent="0" algn="l">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6pPr>
            <a:lvl7pPr marL="0" marR="0" lvl="6" indent="0" algn="l">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7pPr>
            <a:lvl8pPr marL="0" marR="0" lvl="7" indent="0" algn="l">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8pPr>
            <a:lvl9pPr marL="0" marR="0" lvl="8" indent="0" algn="l">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eldia">
  <p:cSld name="Titeldia">
    <p:spTree>
      <p:nvGrpSpPr>
        <p:cNvPr id="1" name="Shape 200"/>
        <p:cNvGrpSpPr/>
        <p:nvPr/>
      </p:nvGrpSpPr>
      <p:grpSpPr>
        <a:xfrm>
          <a:off x="0" y="0"/>
          <a:ext cx="0" cy="0"/>
          <a:chOff x="0" y="0"/>
          <a:chExt cx="0" cy="0"/>
        </a:xfrm>
      </p:grpSpPr>
      <p:sp>
        <p:nvSpPr>
          <p:cNvPr id="201" name="Google Shape;201;p42"/>
          <p:cNvSpPr txBox="1"/>
          <p:nvPr/>
        </p:nvSpPr>
        <p:spPr>
          <a:xfrm>
            <a:off x="10337800" y="6070600"/>
            <a:ext cx="1041400" cy="30760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Main text slide">
  <p:cSld name="1_Main text slide">
    <p:spTree>
      <p:nvGrpSpPr>
        <p:cNvPr id="1" name="Shape 22"/>
        <p:cNvGrpSpPr/>
        <p:nvPr/>
      </p:nvGrpSpPr>
      <p:grpSpPr>
        <a:xfrm>
          <a:off x="0" y="0"/>
          <a:ext cx="0" cy="0"/>
          <a:chOff x="0" y="0"/>
          <a:chExt cx="0" cy="0"/>
        </a:xfrm>
      </p:grpSpPr>
      <p:sp>
        <p:nvSpPr>
          <p:cNvPr id="23" name="Google Shape;23;p5"/>
          <p:cNvSpPr/>
          <p:nvPr/>
        </p:nvSpPr>
        <p:spPr>
          <a:xfrm>
            <a:off x="3110249" y="6007995"/>
            <a:ext cx="6259132" cy="4721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B0F0"/>
              </a:buClr>
              <a:buSzPts val="1400"/>
              <a:buFont typeface="Arial"/>
              <a:buNone/>
            </a:pPr>
            <a:r>
              <a:rPr lang="en-US" sz="1400" b="0" i="0" u="none" strike="noStrike" cap="none">
                <a:solidFill>
                  <a:srgbClr val="00B0F0"/>
                </a:solidFill>
                <a:latin typeface="Arial"/>
                <a:ea typeface="Arial"/>
                <a:cs typeface="Arial"/>
                <a:sym typeface="Arial"/>
              </a:rPr>
              <a:t>© 2024 Alexandru Iosup. All rights reserved.</a:t>
            </a:r>
            <a:endParaRPr sz="1800" b="0" i="0" u="none" strike="noStrike" cap="none">
              <a:solidFill>
                <a:schemeClr val="dk1"/>
              </a:solidFill>
              <a:latin typeface="Arial"/>
              <a:ea typeface="Arial"/>
              <a:cs typeface="Arial"/>
              <a:sym typeface="Arial"/>
            </a:endParaRPr>
          </a:p>
        </p:txBody>
      </p:sp>
      <p:sp>
        <p:nvSpPr>
          <p:cNvPr id="24" name="Google Shape;24;p5"/>
          <p:cNvSpPr txBox="1">
            <a:spLocks noGrp="1"/>
          </p:cNvSpPr>
          <p:nvPr>
            <p:ph type="subTitle" idx="1"/>
          </p:nvPr>
        </p:nvSpPr>
        <p:spPr>
          <a:xfrm>
            <a:off x="960174" y="1080029"/>
            <a:ext cx="9745755" cy="576016"/>
          </a:xfrm>
          <a:prstGeom prst="rect">
            <a:avLst/>
          </a:prstGeom>
          <a:noFill/>
          <a:ln>
            <a:noFill/>
          </a:ln>
        </p:spPr>
        <p:txBody>
          <a:bodyPr spcFirstLastPara="1" wrap="square" lIns="91425" tIns="0" rIns="91425" bIns="0" anchor="t" anchorCtr="0">
            <a:noAutofit/>
          </a:bodyPr>
          <a:lstStyle>
            <a:lvl1pPr marR="0" lvl="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5"/>
          <p:cNvSpPr txBox="1">
            <a:spLocks noGrp="1"/>
          </p:cNvSpPr>
          <p:nvPr>
            <p:ph type="sldNum" idx="12"/>
          </p:nvPr>
        </p:nvSpPr>
        <p:spPr>
          <a:xfrm flipH="1">
            <a:off x="10933968" y="6121553"/>
            <a:ext cx="570607" cy="358622"/>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B0F0"/>
              </a:buClr>
              <a:buSzPts val="1400"/>
              <a:buFont typeface="Arial"/>
              <a:buNone/>
              <a:defRPr sz="1400" b="0" i="0" u="none" strike="noStrike" cap="none">
                <a:solidFill>
                  <a:srgbClr val="00B0F0"/>
                </a:solidFill>
                <a:latin typeface="Arial"/>
                <a:ea typeface="Arial"/>
                <a:cs typeface="Arial"/>
                <a:sym typeface="Arial"/>
              </a:defRPr>
            </a:lvl1pPr>
            <a:lvl2pPr marL="0" marR="0" lvl="1" indent="0" algn="l" rtl="0">
              <a:lnSpc>
                <a:spcPct val="100000"/>
              </a:lnSpc>
              <a:spcBef>
                <a:spcPts val="0"/>
              </a:spcBef>
              <a:spcAft>
                <a:spcPts val="0"/>
              </a:spcAft>
              <a:buClr>
                <a:srgbClr val="00B0F0"/>
              </a:buClr>
              <a:buSzPts val="1400"/>
              <a:buFont typeface="Arial"/>
              <a:buNone/>
              <a:defRPr sz="1400" b="0" i="0" u="none" strike="noStrike" cap="none">
                <a:solidFill>
                  <a:srgbClr val="00B0F0"/>
                </a:solidFill>
                <a:latin typeface="Arial"/>
                <a:ea typeface="Arial"/>
                <a:cs typeface="Arial"/>
                <a:sym typeface="Arial"/>
              </a:defRPr>
            </a:lvl2pPr>
            <a:lvl3pPr marL="0" marR="0" lvl="2" indent="0" algn="l" rtl="0">
              <a:lnSpc>
                <a:spcPct val="100000"/>
              </a:lnSpc>
              <a:spcBef>
                <a:spcPts val="0"/>
              </a:spcBef>
              <a:spcAft>
                <a:spcPts val="0"/>
              </a:spcAft>
              <a:buClr>
                <a:srgbClr val="00B0F0"/>
              </a:buClr>
              <a:buSzPts val="1400"/>
              <a:buFont typeface="Arial"/>
              <a:buNone/>
              <a:defRPr sz="1400" b="0" i="0" u="none" strike="noStrike" cap="none">
                <a:solidFill>
                  <a:srgbClr val="00B0F0"/>
                </a:solidFill>
                <a:latin typeface="Arial"/>
                <a:ea typeface="Arial"/>
                <a:cs typeface="Arial"/>
                <a:sym typeface="Arial"/>
              </a:defRPr>
            </a:lvl3pPr>
            <a:lvl4pPr marL="0" marR="0" lvl="3" indent="0" algn="l" rtl="0">
              <a:lnSpc>
                <a:spcPct val="100000"/>
              </a:lnSpc>
              <a:spcBef>
                <a:spcPts val="0"/>
              </a:spcBef>
              <a:spcAft>
                <a:spcPts val="0"/>
              </a:spcAft>
              <a:buClr>
                <a:srgbClr val="00B0F0"/>
              </a:buClr>
              <a:buSzPts val="1400"/>
              <a:buFont typeface="Arial"/>
              <a:buNone/>
              <a:defRPr sz="1400" b="0" i="0" u="none" strike="noStrike" cap="none">
                <a:solidFill>
                  <a:srgbClr val="00B0F0"/>
                </a:solidFill>
                <a:latin typeface="Arial"/>
                <a:ea typeface="Arial"/>
                <a:cs typeface="Arial"/>
                <a:sym typeface="Arial"/>
              </a:defRPr>
            </a:lvl4pPr>
            <a:lvl5pPr marL="0" marR="0" lvl="4" indent="0" algn="l" rtl="0">
              <a:lnSpc>
                <a:spcPct val="100000"/>
              </a:lnSpc>
              <a:spcBef>
                <a:spcPts val="0"/>
              </a:spcBef>
              <a:spcAft>
                <a:spcPts val="0"/>
              </a:spcAft>
              <a:buClr>
                <a:srgbClr val="00B0F0"/>
              </a:buClr>
              <a:buSzPts val="1400"/>
              <a:buFont typeface="Arial"/>
              <a:buNone/>
              <a:defRPr sz="1400" b="0" i="0" u="none" strike="noStrike" cap="none">
                <a:solidFill>
                  <a:srgbClr val="00B0F0"/>
                </a:solidFill>
                <a:latin typeface="Arial"/>
                <a:ea typeface="Arial"/>
                <a:cs typeface="Arial"/>
                <a:sym typeface="Arial"/>
              </a:defRPr>
            </a:lvl5pPr>
            <a:lvl6pPr marL="0" marR="0" lvl="5" indent="0" algn="l" rtl="0">
              <a:lnSpc>
                <a:spcPct val="100000"/>
              </a:lnSpc>
              <a:spcBef>
                <a:spcPts val="0"/>
              </a:spcBef>
              <a:spcAft>
                <a:spcPts val="0"/>
              </a:spcAft>
              <a:buClr>
                <a:srgbClr val="00B0F0"/>
              </a:buClr>
              <a:buSzPts val="1400"/>
              <a:buFont typeface="Arial"/>
              <a:buNone/>
              <a:defRPr sz="1400" b="0" i="0" u="none" strike="noStrike" cap="none">
                <a:solidFill>
                  <a:srgbClr val="00B0F0"/>
                </a:solidFill>
                <a:latin typeface="Arial"/>
                <a:ea typeface="Arial"/>
                <a:cs typeface="Arial"/>
                <a:sym typeface="Arial"/>
              </a:defRPr>
            </a:lvl6pPr>
            <a:lvl7pPr marL="0" marR="0" lvl="6" indent="0" algn="l" rtl="0">
              <a:lnSpc>
                <a:spcPct val="100000"/>
              </a:lnSpc>
              <a:spcBef>
                <a:spcPts val="0"/>
              </a:spcBef>
              <a:spcAft>
                <a:spcPts val="0"/>
              </a:spcAft>
              <a:buClr>
                <a:srgbClr val="00B0F0"/>
              </a:buClr>
              <a:buSzPts val="1400"/>
              <a:buFont typeface="Arial"/>
              <a:buNone/>
              <a:defRPr sz="1400" b="0" i="0" u="none" strike="noStrike" cap="none">
                <a:solidFill>
                  <a:srgbClr val="00B0F0"/>
                </a:solidFill>
                <a:latin typeface="Arial"/>
                <a:ea typeface="Arial"/>
                <a:cs typeface="Arial"/>
                <a:sym typeface="Arial"/>
              </a:defRPr>
            </a:lvl7pPr>
            <a:lvl8pPr marL="0" marR="0" lvl="7" indent="0" algn="l" rtl="0">
              <a:lnSpc>
                <a:spcPct val="100000"/>
              </a:lnSpc>
              <a:spcBef>
                <a:spcPts val="0"/>
              </a:spcBef>
              <a:spcAft>
                <a:spcPts val="0"/>
              </a:spcAft>
              <a:buClr>
                <a:srgbClr val="00B0F0"/>
              </a:buClr>
              <a:buSzPts val="1400"/>
              <a:buFont typeface="Arial"/>
              <a:buNone/>
              <a:defRPr sz="1400" b="0" i="0" u="none" strike="noStrike" cap="none">
                <a:solidFill>
                  <a:srgbClr val="00B0F0"/>
                </a:solidFill>
                <a:latin typeface="Arial"/>
                <a:ea typeface="Arial"/>
                <a:cs typeface="Arial"/>
                <a:sym typeface="Arial"/>
              </a:defRPr>
            </a:lvl8pPr>
            <a:lvl9pPr marL="0" marR="0" lvl="8" indent="0" algn="l" rtl="0">
              <a:lnSpc>
                <a:spcPct val="100000"/>
              </a:lnSpc>
              <a:spcBef>
                <a:spcPts val="0"/>
              </a:spcBef>
              <a:spcAft>
                <a:spcPts val="0"/>
              </a:spcAft>
              <a:buClr>
                <a:srgbClr val="00B0F0"/>
              </a:buClr>
              <a:buSzPts val="1400"/>
              <a:buFont typeface="Arial"/>
              <a:buNone/>
              <a:defRPr sz="1400"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6" name="Google Shape;26;p5"/>
          <p:cNvSpPr txBox="1">
            <a:spLocks noGrp="1"/>
          </p:cNvSpPr>
          <p:nvPr>
            <p:ph type="title"/>
          </p:nvPr>
        </p:nvSpPr>
        <p:spPr>
          <a:xfrm>
            <a:off x="960173" y="339009"/>
            <a:ext cx="1054440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B0F0"/>
              </a:buClr>
              <a:buSzPts val="1400"/>
              <a:buFont typeface="Arial"/>
              <a:buNone/>
              <a:defRPr sz="3600" b="0" i="0" u="none" strike="noStrike" cap="none">
                <a:solidFill>
                  <a:srgbClr val="00B0F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body" idx="2"/>
          </p:nvPr>
        </p:nvSpPr>
        <p:spPr>
          <a:xfrm>
            <a:off x="960173" y="1728047"/>
            <a:ext cx="10544404" cy="35700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2"/>
              </a:buClr>
              <a:buSzPts val="1400"/>
              <a:buFont typeface="Arial"/>
              <a:buNone/>
              <a:defRPr sz="2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chemeClr val="dk2"/>
              </a:buClr>
              <a:buSzPts val="1400"/>
              <a:buFont typeface="Arial"/>
              <a:buNone/>
              <a:defRPr sz="2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chemeClr val="dk2"/>
              </a:buClr>
              <a:buSzPts val="1400"/>
              <a:buFont typeface="Arial"/>
              <a:buNone/>
              <a:defRPr sz="20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chemeClr val="dk2"/>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chemeClr val="dk2"/>
              </a:buClr>
              <a:buSzPts val="14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chemeClr val="dk2"/>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02"/>
        <p:cNvGrpSpPr/>
        <p:nvPr/>
      </p:nvGrpSpPr>
      <p:grpSpPr>
        <a:xfrm>
          <a:off x="0" y="0"/>
          <a:ext cx="0" cy="0"/>
          <a:chOff x="0" y="0"/>
          <a:chExt cx="0" cy="0"/>
        </a:xfrm>
      </p:grpSpPr>
      <p:sp>
        <p:nvSpPr>
          <p:cNvPr id="203" name="Google Shape;203;p43"/>
          <p:cNvSpPr>
            <a:spLocks noGrp="1"/>
          </p:cNvSpPr>
          <p:nvPr>
            <p:ph type="pic" idx="2"/>
          </p:nvPr>
        </p:nvSpPr>
        <p:spPr>
          <a:xfrm>
            <a:off x="0" y="1"/>
            <a:ext cx="11522075" cy="6480175"/>
          </a:xfrm>
          <a:prstGeom prst="rect">
            <a:avLst/>
          </a:prstGeom>
          <a:noFill/>
          <a:ln>
            <a:noFill/>
          </a:ln>
        </p:spPr>
      </p:sp>
      <p:sp>
        <p:nvSpPr>
          <p:cNvPr id="204" name="Google Shape;204;p43"/>
          <p:cNvSpPr>
            <a:spLocks noGrp="1"/>
          </p:cNvSpPr>
          <p:nvPr>
            <p:ph type="pic" idx="3"/>
          </p:nvPr>
        </p:nvSpPr>
        <p:spPr>
          <a:xfrm>
            <a:off x="7119286" y="5647654"/>
            <a:ext cx="4092737" cy="579016"/>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el twee regels">
  <p:cSld name="Titel twee regels">
    <p:spTree>
      <p:nvGrpSpPr>
        <p:cNvPr id="1" name="Shape 205"/>
        <p:cNvGrpSpPr/>
        <p:nvPr/>
      </p:nvGrpSpPr>
      <p:grpSpPr>
        <a:xfrm>
          <a:off x="0" y="0"/>
          <a:ext cx="0" cy="0"/>
          <a:chOff x="0" y="0"/>
          <a:chExt cx="0" cy="0"/>
        </a:xfrm>
      </p:grpSpPr>
      <p:sp>
        <p:nvSpPr>
          <p:cNvPr id="206" name="Google Shape;206;p44"/>
          <p:cNvSpPr>
            <a:spLocks noGrp="1"/>
          </p:cNvSpPr>
          <p:nvPr>
            <p:ph type="pic" idx="2"/>
          </p:nvPr>
        </p:nvSpPr>
        <p:spPr>
          <a:xfrm>
            <a:off x="0" y="1"/>
            <a:ext cx="11522075" cy="6480175"/>
          </a:xfrm>
          <a:prstGeom prst="rect">
            <a:avLst/>
          </a:prstGeom>
          <a:noFill/>
          <a:ln>
            <a:noFill/>
          </a:ln>
        </p:spPr>
      </p:sp>
      <p:pic>
        <p:nvPicPr>
          <p:cNvPr id="207" name="Google Shape;207;p44" descr="VUlogo_NL_Taglinezwart_Wit_RGB.png"/>
          <p:cNvPicPr preferRelativeResize="0"/>
          <p:nvPr/>
        </p:nvPicPr>
        <p:blipFill rotWithShape="1">
          <a:blip r:embed="rId2">
            <a:alphaModFix/>
          </a:blip>
          <a:srcRect/>
          <a:stretch/>
        </p:blipFill>
        <p:spPr>
          <a:xfrm>
            <a:off x="8347507" y="4918634"/>
            <a:ext cx="2722490" cy="1126530"/>
          </a:xfrm>
          <a:prstGeom prst="rect">
            <a:avLst/>
          </a:prstGeom>
          <a:noFill/>
          <a:ln>
            <a:noFill/>
          </a:ln>
        </p:spPr>
      </p:pic>
      <p:grpSp>
        <p:nvGrpSpPr>
          <p:cNvPr id="208" name="Google Shape;208;p44"/>
          <p:cNvGrpSpPr/>
          <p:nvPr/>
        </p:nvGrpSpPr>
        <p:grpSpPr>
          <a:xfrm>
            <a:off x="-36006" y="6030163"/>
            <a:ext cx="6795225" cy="475514"/>
            <a:chOff x="-27963" y="6381328"/>
            <a:chExt cx="5392126" cy="504056"/>
          </a:xfrm>
        </p:grpSpPr>
        <p:sp>
          <p:nvSpPr>
            <p:cNvPr id="209" name="Google Shape;209;p44"/>
            <p:cNvSpPr txBox="1"/>
            <p:nvPr/>
          </p:nvSpPr>
          <p:spPr>
            <a:xfrm>
              <a:off x="-27963" y="6381328"/>
              <a:ext cx="611119" cy="504056"/>
            </a:xfrm>
            <a:prstGeom prst="rect">
              <a:avLst/>
            </a:prstGeom>
            <a:noFill/>
            <a:ln>
              <a:noFill/>
            </a:ln>
          </p:spPr>
          <p:txBody>
            <a:bodyPr spcFirstLastPara="1" wrap="square" lIns="0" tIns="0" rIns="0" bIns="0" anchor="t" anchorCtr="0">
              <a:noAutofit/>
            </a:bodyPr>
            <a:lstStyle/>
            <a:p>
              <a:pPr marL="271459" marR="0" lvl="0" indent="0" algn="l" rtl="0">
                <a:lnSpc>
                  <a:spcPct val="100000"/>
                </a:lnSpc>
                <a:spcBef>
                  <a:spcPts val="0"/>
                </a:spcBef>
                <a:spcAft>
                  <a:spcPts val="0"/>
                </a:spcAft>
                <a:buClr>
                  <a:srgbClr val="FFFFFF"/>
                </a:buClr>
                <a:buSzPts val="1134"/>
                <a:buFont typeface="Calibri"/>
                <a:buNone/>
              </a:pPr>
              <a:fld id="{00000000-1234-1234-1234-123412341234}" type="slidenum">
                <a:rPr lang="en-US" sz="1134" b="0" i="0" u="none" strike="noStrike" cap="none">
                  <a:solidFill>
                    <a:srgbClr val="FFFFFF"/>
                  </a:solidFill>
                  <a:latin typeface="Calibri"/>
                  <a:ea typeface="Calibri"/>
                  <a:cs typeface="Calibri"/>
                  <a:sym typeface="Calibri"/>
                </a:rPr>
                <a:t>‹#›</a:t>
              </a:fld>
              <a:endParaRPr sz="1134" b="0" i="0" u="none" strike="noStrike" cap="none">
                <a:solidFill>
                  <a:srgbClr val="FFFFFF"/>
                </a:solidFill>
                <a:latin typeface="Calibri"/>
                <a:ea typeface="Calibri"/>
                <a:cs typeface="Calibri"/>
                <a:sym typeface="Calibri"/>
              </a:endParaRPr>
            </a:p>
          </p:txBody>
        </p:sp>
        <p:sp>
          <p:nvSpPr>
            <p:cNvPr id="210" name="Google Shape;210;p44"/>
            <p:cNvSpPr txBox="1"/>
            <p:nvPr/>
          </p:nvSpPr>
          <p:spPr>
            <a:xfrm>
              <a:off x="683156" y="6381328"/>
              <a:ext cx="4681007" cy="477024"/>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FFFFFF"/>
                </a:buClr>
                <a:buSzPts val="1134"/>
                <a:buFont typeface="Calibri"/>
                <a:buNone/>
              </a:pPr>
              <a:r>
                <a:rPr lang="en-US" sz="1134" b="0" i="0" u="none" strike="noStrike" cap="none">
                  <a:solidFill>
                    <a:srgbClr val="FFFFFF"/>
                  </a:solidFill>
                  <a:latin typeface="Calibri"/>
                  <a:ea typeface="Calibri"/>
                  <a:cs typeface="Calibri"/>
                  <a:sym typeface="Calibri"/>
                </a:rPr>
                <a:t>Het begint met een idee</a:t>
              </a:r>
              <a:endParaRPr sz="18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Titel twee regels">
  <p:cSld name="1_Titel twee regels">
    <p:spTree>
      <p:nvGrpSpPr>
        <p:cNvPr id="1" name="Shape 211"/>
        <p:cNvGrpSpPr/>
        <p:nvPr/>
      </p:nvGrpSpPr>
      <p:grpSpPr>
        <a:xfrm>
          <a:off x="0" y="0"/>
          <a:ext cx="0" cy="0"/>
          <a:chOff x="0" y="0"/>
          <a:chExt cx="0" cy="0"/>
        </a:xfrm>
      </p:grpSpPr>
      <p:sp>
        <p:nvSpPr>
          <p:cNvPr id="212" name="Google Shape;212;p45"/>
          <p:cNvSpPr>
            <a:spLocks noGrp="1"/>
          </p:cNvSpPr>
          <p:nvPr>
            <p:ph type="pic" idx="2"/>
          </p:nvPr>
        </p:nvSpPr>
        <p:spPr>
          <a:xfrm>
            <a:off x="0" y="1"/>
            <a:ext cx="11522075" cy="6480175"/>
          </a:xfrm>
          <a:prstGeom prst="rect">
            <a:avLst/>
          </a:prstGeom>
          <a:noFill/>
          <a:ln>
            <a:noFill/>
          </a:ln>
        </p:spPr>
      </p:sp>
      <p:grpSp>
        <p:nvGrpSpPr>
          <p:cNvPr id="213" name="Google Shape;213;p45"/>
          <p:cNvGrpSpPr/>
          <p:nvPr/>
        </p:nvGrpSpPr>
        <p:grpSpPr>
          <a:xfrm>
            <a:off x="-36006" y="6030163"/>
            <a:ext cx="6795225" cy="475514"/>
            <a:chOff x="-27963" y="6381328"/>
            <a:chExt cx="5392126" cy="504056"/>
          </a:xfrm>
        </p:grpSpPr>
        <p:sp>
          <p:nvSpPr>
            <p:cNvPr id="214" name="Google Shape;214;p45"/>
            <p:cNvSpPr txBox="1"/>
            <p:nvPr/>
          </p:nvSpPr>
          <p:spPr>
            <a:xfrm>
              <a:off x="-27963" y="6381328"/>
              <a:ext cx="611119" cy="504056"/>
            </a:xfrm>
            <a:prstGeom prst="rect">
              <a:avLst/>
            </a:prstGeom>
            <a:noFill/>
            <a:ln>
              <a:noFill/>
            </a:ln>
          </p:spPr>
          <p:txBody>
            <a:bodyPr spcFirstLastPara="1" wrap="square" lIns="0" tIns="0" rIns="0" bIns="0" anchor="t" anchorCtr="0">
              <a:noAutofit/>
            </a:bodyPr>
            <a:lstStyle/>
            <a:p>
              <a:pPr marL="271459" marR="0" lvl="0" indent="0" algn="l" rtl="0">
                <a:lnSpc>
                  <a:spcPct val="100000"/>
                </a:lnSpc>
                <a:spcBef>
                  <a:spcPts val="0"/>
                </a:spcBef>
                <a:spcAft>
                  <a:spcPts val="0"/>
                </a:spcAft>
                <a:buClr>
                  <a:srgbClr val="FFFFFF"/>
                </a:buClr>
                <a:buSzPts val="1134"/>
                <a:buFont typeface="Calibri"/>
                <a:buNone/>
              </a:pPr>
              <a:fld id="{00000000-1234-1234-1234-123412341234}" type="slidenum">
                <a:rPr lang="en-US" sz="1134" b="0" i="0" u="none" strike="noStrike" cap="none">
                  <a:solidFill>
                    <a:srgbClr val="FFFFFF"/>
                  </a:solidFill>
                  <a:latin typeface="Calibri"/>
                  <a:ea typeface="Calibri"/>
                  <a:cs typeface="Calibri"/>
                  <a:sym typeface="Calibri"/>
                </a:rPr>
                <a:t>‹#›</a:t>
              </a:fld>
              <a:endParaRPr sz="1134" b="0" i="0" u="none" strike="noStrike" cap="none">
                <a:solidFill>
                  <a:srgbClr val="FFFFFF"/>
                </a:solidFill>
                <a:latin typeface="Calibri"/>
                <a:ea typeface="Calibri"/>
                <a:cs typeface="Calibri"/>
                <a:sym typeface="Calibri"/>
              </a:endParaRPr>
            </a:p>
          </p:txBody>
        </p:sp>
        <p:sp>
          <p:nvSpPr>
            <p:cNvPr id="215" name="Google Shape;215;p45"/>
            <p:cNvSpPr txBox="1"/>
            <p:nvPr/>
          </p:nvSpPr>
          <p:spPr>
            <a:xfrm>
              <a:off x="683156" y="6381328"/>
              <a:ext cx="4681007" cy="477024"/>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FFFFFF"/>
                </a:buClr>
                <a:buSzPts val="1134"/>
                <a:buFont typeface="Calibri"/>
                <a:buNone/>
              </a:pPr>
              <a:r>
                <a:rPr lang="en-US" sz="1134" b="0" i="0" u="none" strike="noStrike" cap="none">
                  <a:solidFill>
                    <a:srgbClr val="FFFFFF"/>
                  </a:solidFill>
                  <a:latin typeface="Calibri"/>
                  <a:ea typeface="Calibri"/>
                  <a:cs typeface="Calibri"/>
                  <a:sym typeface="Calibri"/>
                </a:rPr>
                <a:t>Het begint met een idee</a:t>
              </a:r>
              <a:endParaRPr sz="1800" b="0" i="0" u="none" strike="noStrike" cap="none">
                <a:solidFill>
                  <a:schemeClr val="dk1"/>
                </a:solidFill>
                <a:latin typeface="Arial"/>
                <a:ea typeface="Arial"/>
                <a:cs typeface="Arial"/>
                <a:sym typeface="Arial"/>
              </a:endParaRPr>
            </a:p>
          </p:txBody>
        </p:sp>
      </p:grpSp>
      <p:sp>
        <p:nvSpPr>
          <p:cNvPr id="216" name="Google Shape;216;p45"/>
          <p:cNvSpPr txBox="1"/>
          <p:nvPr/>
        </p:nvSpPr>
        <p:spPr>
          <a:xfrm>
            <a:off x="10337800" y="6070600"/>
            <a:ext cx="1041400" cy="30764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A6D6"/>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_VU tekstdia met logo">
  <p:cSld name="3_VU tekstdia met logo">
    <p:spTree>
      <p:nvGrpSpPr>
        <p:cNvPr id="1" name="Shape 217"/>
        <p:cNvGrpSpPr/>
        <p:nvPr/>
      </p:nvGrpSpPr>
      <p:grpSpPr>
        <a:xfrm>
          <a:off x="0" y="0"/>
          <a:ext cx="0" cy="0"/>
          <a:chOff x="0" y="0"/>
          <a:chExt cx="0" cy="0"/>
        </a:xfrm>
      </p:grpSpPr>
      <p:grpSp>
        <p:nvGrpSpPr>
          <p:cNvPr id="218" name="Google Shape;218;p46"/>
          <p:cNvGrpSpPr/>
          <p:nvPr/>
        </p:nvGrpSpPr>
        <p:grpSpPr>
          <a:xfrm>
            <a:off x="-36006" y="6030163"/>
            <a:ext cx="6795225" cy="475514"/>
            <a:chOff x="-27963" y="6381328"/>
            <a:chExt cx="5392126" cy="504056"/>
          </a:xfrm>
        </p:grpSpPr>
        <p:sp>
          <p:nvSpPr>
            <p:cNvPr id="219" name="Google Shape;219;p46"/>
            <p:cNvSpPr txBox="1"/>
            <p:nvPr/>
          </p:nvSpPr>
          <p:spPr>
            <a:xfrm>
              <a:off x="-27963" y="6381328"/>
              <a:ext cx="611119" cy="504056"/>
            </a:xfrm>
            <a:prstGeom prst="rect">
              <a:avLst/>
            </a:prstGeom>
            <a:noFill/>
            <a:ln>
              <a:noFill/>
            </a:ln>
          </p:spPr>
          <p:txBody>
            <a:bodyPr spcFirstLastPara="1" wrap="square" lIns="0" tIns="0" rIns="0" bIns="0" anchor="t" anchorCtr="0">
              <a:noAutofit/>
            </a:bodyPr>
            <a:lstStyle/>
            <a:p>
              <a:pPr marL="271459" marR="0" lvl="0" indent="0" algn="l" rtl="0">
                <a:lnSpc>
                  <a:spcPct val="100000"/>
                </a:lnSpc>
                <a:spcBef>
                  <a:spcPts val="0"/>
                </a:spcBef>
                <a:spcAft>
                  <a:spcPts val="0"/>
                </a:spcAft>
                <a:buClr>
                  <a:srgbClr val="FFFFFF"/>
                </a:buClr>
                <a:buSzPts val="1134"/>
                <a:buFont typeface="Calibri"/>
                <a:buNone/>
              </a:pPr>
              <a:fld id="{00000000-1234-1234-1234-123412341234}" type="slidenum">
                <a:rPr lang="en-US" sz="1134" b="0" i="0" u="none" strike="noStrike" cap="none">
                  <a:solidFill>
                    <a:srgbClr val="FFFFFF"/>
                  </a:solidFill>
                  <a:latin typeface="Calibri"/>
                  <a:ea typeface="Calibri"/>
                  <a:cs typeface="Calibri"/>
                  <a:sym typeface="Calibri"/>
                </a:rPr>
                <a:t>‹#›</a:t>
              </a:fld>
              <a:endParaRPr sz="1134" b="0" i="0" u="none" strike="noStrike" cap="none">
                <a:solidFill>
                  <a:srgbClr val="FFFFFF"/>
                </a:solidFill>
                <a:latin typeface="Calibri"/>
                <a:ea typeface="Calibri"/>
                <a:cs typeface="Calibri"/>
                <a:sym typeface="Calibri"/>
              </a:endParaRPr>
            </a:p>
          </p:txBody>
        </p:sp>
        <p:sp>
          <p:nvSpPr>
            <p:cNvPr id="220" name="Google Shape;220;p46"/>
            <p:cNvSpPr txBox="1"/>
            <p:nvPr/>
          </p:nvSpPr>
          <p:spPr>
            <a:xfrm>
              <a:off x="683156" y="6381328"/>
              <a:ext cx="4681007" cy="477024"/>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FFFFFF"/>
                </a:buClr>
                <a:buSzPts val="1134"/>
                <a:buFont typeface="Calibri"/>
                <a:buNone/>
              </a:pPr>
              <a:r>
                <a:rPr lang="en-US" sz="1134" b="0" i="0" u="none" strike="noStrike" cap="none">
                  <a:solidFill>
                    <a:srgbClr val="FFFFFF"/>
                  </a:solidFill>
                  <a:latin typeface="Calibri"/>
                  <a:ea typeface="Calibri"/>
                  <a:cs typeface="Calibri"/>
                  <a:sym typeface="Calibri"/>
                </a:rPr>
                <a:t>Het begint met een idee</a:t>
              </a:r>
              <a:endParaRPr sz="1800" b="0" i="0" u="none" strike="noStrike" cap="none">
                <a:solidFill>
                  <a:schemeClr val="dk1"/>
                </a:solidFill>
                <a:latin typeface="Arial"/>
                <a:ea typeface="Arial"/>
                <a:cs typeface="Arial"/>
                <a:sym typeface="Arial"/>
              </a:endParaRPr>
            </a:p>
          </p:txBody>
        </p:sp>
      </p:grpSp>
      <p:pic>
        <p:nvPicPr>
          <p:cNvPr id="221" name="Google Shape;221;p46" descr="VU_NL_400px-15.png"/>
          <p:cNvPicPr preferRelativeResize="0"/>
          <p:nvPr/>
        </p:nvPicPr>
        <p:blipFill rotWithShape="1">
          <a:blip r:embed="rId2">
            <a:alphaModFix/>
          </a:blip>
          <a:srcRect/>
          <a:stretch/>
        </p:blipFill>
        <p:spPr>
          <a:xfrm>
            <a:off x="10025810" y="5893661"/>
            <a:ext cx="1302235" cy="451512"/>
          </a:xfrm>
          <a:prstGeom prst="rect">
            <a:avLst/>
          </a:prstGeom>
          <a:noFill/>
          <a:ln>
            <a:noFill/>
          </a:ln>
        </p:spPr>
      </p:pic>
      <p:sp>
        <p:nvSpPr>
          <p:cNvPr id="222" name="Google Shape;222;p46"/>
          <p:cNvSpPr txBox="1"/>
          <p:nvPr/>
        </p:nvSpPr>
        <p:spPr>
          <a:xfrm>
            <a:off x="0" y="6165169"/>
            <a:ext cx="770139" cy="315009"/>
          </a:xfrm>
          <a:prstGeom prst="rect">
            <a:avLst/>
          </a:prstGeom>
          <a:noFill/>
          <a:ln>
            <a:noFill/>
          </a:ln>
        </p:spPr>
        <p:txBody>
          <a:bodyPr spcFirstLastPara="1" wrap="square" lIns="0" tIns="0" rIns="0" bIns="0" anchor="t" anchorCtr="0">
            <a:noAutofit/>
          </a:bodyPr>
          <a:lstStyle/>
          <a:p>
            <a:pPr marL="271459" marR="0" lvl="0" indent="0" algn="l" rtl="0">
              <a:lnSpc>
                <a:spcPct val="100000"/>
              </a:lnSpc>
              <a:spcBef>
                <a:spcPts val="0"/>
              </a:spcBef>
              <a:spcAft>
                <a:spcPts val="0"/>
              </a:spcAft>
              <a:buClr>
                <a:srgbClr val="FFFFFF"/>
              </a:buClr>
              <a:buSzPts val="1134"/>
              <a:buFont typeface="Calibri"/>
              <a:buNone/>
            </a:pPr>
            <a:fld id="{00000000-1234-1234-1234-123412341234}" type="slidenum">
              <a:rPr lang="en-US" sz="1134" b="0" i="0" u="none" strike="noStrike" cap="none">
                <a:solidFill>
                  <a:srgbClr val="FFFFFF"/>
                </a:solidFill>
                <a:latin typeface="Calibri"/>
                <a:ea typeface="Calibri"/>
                <a:cs typeface="Calibri"/>
                <a:sym typeface="Calibri"/>
              </a:rPr>
              <a:t>‹#›</a:t>
            </a:fld>
            <a:endParaRPr sz="1134" b="0" i="0" u="none" strike="noStrike" cap="none">
              <a:solidFill>
                <a:srgbClr val="FFFFFF"/>
              </a:solidFill>
              <a:latin typeface="Calibri"/>
              <a:ea typeface="Calibri"/>
              <a:cs typeface="Calibri"/>
              <a:sym typeface="Calibri"/>
            </a:endParaRPr>
          </a:p>
        </p:txBody>
      </p:sp>
      <p:sp>
        <p:nvSpPr>
          <p:cNvPr id="223" name="Google Shape;223;p46"/>
          <p:cNvSpPr txBox="1"/>
          <p:nvPr/>
        </p:nvSpPr>
        <p:spPr>
          <a:xfrm>
            <a:off x="770143" y="6135168"/>
            <a:ext cx="5989079" cy="3450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134"/>
              <a:buFont typeface="Calibri"/>
              <a:buNone/>
            </a:pPr>
            <a:r>
              <a:rPr lang="en-US" sz="1134" b="0" i="0" u="none" strike="noStrike" cap="none">
                <a:solidFill>
                  <a:srgbClr val="FFFFFF"/>
                </a:solidFill>
                <a:latin typeface="Calibri"/>
                <a:ea typeface="Calibri"/>
                <a:cs typeface="Calibri"/>
                <a:sym typeface="Calibri"/>
              </a:rPr>
              <a:t>Het begint met een idee</a:t>
            </a:r>
            <a:endParaRPr sz="1800" b="0" i="0" u="none" strike="noStrike" cap="none">
              <a:solidFill>
                <a:schemeClr val="dk1"/>
              </a:solidFill>
              <a:latin typeface="Arial"/>
              <a:ea typeface="Arial"/>
              <a:cs typeface="Arial"/>
              <a:sym typeface="Arial"/>
            </a:endParaRPr>
          </a:p>
        </p:txBody>
      </p:sp>
      <p:sp>
        <p:nvSpPr>
          <p:cNvPr id="224" name="Google Shape;224;p46"/>
          <p:cNvSpPr txBox="1">
            <a:spLocks noGrp="1"/>
          </p:cNvSpPr>
          <p:nvPr>
            <p:ph type="body" idx="1"/>
          </p:nvPr>
        </p:nvSpPr>
        <p:spPr>
          <a:xfrm>
            <a:off x="5398097" y="1469834"/>
            <a:ext cx="5716310" cy="4423827"/>
          </a:xfrm>
          <a:prstGeom prst="rect">
            <a:avLst/>
          </a:prstGeom>
          <a:noFill/>
          <a:ln>
            <a:noFill/>
          </a:ln>
        </p:spPr>
        <p:txBody>
          <a:bodyPr spcFirstLastPara="1" wrap="square" lIns="0" tIns="0" rIns="91425" bIns="0" anchor="t" anchorCtr="0">
            <a:noAutofit/>
          </a:bodyPr>
          <a:lstStyle>
            <a:lvl1pPr marL="457200" lvl="0" indent="-228600" algn="l">
              <a:lnSpc>
                <a:spcPct val="100000"/>
              </a:lnSpc>
              <a:spcBef>
                <a:spcPts val="0"/>
              </a:spcBef>
              <a:spcAft>
                <a:spcPts val="0"/>
              </a:spcAft>
              <a:buClr>
                <a:schemeClr val="dk1"/>
              </a:buClr>
              <a:buSzPts val="2457"/>
              <a:buFont typeface="Calibri"/>
              <a:buNone/>
              <a:defRPr sz="2457">
                <a:latin typeface="Calibri"/>
                <a:ea typeface="Calibri"/>
                <a:cs typeface="Calibri"/>
                <a:sym typeface="Calibri"/>
              </a:defRPr>
            </a:lvl1pPr>
            <a:lvl2pPr marL="914400" lvl="1" indent="-353441" algn="l">
              <a:lnSpc>
                <a:spcPct val="100000"/>
              </a:lnSpc>
              <a:spcBef>
                <a:spcPts val="0"/>
              </a:spcBef>
              <a:spcAft>
                <a:spcPts val="0"/>
              </a:spcAft>
              <a:buClr>
                <a:srgbClr val="C00000"/>
              </a:buClr>
              <a:buSzPts val="1966"/>
              <a:buFont typeface="Noto Sans Symbols"/>
              <a:buChar char="▪"/>
              <a:defRPr sz="2457">
                <a:latin typeface="Calibri"/>
                <a:ea typeface="Calibri"/>
                <a:cs typeface="Calibri"/>
                <a:sym typeface="Calibri"/>
              </a:defRPr>
            </a:lvl2pPr>
            <a:lvl3pPr marL="1371600" lvl="2" indent="-324611" algn="l">
              <a:lnSpc>
                <a:spcPct val="100000"/>
              </a:lnSpc>
              <a:spcBef>
                <a:spcPts val="0"/>
              </a:spcBef>
              <a:spcAft>
                <a:spcPts val="0"/>
              </a:spcAft>
              <a:buClr>
                <a:srgbClr val="C00000"/>
              </a:buClr>
              <a:buSzPts val="1512"/>
              <a:buFont typeface="Calibri"/>
              <a:buChar char="&gt;"/>
              <a:defRPr>
                <a:latin typeface="Calibri"/>
                <a:ea typeface="Calibri"/>
                <a:cs typeface="Calibri"/>
                <a:sym typeface="Calibri"/>
              </a:defRPr>
            </a:lvl3pPr>
            <a:lvl4pPr marL="1828800" lvl="3" indent="-324611" algn="l">
              <a:lnSpc>
                <a:spcPct val="100000"/>
              </a:lnSpc>
              <a:spcBef>
                <a:spcPts val="0"/>
              </a:spcBef>
              <a:spcAft>
                <a:spcPts val="0"/>
              </a:spcAft>
              <a:buClr>
                <a:srgbClr val="C00000"/>
              </a:buClr>
              <a:buSzPts val="1512"/>
              <a:buChar char="&gt;"/>
              <a:defRPr>
                <a:latin typeface="Calibri"/>
                <a:ea typeface="Calibri"/>
                <a:cs typeface="Calibri"/>
                <a:sym typeface="Calibri"/>
              </a:defRPr>
            </a:lvl4pPr>
            <a:lvl5pPr marL="2286000" lvl="4" indent="-324611" algn="l">
              <a:lnSpc>
                <a:spcPct val="100000"/>
              </a:lnSpc>
              <a:spcBef>
                <a:spcPts val="0"/>
              </a:spcBef>
              <a:spcAft>
                <a:spcPts val="0"/>
              </a:spcAft>
              <a:buClr>
                <a:srgbClr val="C00000"/>
              </a:buClr>
              <a:buSzPts val="1512"/>
              <a:buChar char="&gt;"/>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5" name="Google Shape;225;p46"/>
          <p:cNvSpPr>
            <a:spLocks noGrp="1"/>
          </p:cNvSpPr>
          <p:nvPr>
            <p:ph type="pic" idx="2"/>
          </p:nvPr>
        </p:nvSpPr>
        <p:spPr>
          <a:xfrm>
            <a:off x="0" y="1"/>
            <a:ext cx="5106920" cy="6480175"/>
          </a:xfrm>
          <a:prstGeom prst="rect">
            <a:avLst/>
          </a:prstGeom>
          <a:solidFill>
            <a:schemeClr val="lt1"/>
          </a:solidFill>
          <a:ln>
            <a:noFill/>
          </a:ln>
          <a:effectLst>
            <a:outerShdw blurRad="50800" dist="38100" dir="2700000" algn="tl" rotWithShape="0">
              <a:srgbClr val="000000">
                <a:alpha val="40000"/>
              </a:srgbClr>
            </a:outerShdw>
          </a:effectLst>
        </p:spPr>
      </p:sp>
      <p:sp>
        <p:nvSpPr>
          <p:cNvPr id="226" name="Google Shape;226;p46"/>
          <p:cNvSpPr txBox="1"/>
          <p:nvPr/>
        </p:nvSpPr>
        <p:spPr>
          <a:xfrm>
            <a:off x="10337800" y="6070600"/>
            <a:ext cx="1041400" cy="30764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A6D6"/>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7"/>
        <p:cNvGrpSpPr/>
        <p:nvPr/>
      </p:nvGrpSpPr>
      <p:grpSpPr>
        <a:xfrm>
          <a:off x="0" y="0"/>
          <a:ext cx="0" cy="0"/>
          <a:chOff x="0" y="0"/>
          <a:chExt cx="0" cy="0"/>
        </a:xfrm>
      </p:grpSpPr>
      <p:sp>
        <p:nvSpPr>
          <p:cNvPr id="228" name="Google Shape;228;p47"/>
          <p:cNvSpPr txBox="1">
            <a:spLocks noGrp="1"/>
          </p:cNvSpPr>
          <p:nvPr>
            <p:ph type="title"/>
          </p:nvPr>
        </p:nvSpPr>
        <p:spPr>
          <a:xfrm>
            <a:off x="0" y="-12001"/>
            <a:ext cx="11522075" cy="10200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024"/>
              <a:buFont typeface="Helvetica Neue"/>
              <a:buNone/>
              <a:defRPr sz="3024" b="0" i="0" u="none" strike="noStrike" cap="none">
                <a:solidFill>
                  <a:schemeClr val="dk1"/>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2pPr>
            <a:lvl3pPr marR="0" lvl="2"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3pPr>
            <a:lvl4pPr marR="0" lvl="3"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4pPr>
            <a:lvl5pPr marR="0" lvl="4"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5pPr>
            <a:lvl6pPr marR="0" lvl="5"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6pPr>
            <a:lvl7pPr marR="0" lvl="6"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7pPr>
            <a:lvl8pPr marR="0" lvl="7"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8pPr>
            <a:lvl9pPr marR="0" lvl="8"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9pPr>
          </a:lstStyle>
          <a:p>
            <a:endParaRPr/>
          </a:p>
        </p:txBody>
      </p:sp>
      <p:sp>
        <p:nvSpPr>
          <p:cNvPr id="229" name="Google Shape;229;p47"/>
          <p:cNvSpPr txBox="1">
            <a:spLocks noGrp="1"/>
          </p:cNvSpPr>
          <p:nvPr>
            <p:ph type="body" idx="1"/>
          </p:nvPr>
        </p:nvSpPr>
        <p:spPr>
          <a:xfrm>
            <a:off x="408262" y="1360667"/>
            <a:ext cx="10660188" cy="46943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2457"/>
              <a:buFont typeface="Helvetica Neue"/>
              <a:buNone/>
              <a:defRPr>
                <a:latin typeface="Helvetica Neue"/>
                <a:ea typeface="Helvetica Neue"/>
                <a:cs typeface="Helvetica Neue"/>
                <a:sym typeface="Helvetica Neue"/>
              </a:defRPr>
            </a:lvl1pPr>
            <a:lvl2pPr marL="914400" lvl="1" indent="-353441" algn="l">
              <a:lnSpc>
                <a:spcPct val="100000"/>
              </a:lnSpc>
              <a:spcBef>
                <a:spcPts val="0"/>
              </a:spcBef>
              <a:spcAft>
                <a:spcPts val="0"/>
              </a:spcAft>
              <a:buSzPts val="1966"/>
              <a:buChar char="▪"/>
              <a:defRPr>
                <a:latin typeface="Helvetica Neue"/>
                <a:ea typeface="Helvetica Neue"/>
                <a:cs typeface="Helvetica Neue"/>
                <a:sym typeface="Helvetica Neue"/>
              </a:defRPr>
            </a:lvl2pPr>
            <a:lvl3pPr marL="1371600" lvl="2" indent="-324611" algn="l">
              <a:lnSpc>
                <a:spcPct val="100000"/>
              </a:lnSpc>
              <a:spcBef>
                <a:spcPts val="0"/>
              </a:spcBef>
              <a:spcAft>
                <a:spcPts val="0"/>
              </a:spcAft>
              <a:buSzPts val="1512"/>
              <a:buChar char="&gt;"/>
              <a:defRPr>
                <a:latin typeface="Helvetica Neue"/>
                <a:ea typeface="Helvetica Neue"/>
                <a:cs typeface="Helvetica Neue"/>
                <a:sym typeface="Helvetica Neue"/>
              </a:defRPr>
            </a:lvl3pPr>
            <a:lvl4pPr marL="1828800" lvl="3" indent="-324611" algn="l">
              <a:lnSpc>
                <a:spcPct val="100000"/>
              </a:lnSpc>
              <a:spcBef>
                <a:spcPts val="0"/>
              </a:spcBef>
              <a:spcAft>
                <a:spcPts val="0"/>
              </a:spcAft>
              <a:buSzPts val="1512"/>
              <a:buChar char="&gt;"/>
              <a:defRPr>
                <a:latin typeface="Helvetica Neue"/>
                <a:ea typeface="Helvetica Neue"/>
                <a:cs typeface="Helvetica Neue"/>
                <a:sym typeface="Helvetica Neue"/>
              </a:defRPr>
            </a:lvl4pPr>
            <a:lvl5pPr marL="2286000" lvl="4" indent="-324611" algn="l">
              <a:lnSpc>
                <a:spcPct val="100000"/>
              </a:lnSpc>
              <a:spcBef>
                <a:spcPts val="0"/>
              </a:spcBef>
              <a:spcAft>
                <a:spcPts val="0"/>
              </a:spcAft>
              <a:buSzPts val="1512"/>
              <a:buChar char="&gt;"/>
              <a:defRPr>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0" name="Google Shape;230;p47"/>
          <p:cNvSpPr txBox="1"/>
          <p:nvPr/>
        </p:nvSpPr>
        <p:spPr>
          <a:xfrm>
            <a:off x="10337800" y="6070600"/>
            <a:ext cx="1041400" cy="30764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A6D6"/>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eldia">
  <p:cSld name="Titeldia">
    <p:spTree>
      <p:nvGrpSpPr>
        <p:cNvPr id="1" name="Shape 234"/>
        <p:cNvGrpSpPr/>
        <p:nvPr/>
      </p:nvGrpSpPr>
      <p:grpSpPr>
        <a:xfrm>
          <a:off x="0" y="0"/>
          <a:ext cx="0" cy="0"/>
          <a:chOff x="0" y="0"/>
          <a:chExt cx="0" cy="0"/>
        </a:xfrm>
      </p:grpSpPr>
      <p:sp>
        <p:nvSpPr>
          <p:cNvPr id="235" name="Google Shape;235;p49"/>
          <p:cNvSpPr txBox="1"/>
          <p:nvPr/>
        </p:nvSpPr>
        <p:spPr>
          <a:xfrm>
            <a:off x="10337800" y="6070600"/>
            <a:ext cx="1041400" cy="3076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kstdia">
  <p:cSld name="1_Tekstdia">
    <p:spTree>
      <p:nvGrpSpPr>
        <p:cNvPr id="1" name="Shape 236"/>
        <p:cNvGrpSpPr/>
        <p:nvPr/>
      </p:nvGrpSpPr>
      <p:grpSpPr>
        <a:xfrm>
          <a:off x="0" y="0"/>
          <a:ext cx="0" cy="0"/>
          <a:chOff x="0" y="0"/>
          <a:chExt cx="0" cy="0"/>
        </a:xfrm>
      </p:grpSpPr>
      <p:sp>
        <p:nvSpPr>
          <p:cNvPr id="237" name="Google Shape;237;p50"/>
          <p:cNvSpPr txBox="1"/>
          <p:nvPr/>
        </p:nvSpPr>
        <p:spPr>
          <a:xfrm>
            <a:off x="7075278" y="6255537"/>
            <a:ext cx="3946710" cy="223138"/>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Clr>
                <a:srgbClr val="000000"/>
              </a:buClr>
              <a:buSzPts val="850"/>
              <a:buFont typeface="Arial"/>
              <a:buNone/>
            </a:pPr>
            <a:r>
              <a:rPr lang="en-US" sz="850" b="0" i="0" u="none" strike="noStrike" cap="none">
                <a:solidFill>
                  <a:srgbClr val="FFFFFF"/>
                </a:solidFill>
                <a:latin typeface="Arial"/>
                <a:ea typeface="Arial"/>
                <a:cs typeface="Arial"/>
                <a:sym typeface="Arial"/>
              </a:rPr>
              <a:t>Vrije Universiteit Amsterdam</a:t>
            </a:r>
            <a:endParaRPr sz="1400" b="0" i="0" u="none" strike="noStrike" cap="none">
              <a:solidFill>
                <a:srgbClr val="000000"/>
              </a:solidFill>
              <a:latin typeface="Arial"/>
              <a:ea typeface="Arial"/>
              <a:cs typeface="Arial"/>
              <a:sym typeface="Arial"/>
            </a:endParaRPr>
          </a:p>
        </p:txBody>
      </p:sp>
      <p:sp>
        <p:nvSpPr>
          <p:cNvPr id="238" name="Google Shape;238;p50"/>
          <p:cNvSpPr txBox="1">
            <a:spLocks noGrp="1"/>
          </p:cNvSpPr>
          <p:nvPr>
            <p:ph type="body" idx="1"/>
          </p:nvPr>
        </p:nvSpPr>
        <p:spPr>
          <a:xfrm>
            <a:off x="406888" y="1360667"/>
            <a:ext cx="10661565" cy="46943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1"/>
              </a:buClr>
              <a:buSzPts val="2457"/>
              <a:buFont typeface="Calibri"/>
              <a:buNone/>
              <a:defRPr sz="2457">
                <a:latin typeface="Calibri"/>
                <a:ea typeface="Calibri"/>
                <a:cs typeface="Calibri"/>
                <a:sym typeface="Calibri"/>
              </a:defRPr>
            </a:lvl1pPr>
            <a:lvl2pPr marL="914400" lvl="1" indent="-353441" algn="l">
              <a:lnSpc>
                <a:spcPct val="100000"/>
              </a:lnSpc>
              <a:spcBef>
                <a:spcPts val="0"/>
              </a:spcBef>
              <a:spcAft>
                <a:spcPts val="0"/>
              </a:spcAft>
              <a:buClr>
                <a:srgbClr val="0070C0"/>
              </a:buClr>
              <a:buSzPts val="1966"/>
              <a:buFont typeface="Noto Sans Symbols"/>
              <a:buChar char="▪"/>
              <a:defRPr sz="2457">
                <a:latin typeface="Calibri"/>
                <a:ea typeface="Calibri"/>
                <a:cs typeface="Calibri"/>
                <a:sym typeface="Calibri"/>
              </a:defRPr>
            </a:lvl2pPr>
            <a:lvl3pPr marL="1371600" lvl="2" indent="-324611" algn="l">
              <a:lnSpc>
                <a:spcPct val="100000"/>
              </a:lnSpc>
              <a:spcBef>
                <a:spcPts val="0"/>
              </a:spcBef>
              <a:spcAft>
                <a:spcPts val="0"/>
              </a:spcAft>
              <a:buClr>
                <a:srgbClr val="0070C0"/>
              </a:buClr>
              <a:buSzPts val="1512"/>
              <a:buFont typeface="Merriweather Sans"/>
              <a:buChar char="&gt;"/>
              <a:defRPr sz="1890">
                <a:latin typeface="Calibri"/>
                <a:ea typeface="Calibri"/>
                <a:cs typeface="Calibri"/>
                <a:sym typeface="Calibri"/>
              </a:defRPr>
            </a:lvl3pPr>
            <a:lvl4pPr marL="1828800" lvl="3" indent="-324611" algn="l">
              <a:lnSpc>
                <a:spcPct val="100000"/>
              </a:lnSpc>
              <a:spcBef>
                <a:spcPts val="0"/>
              </a:spcBef>
              <a:spcAft>
                <a:spcPts val="0"/>
              </a:spcAft>
              <a:buClr>
                <a:srgbClr val="0070C0"/>
              </a:buClr>
              <a:buSzPts val="1512"/>
              <a:buFont typeface="Arial"/>
              <a:buChar char="&gt;"/>
              <a:defRPr sz="1890">
                <a:latin typeface="Calibri"/>
                <a:ea typeface="Calibri"/>
                <a:cs typeface="Calibri"/>
                <a:sym typeface="Calibri"/>
              </a:defRPr>
            </a:lvl4pPr>
            <a:lvl5pPr marL="2286000" lvl="4" indent="-324611" algn="l">
              <a:lnSpc>
                <a:spcPct val="100000"/>
              </a:lnSpc>
              <a:spcBef>
                <a:spcPts val="0"/>
              </a:spcBef>
              <a:spcAft>
                <a:spcPts val="0"/>
              </a:spcAft>
              <a:buClr>
                <a:srgbClr val="0070C0"/>
              </a:buClr>
              <a:buSzPts val="1512"/>
              <a:buFont typeface="Arial"/>
              <a:buChar char="&gt;"/>
              <a:defRPr sz="1890">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39" name="Google Shape;239;p50" descr="VU_NL_400px-15.png"/>
          <p:cNvPicPr preferRelativeResize="0"/>
          <p:nvPr/>
        </p:nvPicPr>
        <p:blipFill rotWithShape="1">
          <a:blip r:embed="rId2">
            <a:alphaModFix/>
          </a:blip>
          <a:srcRect/>
          <a:stretch/>
        </p:blipFill>
        <p:spPr>
          <a:xfrm>
            <a:off x="0" y="5966215"/>
            <a:ext cx="1033463" cy="477837"/>
          </a:xfrm>
          <a:prstGeom prst="rect">
            <a:avLst/>
          </a:prstGeom>
          <a:noFill/>
          <a:ln>
            <a:noFill/>
          </a:ln>
        </p:spPr>
      </p:pic>
      <p:sp>
        <p:nvSpPr>
          <p:cNvPr id="240" name="Google Shape;240;p50"/>
          <p:cNvSpPr txBox="1"/>
          <p:nvPr/>
        </p:nvSpPr>
        <p:spPr>
          <a:xfrm>
            <a:off x="10337800" y="6070600"/>
            <a:ext cx="1041400" cy="3076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aşlık Slaydı">
  <p:cSld name="1_Başlık Slaydı">
    <p:spTree>
      <p:nvGrpSpPr>
        <p:cNvPr id="1" name="Shape 263"/>
        <p:cNvGrpSpPr/>
        <p:nvPr/>
      </p:nvGrpSpPr>
      <p:grpSpPr>
        <a:xfrm>
          <a:off x="0" y="0"/>
          <a:ext cx="0" cy="0"/>
          <a:chOff x="0" y="0"/>
          <a:chExt cx="0" cy="0"/>
        </a:xfrm>
      </p:grpSpPr>
      <p:sp>
        <p:nvSpPr>
          <p:cNvPr id="264" name="Google Shape;264;p55"/>
          <p:cNvSpPr/>
          <p:nvPr/>
        </p:nvSpPr>
        <p:spPr>
          <a:xfrm>
            <a:off x="0" y="5544152"/>
            <a:ext cx="11522075" cy="936025"/>
          </a:xfrm>
          <a:prstGeom prst="rect">
            <a:avLst/>
          </a:prstGeom>
          <a:solidFill>
            <a:schemeClr val="lt1"/>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17"/>
              <a:buFont typeface="Arial"/>
              <a:buNone/>
            </a:pPr>
            <a:endParaRPr sz="1417" b="0" i="0" u="none" strike="noStrike" cap="none">
              <a:solidFill>
                <a:srgbClr val="000000"/>
              </a:solidFill>
              <a:latin typeface="Arial"/>
              <a:ea typeface="Arial"/>
              <a:cs typeface="Arial"/>
              <a:sym typeface="Arial"/>
            </a:endParaRPr>
          </a:p>
        </p:txBody>
      </p:sp>
      <p:sp>
        <p:nvSpPr>
          <p:cNvPr id="265" name="Google Shape;265;p55"/>
          <p:cNvSpPr/>
          <p:nvPr/>
        </p:nvSpPr>
        <p:spPr>
          <a:xfrm>
            <a:off x="0" y="5516434"/>
            <a:ext cx="11522075" cy="45639"/>
          </a:xfrm>
          <a:prstGeom prst="rect">
            <a:avLst/>
          </a:prstGeom>
          <a:solidFill>
            <a:srgbClr val="00A6D7"/>
          </a:solidFill>
          <a:ln w="9525" cap="flat" cmpd="sng">
            <a:solidFill>
              <a:srgbClr val="00A6D7"/>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417"/>
              <a:buFont typeface="Arial"/>
              <a:buNone/>
            </a:pPr>
            <a:endParaRPr sz="1417" b="0" i="0" u="none" strike="noStrike" cap="none">
              <a:solidFill>
                <a:srgbClr val="00A6D7"/>
              </a:solidFill>
              <a:latin typeface="Times"/>
              <a:ea typeface="Times"/>
              <a:cs typeface="Times"/>
              <a:sym typeface="Times"/>
            </a:endParaRPr>
          </a:p>
        </p:txBody>
      </p:sp>
      <p:pic>
        <p:nvPicPr>
          <p:cNvPr id="266" name="Google Shape;266;p55"/>
          <p:cNvPicPr preferRelativeResize="0"/>
          <p:nvPr/>
        </p:nvPicPr>
        <p:blipFill rotWithShape="1">
          <a:blip r:embed="rId2">
            <a:alphaModFix/>
          </a:blip>
          <a:srcRect/>
          <a:stretch/>
        </p:blipFill>
        <p:spPr>
          <a:xfrm>
            <a:off x="9396250" y="5604156"/>
            <a:ext cx="1327685" cy="468278"/>
          </a:xfrm>
          <a:prstGeom prst="rect">
            <a:avLst/>
          </a:prstGeom>
          <a:noFill/>
          <a:ln>
            <a:noFill/>
          </a:ln>
        </p:spPr>
      </p:pic>
      <p:sp>
        <p:nvSpPr>
          <p:cNvPr id="267" name="Google Shape;267;p55"/>
          <p:cNvSpPr txBox="1">
            <a:spLocks noGrp="1"/>
          </p:cNvSpPr>
          <p:nvPr>
            <p:ph type="subTitle" idx="1"/>
          </p:nvPr>
        </p:nvSpPr>
        <p:spPr>
          <a:xfrm>
            <a:off x="960175" y="1080029"/>
            <a:ext cx="9745850" cy="576016"/>
          </a:xfrm>
          <a:prstGeom prst="rect">
            <a:avLst/>
          </a:prstGeom>
          <a:noFill/>
          <a:ln>
            <a:noFill/>
          </a:ln>
        </p:spPr>
        <p:txBody>
          <a:bodyPr spcFirstLastPara="1" wrap="square" lIns="96750" tIns="0" rIns="96750" bIns="0" anchor="t" anchorCtr="0">
            <a:normAutofit/>
          </a:bodyPr>
          <a:lstStyle>
            <a:lvl1pPr lvl="0" algn="l">
              <a:lnSpc>
                <a:spcPct val="100000"/>
              </a:lnSpc>
              <a:spcBef>
                <a:spcPts val="0"/>
              </a:spcBef>
              <a:spcAft>
                <a:spcPts val="0"/>
              </a:spcAft>
              <a:buClr>
                <a:schemeClr val="dk1"/>
              </a:buClr>
              <a:buSzPts val="1700"/>
              <a:buFont typeface="Calibri"/>
              <a:buNone/>
              <a:defRPr sz="1606" b="1"/>
            </a:lvl1pPr>
            <a:lvl2pPr lvl="1" algn="l">
              <a:lnSpc>
                <a:spcPct val="100000"/>
              </a:lnSpc>
              <a:spcBef>
                <a:spcPts val="0"/>
              </a:spcBef>
              <a:spcAft>
                <a:spcPts val="0"/>
              </a:spcAft>
              <a:buSzPts val="1500"/>
              <a:buChar char="▪"/>
              <a:defRPr/>
            </a:lvl2pPr>
            <a:lvl3pPr lvl="2" algn="l">
              <a:lnSpc>
                <a:spcPct val="100000"/>
              </a:lnSpc>
              <a:spcBef>
                <a:spcPts val="0"/>
              </a:spcBef>
              <a:spcAft>
                <a:spcPts val="0"/>
              </a:spcAft>
              <a:buSzPts val="1500"/>
              <a:buChar char="&gt;"/>
              <a:defRPr/>
            </a:lvl3pPr>
            <a:lvl4pPr lvl="3" algn="l">
              <a:lnSpc>
                <a:spcPct val="100000"/>
              </a:lnSpc>
              <a:spcBef>
                <a:spcPts val="0"/>
              </a:spcBef>
              <a:spcAft>
                <a:spcPts val="0"/>
              </a:spcAft>
              <a:buSzPts val="1500"/>
              <a:buChar char="&gt;"/>
              <a:defRPr/>
            </a:lvl4pPr>
            <a:lvl5pPr lvl="4" algn="l">
              <a:lnSpc>
                <a:spcPct val="100000"/>
              </a:lnSpc>
              <a:spcBef>
                <a:spcPts val="0"/>
              </a:spcBef>
              <a:spcAft>
                <a:spcPts val="0"/>
              </a:spcAft>
              <a:buSzPts val="1500"/>
              <a:buChar char="&gt;"/>
              <a:defRPr/>
            </a:lvl5pPr>
            <a:lvl6pPr lvl="5" algn="l">
              <a:lnSpc>
                <a:spcPct val="100000"/>
              </a:lnSpc>
              <a:spcBef>
                <a:spcPts val="378"/>
              </a:spcBef>
              <a:spcAft>
                <a:spcPts val="0"/>
              </a:spcAft>
              <a:buClr>
                <a:schemeClr val="dk1"/>
              </a:buClr>
              <a:buSzPts val="1900"/>
              <a:buChar char="•"/>
              <a:defRPr/>
            </a:lvl6pPr>
            <a:lvl7pPr lvl="6" algn="l">
              <a:lnSpc>
                <a:spcPct val="100000"/>
              </a:lnSpc>
              <a:spcBef>
                <a:spcPts val="378"/>
              </a:spcBef>
              <a:spcAft>
                <a:spcPts val="0"/>
              </a:spcAft>
              <a:buClr>
                <a:schemeClr val="dk1"/>
              </a:buClr>
              <a:buSzPts val="1900"/>
              <a:buChar char="•"/>
              <a:defRPr/>
            </a:lvl7pPr>
            <a:lvl8pPr lvl="7" algn="l">
              <a:lnSpc>
                <a:spcPct val="100000"/>
              </a:lnSpc>
              <a:spcBef>
                <a:spcPts val="378"/>
              </a:spcBef>
              <a:spcAft>
                <a:spcPts val="0"/>
              </a:spcAft>
              <a:buClr>
                <a:schemeClr val="dk1"/>
              </a:buClr>
              <a:buSzPts val="1900"/>
              <a:buChar char="•"/>
              <a:defRPr/>
            </a:lvl8pPr>
            <a:lvl9pPr lvl="8" algn="l">
              <a:lnSpc>
                <a:spcPct val="100000"/>
              </a:lnSpc>
              <a:spcBef>
                <a:spcPts val="378"/>
              </a:spcBef>
              <a:spcAft>
                <a:spcPts val="0"/>
              </a:spcAft>
              <a:buClr>
                <a:schemeClr val="dk1"/>
              </a:buClr>
              <a:buSzPts val="1900"/>
              <a:buChar char="•"/>
              <a:defRPr/>
            </a:lvl9pPr>
          </a:lstStyle>
          <a:p>
            <a:endParaRPr/>
          </a:p>
        </p:txBody>
      </p:sp>
      <p:sp>
        <p:nvSpPr>
          <p:cNvPr id="268" name="Google Shape;268;p55"/>
          <p:cNvSpPr txBox="1">
            <a:spLocks noGrp="1"/>
          </p:cNvSpPr>
          <p:nvPr>
            <p:ph type="dt" idx="10"/>
          </p:nvPr>
        </p:nvSpPr>
        <p:spPr>
          <a:xfrm>
            <a:off x="948171" y="4908131"/>
            <a:ext cx="9985704" cy="360010"/>
          </a:xfrm>
          <a:prstGeom prst="rect">
            <a:avLst/>
          </a:prstGeom>
          <a:noFill/>
          <a:ln>
            <a:noFill/>
          </a:ln>
        </p:spPr>
        <p:txBody>
          <a:bodyPr spcFirstLastPara="1" wrap="square" lIns="96750" tIns="48350" rIns="96750" bIns="48350" anchor="t" anchorCtr="0">
            <a:noAutofit/>
          </a:bodyPr>
          <a:lstStyle>
            <a:lvl1pPr marR="0" lvl="0" algn="l" rtl="0">
              <a:lnSpc>
                <a:spcPct val="100000"/>
              </a:lnSpc>
              <a:spcBef>
                <a:spcPts val="0"/>
              </a:spcBef>
              <a:spcAft>
                <a:spcPts val="0"/>
              </a:spcAft>
              <a:buClr>
                <a:srgbClr val="000000"/>
              </a:buClr>
              <a:buSzPts val="1500"/>
              <a:buFont typeface="Arial"/>
              <a:buNone/>
              <a:defRPr sz="1228"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9pPr>
          </a:lstStyle>
          <a:p>
            <a:endParaRPr/>
          </a:p>
        </p:txBody>
      </p:sp>
      <p:sp>
        <p:nvSpPr>
          <p:cNvPr id="269" name="Google Shape;269;p55"/>
          <p:cNvSpPr txBox="1">
            <a:spLocks noGrp="1"/>
          </p:cNvSpPr>
          <p:nvPr>
            <p:ph type="sldNum" idx="12"/>
          </p:nvPr>
        </p:nvSpPr>
        <p:spPr>
          <a:xfrm>
            <a:off x="10705930" y="5697156"/>
            <a:ext cx="745079" cy="325143"/>
          </a:xfrm>
          <a:prstGeom prst="rect">
            <a:avLst/>
          </a:prstGeom>
          <a:noFill/>
          <a:ln>
            <a:noFill/>
          </a:ln>
        </p:spPr>
        <p:txBody>
          <a:bodyPr spcFirstLastPara="1" wrap="square" lIns="96750" tIns="96750" rIns="96750" bIns="96750" anchor="ctr" anchorCtr="0">
            <a:noAutofit/>
          </a:bodyPr>
          <a:lstStyle>
            <a:lvl1pPr marL="0" marR="0" lvl="0" indent="0" algn="l">
              <a:lnSpc>
                <a:spcPct val="100000"/>
              </a:lnSpc>
              <a:spcBef>
                <a:spcPts val="0"/>
              </a:spcBef>
              <a:spcAft>
                <a:spcPts val="0"/>
              </a:spcAft>
              <a:buClr>
                <a:srgbClr val="000000"/>
              </a:buClr>
              <a:buSzPts val="1417"/>
              <a:buFont typeface="Arial"/>
              <a:buNone/>
              <a:defRPr sz="1417" b="0" i="0" u="none" strike="noStrike" cap="none">
                <a:solidFill>
                  <a:srgbClr val="00B0F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17"/>
              <a:buFont typeface="Arial"/>
              <a:buNone/>
              <a:defRPr sz="1417" b="0" i="0" u="none" strike="noStrike" cap="none">
                <a:solidFill>
                  <a:srgbClr val="00B0F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17"/>
              <a:buFont typeface="Arial"/>
              <a:buNone/>
              <a:defRPr sz="1417" b="0" i="0" u="none" strike="noStrike" cap="none">
                <a:solidFill>
                  <a:srgbClr val="00B0F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17"/>
              <a:buFont typeface="Arial"/>
              <a:buNone/>
              <a:defRPr sz="1417" b="0" i="0" u="none" strike="noStrike" cap="none">
                <a:solidFill>
                  <a:srgbClr val="00B0F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17"/>
              <a:buFont typeface="Arial"/>
              <a:buNone/>
              <a:defRPr sz="1417" b="0" i="0" u="none" strike="noStrike" cap="none">
                <a:solidFill>
                  <a:srgbClr val="00B0F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17"/>
              <a:buFont typeface="Arial"/>
              <a:buNone/>
              <a:defRPr sz="1417" b="0" i="0" u="none" strike="noStrike" cap="none">
                <a:solidFill>
                  <a:srgbClr val="00B0F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17"/>
              <a:buFont typeface="Arial"/>
              <a:buNone/>
              <a:defRPr sz="1417" b="0" i="0" u="none" strike="noStrike" cap="none">
                <a:solidFill>
                  <a:srgbClr val="00B0F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17"/>
              <a:buFont typeface="Arial"/>
              <a:buNone/>
              <a:defRPr sz="1417" b="0" i="0" u="none" strike="noStrike" cap="none">
                <a:solidFill>
                  <a:srgbClr val="00B0F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17"/>
              <a:buFont typeface="Arial"/>
              <a:buNone/>
              <a:defRPr sz="1417"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70" name="Google Shape;270;p55"/>
          <p:cNvSpPr txBox="1">
            <a:spLocks noGrp="1"/>
          </p:cNvSpPr>
          <p:nvPr>
            <p:ph type="title"/>
          </p:nvPr>
        </p:nvSpPr>
        <p:spPr>
          <a:xfrm>
            <a:off x="960173" y="339009"/>
            <a:ext cx="10544513" cy="1080029"/>
          </a:xfrm>
          <a:prstGeom prst="rect">
            <a:avLst/>
          </a:prstGeom>
          <a:noFill/>
          <a:ln>
            <a:noFill/>
          </a:ln>
        </p:spPr>
        <p:txBody>
          <a:bodyPr spcFirstLastPara="1" wrap="square" lIns="96750" tIns="48350" rIns="96750" bIns="48350" anchor="t" anchorCtr="0">
            <a:noAutofit/>
          </a:bodyPr>
          <a:lstStyle>
            <a:lvl1pPr marR="0" lvl="0" algn="ctr" rtl="0">
              <a:lnSpc>
                <a:spcPct val="100000"/>
              </a:lnSpc>
              <a:spcBef>
                <a:spcPts val="0"/>
              </a:spcBef>
              <a:spcAft>
                <a:spcPts val="0"/>
              </a:spcAft>
              <a:buClr>
                <a:srgbClr val="00B0F0"/>
              </a:buClr>
              <a:buSzPts val="1500"/>
              <a:buFont typeface="Arial"/>
              <a:buNone/>
              <a:defRPr sz="3591" b="0" i="0" u="none" strike="noStrike" cap="none">
                <a:solidFill>
                  <a:srgbClr val="00B0F0"/>
                </a:solidFill>
                <a:latin typeface="Arial"/>
                <a:ea typeface="Arial"/>
                <a:cs typeface="Arial"/>
                <a:sym typeface="Arial"/>
              </a:defRPr>
            </a:lvl1pPr>
            <a:lvl2pPr marR="0" lvl="1" algn="ctr" rtl="0">
              <a:lnSpc>
                <a:spcPct val="100000"/>
              </a:lnSpc>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2pPr>
            <a:lvl3pPr marR="0" lvl="2" algn="ctr" rtl="0">
              <a:lnSpc>
                <a:spcPct val="100000"/>
              </a:lnSpc>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3pPr>
            <a:lvl4pPr marR="0" lvl="3" algn="ctr" rtl="0">
              <a:lnSpc>
                <a:spcPct val="100000"/>
              </a:lnSpc>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4pPr>
            <a:lvl5pPr marR="0" lvl="4" algn="ctr" rtl="0">
              <a:lnSpc>
                <a:spcPct val="100000"/>
              </a:lnSpc>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5pPr>
            <a:lvl6pPr marR="0" lvl="5" algn="ctr" rtl="0">
              <a:lnSpc>
                <a:spcPct val="100000"/>
              </a:lnSpc>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6pPr>
            <a:lvl7pPr marR="0" lvl="6" algn="ctr" rtl="0">
              <a:lnSpc>
                <a:spcPct val="100000"/>
              </a:lnSpc>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7pPr>
            <a:lvl8pPr marR="0" lvl="7" algn="ctr" rtl="0">
              <a:lnSpc>
                <a:spcPct val="100000"/>
              </a:lnSpc>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8pPr>
            <a:lvl9pPr marR="0" lvl="8" algn="ctr" rtl="0">
              <a:lnSpc>
                <a:spcPct val="100000"/>
              </a:lnSpc>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9pPr>
          </a:lstStyle>
          <a:p>
            <a:endParaRPr/>
          </a:p>
        </p:txBody>
      </p:sp>
      <p:pic>
        <p:nvPicPr>
          <p:cNvPr id="271" name="Google Shape;271;p55" descr="https://www.vu.nl/nl/Images/VUlogo_NL_Wit_HR_RGB_tcm289-201376.png"/>
          <p:cNvPicPr preferRelativeResize="0"/>
          <p:nvPr/>
        </p:nvPicPr>
        <p:blipFill rotWithShape="1">
          <a:blip r:embed="rId3">
            <a:alphaModFix/>
          </a:blip>
          <a:srcRect/>
          <a:stretch/>
        </p:blipFill>
        <p:spPr>
          <a:xfrm>
            <a:off x="0" y="5608959"/>
            <a:ext cx="1576384" cy="46906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2"/>
        <p:cNvGrpSpPr/>
        <p:nvPr/>
      </p:nvGrpSpPr>
      <p:grpSpPr>
        <a:xfrm>
          <a:off x="0" y="0"/>
          <a:ext cx="0" cy="0"/>
          <a:chOff x="0" y="0"/>
          <a:chExt cx="0" cy="0"/>
        </a:xfrm>
      </p:grpSpPr>
      <p:sp>
        <p:nvSpPr>
          <p:cNvPr id="273" name="Google Shape;273;p56"/>
          <p:cNvSpPr txBox="1">
            <a:spLocks noGrp="1"/>
          </p:cNvSpPr>
          <p:nvPr>
            <p:ph type="title"/>
          </p:nvPr>
        </p:nvSpPr>
        <p:spPr>
          <a:xfrm>
            <a:off x="0" y="-12001"/>
            <a:ext cx="11522075" cy="10200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024"/>
              <a:buFont typeface="Helvetica Neue"/>
              <a:buNone/>
              <a:defRPr sz="3024" b="0" i="0" u="none" strike="noStrike" cap="none">
                <a:solidFill>
                  <a:schemeClr val="dk1"/>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2pPr>
            <a:lvl3pPr marR="0" lvl="2"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3pPr>
            <a:lvl4pPr marR="0" lvl="3"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4pPr>
            <a:lvl5pPr marR="0" lvl="4"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5pPr>
            <a:lvl6pPr marR="0" lvl="5"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6pPr>
            <a:lvl7pPr marR="0" lvl="6"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7pPr>
            <a:lvl8pPr marR="0" lvl="7"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8pPr>
            <a:lvl9pPr marR="0" lvl="8" algn="ctr" rtl="0">
              <a:lnSpc>
                <a:spcPct val="100000"/>
              </a:lnSpc>
              <a:spcBef>
                <a:spcPts val="0"/>
              </a:spcBef>
              <a:spcAft>
                <a:spcPts val="0"/>
              </a:spcAft>
              <a:buClr>
                <a:srgbClr val="000000"/>
              </a:buClr>
              <a:buSzPts val="1400"/>
              <a:buFont typeface="Arial"/>
              <a:buNone/>
              <a:defRPr sz="3024" b="1" i="0" u="none" strike="noStrike" cap="none">
                <a:solidFill>
                  <a:schemeClr val="dk1"/>
                </a:solidFill>
                <a:latin typeface="Arial Narrow"/>
                <a:ea typeface="Arial Narrow"/>
                <a:cs typeface="Arial Narrow"/>
                <a:sym typeface="Arial Narrow"/>
              </a:defRPr>
            </a:lvl9pPr>
          </a:lstStyle>
          <a:p>
            <a:endParaRPr/>
          </a:p>
        </p:txBody>
      </p:sp>
      <p:sp>
        <p:nvSpPr>
          <p:cNvPr id="274" name="Google Shape;274;p56"/>
          <p:cNvSpPr txBox="1">
            <a:spLocks noGrp="1"/>
          </p:cNvSpPr>
          <p:nvPr>
            <p:ph type="body" idx="1"/>
          </p:nvPr>
        </p:nvSpPr>
        <p:spPr>
          <a:xfrm>
            <a:off x="408262" y="1360667"/>
            <a:ext cx="10660188" cy="4694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2457"/>
              <a:buFont typeface="Helvetica Neue"/>
              <a:buNone/>
              <a:defRPr>
                <a:latin typeface="Helvetica Neue"/>
                <a:ea typeface="Helvetica Neue"/>
                <a:cs typeface="Helvetica Neue"/>
                <a:sym typeface="Helvetica Neue"/>
              </a:defRPr>
            </a:lvl1pPr>
            <a:lvl2pPr marL="914400" lvl="1" indent="-353441" algn="l">
              <a:lnSpc>
                <a:spcPct val="100000"/>
              </a:lnSpc>
              <a:spcBef>
                <a:spcPts val="0"/>
              </a:spcBef>
              <a:spcAft>
                <a:spcPts val="0"/>
              </a:spcAft>
              <a:buSzPts val="1966"/>
              <a:buChar char="▪"/>
              <a:defRPr>
                <a:latin typeface="Helvetica Neue"/>
                <a:ea typeface="Helvetica Neue"/>
                <a:cs typeface="Helvetica Neue"/>
                <a:sym typeface="Helvetica Neue"/>
              </a:defRPr>
            </a:lvl2pPr>
            <a:lvl3pPr marL="1371600" lvl="2" indent="-324611" algn="l">
              <a:lnSpc>
                <a:spcPct val="100000"/>
              </a:lnSpc>
              <a:spcBef>
                <a:spcPts val="0"/>
              </a:spcBef>
              <a:spcAft>
                <a:spcPts val="0"/>
              </a:spcAft>
              <a:buSzPts val="1512"/>
              <a:buChar char="&gt;"/>
              <a:defRPr>
                <a:latin typeface="Helvetica Neue"/>
                <a:ea typeface="Helvetica Neue"/>
                <a:cs typeface="Helvetica Neue"/>
                <a:sym typeface="Helvetica Neue"/>
              </a:defRPr>
            </a:lvl3pPr>
            <a:lvl4pPr marL="1828800" lvl="3" indent="-324611" algn="l">
              <a:lnSpc>
                <a:spcPct val="100000"/>
              </a:lnSpc>
              <a:spcBef>
                <a:spcPts val="0"/>
              </a:spcBef>
              <a:spcAft>
                <a:spcPts val="0"/>
              </a:spcAft>
              <a:buSzPts val="1512"/>
              <a:buChar char="&gt;"/>
              <a:defRPr>
                <a:latin typeface="Helvetica Neue"/>
                <a:ea typeface="Helvetica Neue"/>
                <a:cs typeface="Helvetica Neue"/>
                <a:sym typeface="Helvetica Neue"/>
              </a:defRPr>
            </a:lvl4pPr>
            <a:lvl5pPr marL="2286000" lvl="4" indent="-324611" algn="l">
              <a:lnSpc>
                <a:spcPct val="100000"/>
              </a:lnSpc>
              <a:spcBef>
                <a:spcPts val="0"/>
              </a:spcBef>
              <a:spcAft>
                <a:spcPts val="0"/>
              </a:spcAft>
              <a:buSzPts val="1512"/>
              <a:buChar char="&gt;"/>
              <a:defRPr>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5" name="Google Shape;275;p56"/>
          <p:cNvSpPr txBox="1"/>
          <p:nvPr/>
        </p:nvSpPr>
        <p:spPr>
          <a:xfrm>
            <a:off x="10337800" y="6070600"/>
            <a:ext cx="1041400" cy="3076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76"/>
        <p:cNvGrpSpPr/>
        <p:nvPr/>
      </p:nvGrpSpPr>
      <p:grpSpPr>
        <a:xfrm>
          <a:off x="0" y="0"/>
          <a:ext cx="0" cy="0"/>
          <a:chOff x="0" y="0"/>
          <a:chExt cx="0" cy="0"/>
        </a:xfrm>
      </p:grpSpPr>
      <p:sp>
        <p:nvSpPr>
          <p:cNvPr id="277" name="Google Shape;277;p57"/>
          <p:cNvSpPr>
            <a:spLocks noGrp="1"/>
          </p:cNvSpPr>
          <p:nvPr>
            <p:ph type="pic" idx="2"/>
          </p:nvPr>
        </p:nvSpPr>
        <p:spPr>
          <a:xfrm>
            <a:off x="0" y="1"/>
            <a:ext cx="11522075" cy="6480175"/>
          </a:xfrm>
          <a:prstGeom prst="rect">
            <a:avLst/>
          </a:prstGeom>
          <a:noFill/>
          <a:ln>
            <a:noFill/>
          </a:ln>
        </p:spPr>
      </p:sp>
      <p:sp>
        <p:nvSpPr>
          <p:cNvPr id="278" name="Google Shape;278;p57"/>
          <p:cNvSpPr>
            <a:spLocks noGrp="1"/>
          </p:cNvSpPr>
          <p:nvPr>
            <p:ph type="pic" idx="3"/>
          </p:nvPr>
        </p:nvSpPr>
        <p:spPr>
          <a:xfrm>
            <a:off x="7119286" y="5647654"/>
            <a:ext cx="4092737" cy="579016"/>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kstdia">
  <p:cSld name="Tekstdia">
    <p:spTree>
      <p:nvGrpSpPr>
        <p:cNvPr id="1" name="Shape 28"/>
        <p:cNvGrpSpPr/>
        <p:nvPr/>
      </p:nvGrpSpPr>
      <p:grpSpPr>
        <a:xfrm>
          <a:off x="0" y="0"/>
          <a:ext cx="0" cy="0"/>
          <a:chOff x="0" y="0"/>
          <a:chExt cx="0" cy="0"/>
        </a:xfrm>
      </p:grpSpPr>
      <p:sp>
        <p:nvSpPr>
          <p:cNvPr id="29" name="Google Shape;29;p6"/>
          <p:cNvSpPr txBox="1"/>
          <p:nvPr/>
        </p:nvSpPr>
        <p:spPr>
          <a:xfrm>
            <a:off x="7075279" y="6255537"/>
            <a:ext cx="3946710" cy="223138"/>
          </a:xfrm>
          <a:prstGeom prst="rect">
            <a:avLst/>
          </a:prstGeom>
          <a:noFill/>
          <a:ln>
            <a:noFill/>
          </a:ln>
        </p:spPr>
        <p:txBody>
          <a:bodyPr spcFirstLastPara="1" wrap="square" lIns="91425" tIns="45700" rIns="91425" bIns="45700" anchor="b" anchorCtr="0">
            <a:spAutoFit/>
          </a:bodyPr>
          <a:lstStyle/>
          <a:p>
            <a:pPr marL="0" marR="0" lvl="0" indent="0" algn="r" rtl="0">
              <a:lnSpc>
                <a:spcPct val="100000"/>
              </a:lnSpc>
              <a:spcBef>
                <a:spcPts val="0"/>
              </a:spcBef>
              <a:spcAft>
                <a:spcPts val="0"/>
              </a:spcAft>
              <a:buNone/>
            </a:pPr>
            <a:r>
              <a:rPr lang="en-US" sz="850" b="0" i="0" u="none" strike="noStrike" cap="none">
                <a:solidFill>
                  <a:srgbClr val="FFFFFF"/>
                </a:solidFill>
                <a:latin typeface="Arial"/>
                <a:ea typeface="Arial"/>
                <a:cs typeface="Arial"/>
                <a:sym typeface="Arial"/>
              </a:rPr>
              <a:t>Vrije Universiteit Amsterdam</a:t>
            </a:r>
            <a:endParaRPr/>
          </a:p>
        </p:txBody>
      </p:sp>
      <p:sp>
        <p:nvSpPr>
          <p:cNvPr id="30" name="Google Shape;30;p6"/>
          <p:cNvSpPr txBox="1">
            <a:spLocks noGrp="1"/>
          </p:cNvSpPr>
          <p:nvPr>
            <p:ph type="body" idx="1"/>
          </p:nvPr>
        </p:nvSpPr>
        <p:spPr>
          <a:xfrm>
            <a:off x="406889" y="1360667"/>
            <a:ext cx="10661565" cy="4694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2457"/>
              <a:buFont typeface="Arial"/>
              <a:buNone/>
              <a:defRPr sz="2457" b="0" i="0" u="none" strike="noStrike" cap="none">
                <a:solidFill>
                  <a:srgbClr val="000000"/>
                </a:solidFill>
                <a:latin typeface="Calibri"/>
                <a:ea typeface="Calibri"/>
                <a:cs typeface="Calibri"/>
                <a:sym typeface="Calibri"/>
              </a:defRPr>
            </a:lvl1pPr>
            <a:lvl2pPr marL="914400" marR="0" lvl="1" indent="-353415" algn="l" rtl="0">
              <a:lnSpc>
                <a:spcPct val="100000"/>
              </a:lnSpc>
              <a:spcBef>
                <a:spcPts val="0"/>
              </a:spcBef>
              <a:spcAft>
                <a:spcPts val="0"/>
              </a:spcAft>
              <a:buClr>
                <a:srgbClr val="0070C0"/>
              </a:buClr>
              <a:buSzPts val="1966"/>
              <a:buFont typeface="Noto Sans Symbols"/>
              <a:buChar char="▪"/>
              <a:defRPr sz="2457" b="0" i="0" u="none" strike="noStrike" cap="none">
                <a:solidFill>
                  <a:srgbClr val="000000"/>
                </a:solidFill>
                <a:latin typeface="Calibri"/>
                <a:ea typeface="Calibri"/>
                <a:cs typeface="Calibri"/>
                <a:sym typeface="Calibri"/>
              </a:defRPr>
            </a:lvl2pPr>
            <a:lvl3pPr marL="1371600" marR="0" lvl="2" indent="-324611" algn="l" rtl="0">
              <a:lnSpc>
                <a:spcPct val="100000"/>
              </a:lnSpc>
              <a:spcBef>
                <a:spcPts val="0"/>
              </a:spcBef>
              <a:spcAft>
                <a:spcPts val="0"/>
              </a:spcAft>
              <a:buClr>
                <a:srgbClr val="0070C0"/>
              </a:buClr>
              <a:buSzPts val="1512"/>
              <a:buFont typeface="Merriweather Sans"/>
              <a:buChar char="&gt;"/>
              <a:defRPr sz="1890" b="0" i="0" u="none" strike="noStrike" cap="none">
                <a:solidFill>
                  <a:srgbClr val="000000"/>
                </a:solidFill>
                <a:latin typeface="Calibri"/>
                <a:ea typeface="Calibri"/>
                <a:cs typeface="Calibri"/>
                <a:sym typeface="Calibri"/>
              </a:defRPr>
            </a:lvl3pPr>
            <a:lvl4pPr marL="1828800" marR="0" lvl="3" indent="-324611" algn="l" rtl="0">
              <a:lnSpc>
                <a:spcPct val="100000"/>
              </a:lnSpc>
              <a:spcBef>
                <a:spcPts val="0"/>
              </a:spcBef>
              <a:spcAft>
                <a:spcPts val="0"/>
              </a:spcAft>
              <a:buClr>
                <a:srgbClr val="0070C0"/>
              </a:buClr>
              <a:buSzPts val="1512"/>
              <a:buFont typeface="Arial"/>
              <a:buChar char="&gt;"/>
              <a:defRPr sz="1890" b="0" i="0" u="none" strike="noStrike" cap="none">
                <a:solidFill>
                  <a:srgbClr val="000000"/>
                </a:solidFill>
                <a:latin typeface="Calibri"/>
                <a:ea typeface="Calibri"/>
                <a:cs typeface="Calibri"/>
                <a:sym typeface="Calibri"/>
              </a:defRPr>
            </a:lvl4pPr>
            <a:lvl5pPr marL="2286000" marR="0" lvl="4" indent="-324611" algn="l" rtl="0">
              <a:lnSpc>
                <a:spcPct val="100000"/>
              </a:lnSpc>
              <a:spcBef>
                <a:spcPts val="0"/>
              </a:spcBef>
              <a:spcAft>
                <a:spcPts val="0"/>
              </a:spcAft>
              <a:buClr>
                <a:srgbClr val="0070C0"/>
              </a:buClr>
              <a:buSzPts val="1512"/>
              <a:buFont typeface="Arial"/>
              <a:buChar char="&gt;"/>
              <a:defRPr sz="189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1" name="Google Shape;31;p6" descr="VU_NL_400px-15.png"/>
          <p:cNvPicPr preferRelativeResize="0"/>
          <p:nvPr/>
        </p:nvPicPr>
        <p:blipFill rotWithShape="1">
          <a:blip r:embed="rId2">
            <a:alphaModFix/>
          </a:blip>
          <a:srcRect/>
          <a:stretch/>
        </p:blipFill>
        <p:spPr>
          <a:xfrm>
            <a:off x="1" y="5966216"/>
            <a:ext cx="1033462" cy="477837"/>
          </a:xfrm>
          <a:prstGeom prst="rect">
            <a:avLst/>
          </a:prstGeom>
          <a:noFill/>
          <a:ln>
            <a:noFill/>
          </a:ln>
        </p:spPr>
      </p:pic>
      <p:sp>
        <p:nvSpPr>
          <p:cNvPr id="32" name="Google Shape;32;p6"/>
          <p:cNvSpPr txBox="1"/>
          <p:nvPr/>
        </p:nvSpPr>
        <p:spPr>
          <a:xfrm>
            <a:off x="10337800" y="6070600"/>
            <a:ext cx="1041400" cy="3076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el twee regels">
  <p:cSld name="Titel twee regels">
    <p:spTree>
      <p:nvGrpSpPr>
        <p:cNvPr id="1" name="Shape 279"/>
        <p:cNvGrpSpPr/>
        <p:nvPr/>
      </p:nvGrpSpPr>
      <p:grpSpPr>
        <a:xfrm>
          <a:off x="0" y="0"/>
          <a:ext cx="0" cy="0"/>
          <a:chOff x="0" y="0"/>
          <a:chExt cx="0" cy="0"/>
        </a:xfrm>
      </p:grpSpPr>
      <p:sp>
        <p:nvSpPr>
          <p:cNvPr id="280" name="Google Shape;280;p58"/>
          <p:cNvSpPr>
            <a:spLocks noGrp="1"/>
          </p:cNvSpPr>
          <p:nvPr>
            <p:ph type="pic" idx="2"/>
          </p:nvPr>
        </p:nvSpPr>
        <p:spPr>
          <a:xfrm>
            <a:off x="0" y="1"/>
            <a:ext cx="11522075" cy="6480175"/>
          </a:xfrm>
          <a:prstGeom prst="rect">
            <a:avLst/>
          </a:prstGeom>
          <a:noFill/>
          <a:ln>
            <a:noFill/>
          </a:ln>
        </p:spPr>
      </p:sp>
      <p:pic>
        <p:nvPicPr>
          <p:cNvPr id="281" name="Google Shape;281;p58" descr="VUlogo_NL_Taglinezwart_Wit_RGB.png"/>
          <p:cNvPicPr preferRelativeResize="0"/>
          <p:nvPr/>
        </p:nvPicPr>
        <p:blipFill rotWithShape="1">
          <a:blip r:embed="rId2">
            <a:alphaModFix/>
          </a:blip>
          <a:srcRect/>
          <a:stretch/>
        </p:blipFill>
        <p:spPr>
          <a:xfrm>
            <a:off x="8347507" y="4918634"/>
            <a:ext cx="2722490" cy="1126530"/>
          </a:xfrm>
          <a:prstGeom prst="rect">
            <a:avLst/>
          </a:prstGeom>
          <a:noFill/>
          <a:ln>
            <a:noFill/>
          </a:ln>
        </p:spPr>
      </p:pic>
      <p:grpSp>
        <p:nvGrpSpPr>
          <p:cNvPr id="282" name="Google Shape;282;p58"/>
          <p:cNvGrpSpPr/>
          <p:nvPr/>
        </p:nvGrpSpPr>
        <p:grpSpPr>
          <a:xfrm>
            <a:off x="-36006" y="6030163"/>
            <a:ext cx="6795225" cy="475514"/>
            <a:chOff x="-27963" y="6381328"/>
            <a:chExt cx="5392126" cy="504056"/>
          </a:xfrm>
        </p:grpSpPr>
        <p:sp>
          <p:nvSpPr>
            <p:cNvPr id="283" name="Google Shape;283;p58"/>
            <p:cNvSpPr txBox="1"/>
            <p:nvPr/>
          </p:nvSpPr>
          <p:spPr>
            <a:xfrm>
              <a:off x="-27963" y="6381328"/>
              <a:ext cx="611119" cy="504056"/>
            </a:xfrm>
            <a:prstGeom prst="rect">
              <a:avLst/>
            </a:prstGeom>
            <a:noFill/>
            <a:ln>
              <a:noFill/>
            </a:ln>
          </p:spPr>
          <p:txBody>
            <a:bodyPr spcFirstLastPara="1" wrap="square" lIns="0" tIns="0" rIns="0" bIns="0" anchor="t" anchorCtr="0">
              <a:noAutofit/>
            </a:bodyPr>
            <a:lstStyle/>
            <a:p>
              <a:pPr marL="271463" marR="0" lvl="0" indent="0" algn="l" rtl="0">
                <a:lnSpc>
                  <a:spcPct val="100000"/>
                </a:lnSpc>
                <a:spcBef>
                  <a:spcPts val="0"/>
                </a:spcBef>
                <a:spcAft>
                  <a:spcPts val="0"/>
                </a:spcAft>
                <a:buClr>
                  <a:srgbClr val="000000"/>
                </a:buClr>
                <a:buSzPts val="1134"/>
                <a:buFont typeface="Arial"/>
                <a:buNone/>
              </a:pPr>
              <a:fld id="{00000000-1234-1234-1234-123412341234}" type="slidenum">
                <a:rPr lang="en-US" sz="1134" b="0" i="0" u="none" strike="noStrike" cap="none">
                  <a:solidFill>
                    <a:srgbClr val="FFFFFF"/>
                  </a:solidFill>
                  <a:latin typeface="Calibri"/>
                  <a:ea typeface="Calibri"/>
                  <a:cs typeface="Calibri"/>
                  <a:sym typeface="Calibri"/>
                </a:rPr>
                <a:t>‹#›</a:t>
              </a:fld>
              <a:endParaRPr sz="1134" b="0" i="0" u="none" strike="noStrike" cap="none">
                <a:solidFill>
                  <a:srgbClr val="FFFFFF"/>
                </a:solidFill>
                <a:latin typeface="Calibri"/>
                <a:ea typeface="Calibri"/>
                <a:cs typeface="Calibri"/>
                <a:sym typeface="Calibri"/>
              </a:endParaRPr>
            </a:p>
          </p:txBody>
        </p:sp>
        <p:sp>
          <p:nvSpPr>
            <p:cNvPr id="284" name="Google Shape;284;p58"/>
            <p:cNvSpPr txBox="1"/>
            <p:nvPr/>
          </p:nvSpPr>
          <p:spPr>
            <a:xfrm>
              <a:off x="683156" y="6381328"/>
              <a:ext cx="4681007" cy="477024"/>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1134"/>
                <a:buFont typeface="Arial"/>
                <a:buNone/>
              </a:pPr>
              <a:r>
                <a:rPr lang="en-US" sz="1134" b="0" i="0" u="none" strike="noStrike" cap="none">
                  <a:solidFill>
                    <a:srgbClr val="FFFFFF"/>
                  </a:solidFill>
                  <a:latin typeface="Calibri"/>
                  <a:ea typeface="Calibri"/>
                  <a:cs typeface="Calibri"/>
                  <a:sym typeface="Calibri"/>
                </a:rPr>
                <a:t>Het begint met een idee</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Titel twee regels">
  <p:cSld name="1_Titel twee regels">
    <p:spTree>
      <p:nvGrpSpPr>
        <p:cNvPr id="1" name="Shape 285"/>
        <p:cNvGrpSpPr/>
        <p:nvPr/>
      </p:nvGrpSpPr>
      <p:grpSpPr>
        <a:xfrm>
          <a:off x="0" y="0"/>
          <a:ext cx="0" cy="0"/>
          <a:chOff x="0" y="0"/>
          <a:chExt cx="0" cy="0"/>
        </a:xfrm>
      </p:grpSpPr>
      <p:sp>
        <p:nvSpPr>
          <p:cNvPr id="286" name="Google Shape;286;p59"/>
          <p:cNvSpPr>
            <a:spLocks noGrp="1"/>
          </p:cNvSpPr>
          <p:nvPr>
            <p:ph type="pic" idx="2"/>
          </p:nvPr>
        </p:nvSpPr>
        <p:spPr>
          <a:xfrm>
            <a:off x="0" y="1"/>
            <a:ext cx="11522075" cy="6480175"/>
          </a:xfrm>
          <a:prstGeom prst="rect">
            <a:avLst/>
          </a:prstGeom>
          <a:noFill/>
          <a:ln>
            <a:noFill/>
          </a:ln>
        </p:spPr>
      </p:sp>
      <p:grpSp>
        <p:nvGrpSpPr>
          <p:cNvPr id="287" name="Google Shape;287;p59"/>
          <p:cNvGrpSpPr/>
          <p:nvPr/>
        </p:nvGrpSpPr>
        <p:grpSpPr>
          <a:xfrm>
            <a:off x="-36006" y="6030163"/>
            <a:ext cx="6795225" cy="475514"/>
            <a:chOff x="-27963" y="6381328"/>
            <a:chExt cx="5392126" cy="504056"/>
          </a:xfrm>
        </p:grpSpPr>
        <p:sp>
          <p:nvSpPr>
            <p:cNvPr id="288" name="Google Shape;288;p59"/>
            <p:cNvSpPr txBox="1"/>
            <p:nvPr/>
          </p:nvSpPr>
          <p:spPr>
            <a:xfrm>
              <a:off x="-27963" y="6381328"/>
              <a:ext cx="611119" cy="504056"/>
            </a:xfrm>
            <a:prstGeom prst="rect">
              <a:avLst/>
            </a:prstGeom>
            <a:noFill/>
            <a:ln>
              <a:noFill/>
            </a:ln>
          </p:spPr>
          <p:txBody>
            <a:bodyPr spcFirstLastPara="1" wrap="square" lIns="0" tIns="0" rIns="0" bIns="0" anchor="t" anchorCtr="0">
              <a:noAutofit/>
            </a:bodyPr>
            <a:lstStyle/>
            <a:p>
              <a:pPr marL="271463" marR="0" lvl="0" indent="0" algn="l" rtl="0">
                <a:lnSpc>
                  <a:spcPct val="100000"/>
                </a:lnSpc>
                <a:spcBef>
                  <a:spcPts val="0"/>
                </a:spcBef>
                <a:spcAft>
                  <a:spcPts val="0"/>
                </a:spcAft>
                <a:buClr>
                  <a:srgbClr val="000000"/>
                </a:buClr>
                <a:buSzPts val="1134"/>
                <a:buFont typeface="Arial"/>
                <a:buNone/>
              </a:pPr>
              <a:fld id="{00000000-1234-1234-1234-123412341234}" type="slidenum">
                <a:rPr lang="en-US" sz="1134" b="0" i="0" u="none" strike="noStrike" cap="none">
                  <a:solidFill>
                    <a:srgbClr val="FFFFFF"/>
                  </a:solidFill>
                  <a:latin typeface="Calibri"/>
                  <a:ea typeface="Calibri"/>
                  <a:cs typeface="Calibri"/>
                  <a:sym typeface="Calibri"/>
                </a:rPr>
                <a:t>‹#›</a:t>
              </a:fld>
              <a:endParaRPr sz="1134" b="0" i="0" u="none" strike="noStrike" cap="none">
                <a:solidFill>
                  <a:srgbClr val="FFFFFF"/>
                </a:solidFill>
                <a:latin typeface="Calibri"/>
                <a:ea typeface="Calibri"/>
                <a:cs typeface="Calibri"/>
                <a:sym typeface="Calibri"/>
              </a:endParaRPr>
            </a:p>
          </p:txBody>
        </p:sp>
        <p:sp>
          <p:nvSpPr>
            <p:cNvPr id="289" name="Google Shape;289;p59"/>
            <p:cNvSpPr txBox="1"/>
            <p:nvPr/>
          </p:nvSpPr>
          <p:spPr>
            <a:xfrm>
              <a:off x="683156" y="6381328"/>
              <a:ext cx="4681007" cy="477024"/>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1134"/>
                <a:buFont typeface="Arial"/>
                <a:buNone/>
              </a:pPr>
              <a:r>
                <a:rPr lang="en-US" sz="1134" b="0" i="0" u="none" strike="noStrike" cap="none">
                  <a:solidFill>
                    <a:srgbClr val="FFFFFF"/>
                  </a:solidFill>
                  <a:latin typeface="Calibri"/>
                  <a:ea typeface="Calibri"/>
                  <a:cs typeface="Calibri"/>
                  <a:sym typeface="Calibri"/>
                </a:rPr>
                <a:t>Het begint met een idee</a:t>
              </a:r>
              <a:endParaRPr sz="1400" b="0" i="0" u="none" strike="noStrike" cap="none">
                <a:solidFill>
                  <a:srgbClr val="000000"/>
                </a:solidFill>
                <a:latin typeface="Arial"/>
                <a:ea typeface="Arial"/>
                <a:cs typeface="Arial"/>
                <a:sym typeface="Arial"/>
              </a:endParaRPr>
            </a:p>
          </p:txBody>
        </p:sp>
      </p:grpSp>
      <p:sp>
        <p:nvSpPr>
          <p:cNvPr id="290" name="Google Shape;290;p59"/>
          <p:cNvSpPr txBox="1"/>
          <p:nvPr/>
        </p:nvSpPr>
        <p:spPr>
          <a:xfrm>
            <a:off x="10337800" y="6070600"/>
            <a:ext cx="1041400" cy="3076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VU tekstdia met logo">
  <p:cSld name="3_VU tekstdia met logo">
    <p:spTree>
      <p:nvGrpSpPr>
        <p:cNvPr id="1" name="Shape 291"/>
        <p:cNvGrpSpPr/>
        <p:nvPr/>
      </p:nvGrpSpPr>
      <p:grpSpPr>
        <a:xfrm>
          <a:off x="0" y="0"/>
          <a:ext cx="0" cy="0"/>
          <a:chOff x="0" y="0"/>
          <a:chExt cx="0" cy="0"/>
        </a:xfrm>
      </p:grpSpPr>
      <p:grpSp>
        <p:nvGrpSpPr>
          <p:cNvPr id="292" name="Google Shape;292;p60"/>
          <p:cNvGrpSpPr/>
          <p:nvPr/>
        </p:nvGrpSpPr>
        <p:grpSpPr>
          <a:xfrm>
            <a:off x="-36006" y="6030163"/>
            <a:ext cx="6795225" cy="475514"/>
            <a:chOff x="-27963" y="6381328"/>
            <a:chExt cx="5392126" cy="504056"/>
          </a:xfrm>
        </p:grpSpPr>
        <p:sp>
          <p:nvSpPr>
            <p:cNvPr id="293" name="Google Shape;293;p60"/>
            <p:cNvSpPr txBox="1"/>
            <p:nvPr/>
          </p:nvSpPr>
          <p:spPr>
            <a:xfrm>
              <a:off x="-27963" y="6381328"/>
              <a:ext cx="611119" cy="504056"/>
            </a:xfrm>
            <a:prstGeom prst="rect">
              <a:avLst/>
            </a:prstGeom>
            <a:noFill/>
            <a:ln>
              <a:noFill/>
            </a:ln>
          </p:spPr>
          <p:txBody>
            <a:bodyPr spcFirstLastPara="1" wrap="square" lIns="0" tIns="0" rIns="0" bIns="0" anchor="t" anchorCtr="0">
              <a:noAutofit/>
            </a:bodyPr>
            <a:lstStyle/>
            <a:p>
              <a:pPr marL="271463" marR="0" lvl="0" indent="0" algn="l" rtl="0">
                <a:lnSpc>
                  <a:spcPct val="100000"/>
                </a:lnSpc>
                <a:spcBef>
                  <a:spcPts val="0"/>
                </a:spcBef>
                <a:spcAft>
                  <a:spcPts val="0"/>
                </a:spcAft>
                <a:buClr>
                  <a:srgbClr val="000000"/>
                </a:buClr>
                <a:buSzPts val="1134"/>
                <a:buFont typeface="Arial"/>
                <a:buNone/>
              </a:pPr>
              <a:fld id="{00000000-1234-1234-1234-123412341234}" type="slidenum">
                <a:rPr lang="en-US" sz="1134" b="0" i="0" u="none" strike="noStrike" cap="none">
                  <a:solidFill>
                    <a:srgbClr val="FFFFFF"/>
                  </a:solidFill>
                  <a:latin typeface="Calibri"/>
                  <a:ea typeface="Calibri"/>
                  <a:cs typeface="Calibri"/>
                  <a:sym typeface="Calibri"/>
                </a:rPr>
                <a:t>‹#›</a:t>
              </a:fld>
              <a:endParaRPr sz="1134" b="0" i="0" u="none" strike="noStrike" cap="none">
                <a:solidFill>
                  <a:srgbClr val="FFFFFF"/>
                </a:solidFill>
                <a:latin typeface="Calibri"/>
                <a:ea typeface="Calibri"/>
                <a:cs typeface="Calibri"/>
                <a:sym typeface="Calibri"/>
              </a:endParaRPr>
            </a:p>
          </p:txBody>
        </p:sp>
        <p:sp>
          <p:nvSpPr>
            <p:cNvPr id="294" name="Google Shape;294;p60"/>
            <p:cNvSpPr txBox="1"/>
            <p:nvPr/>
          </p:nvSpPr>
          <p:spPr>
            <a:xfrm>
              <a:off x="683156" y="6381328"/>
              <a:ext cx="4681007" cy="477024"/>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1134"/>
                <a:buFont typeface="Arial"/>
                <a:buNone/>
              </a:pPr>
              <a:r>
                <a:rPr lang="en-US" sz="1134" b="0" i="0" u="none" strike="noStrike" cap="none">
                  <a:solidFill>
                    <a:srgbClr val="FFFFFF"/>
                  </a:solidFill>
                  <a:latin typeface="Calibri"/>
                  <a:ea typeface="Calibri"/>
                  <a:cs typeface="Calibri"/>
                  <a:sym typeface="Calibri"/>
                </a:rPr>
                <a:t>Het begint met een idee</a:t>
              </a:r>
              <a:endParaRPr sz="1400" b="0" i="0" u="none" strike="noStrike" cap="none">
                <a:solidFill>
                  <a:srgbClr val="000000"/>
                </a:solidFill>
                <a:latin typeface="Arial"/>
                <a:ea typeface="Arial"/>
                <a:cs typeface="Arial"/>
                <a:sym typeface="Arial"/>
              </a:endParaRPr>
            </a:p>
          </p:txBody>
        </p:sp>
      </p:grpSp>
      <p:pic>
        <p:nvPicPr>
          <p:cNvPr id="295" name="Google Shape;295;p60" descr="VU_NL_400px-15.png"/>
          <p:cNvPicPr preferRelativeResize="0"/>
          <p:nvPr/>
        </p:nvPicPr>
        <p:blipFill rotWithShape="1">
          <a:blip r:embed="rId2">
            <a:alphaModFix/>
          </a:blip>
          <a:srcRect/>
          <a:stretch/>
        </p:blipFill>
        <p:spPr>
          <a:xfrm>
            <a:off x="10025810" y="5893661"/>
            <a:ext cx="1302235" cy="451512"/>
          </a:xfrm>
          <a:prstGeom prst="rect">
            <a:avLst/>
          </a:prstGeom>
          <a:noFill/>
          <a:ln>
            <a:noFill/>
          </a:ln>
        </p:spPr>
      </p:pic>
      <p:sp>
        <p:nvSpPr>
          <p:cNvPr id="296" name="Google Shape;296;p60"/>
          <p:cNvSpPr txBox="1"/>
          <p:nvPr/>
        </p:nvSpPr>
        <p:spPr>
          <a:xfrm>
            <a:off x="0" y="6165169"/>
            <a:ext cx="770139" cy="315009"/>
          </a:xfrm>
          <a:prstGeom prst="rect">
            <a:avLst/>
          </a:prstGeom>
          <a:noFill/>
          <a:ln>
            <a:noFill/>
          </a:ln>
        </p:spPr>
        <p:txBody>
          <a:bodyPr spcFirstLastPara="1" wrap="square" lIns="0" tIns="0" rIns="0" bIns="0" anchor="t" anchorCtr="0">
            <a:noAutofit/>
          </a:bodyPr>
          <a:lstStyle/>
          <a:p>
            <a:pPr marL="271463" marR="0" lvl="0" indent="0" algn="l" rtl="0">
              <a:lnSpc>
                <a:spcPct val="100000"/>
              </a:lnSpc>
              <a:spcBef>
                <a:spcPts val="0"/>
              </a:spcBef>
              <a:spcAft>
                <a:spcPts val="0"/>
              </a:spcAft>
              <a:buClr>
                <a:srgbClr val="000000"/>
              </a:buClr>
              <a:buSzPts val="1134"/>
              <a:buFont typeface="Arial"/>
              <a:buNone/>
            </a:pPr>
            <a:fld id="{00000000-1234-1234-1234-123412341234}" type="slidenum">
              <a:rPr lang="en-US" sz="1134" b="0" i="0" u="none" strike="noStrike" cap="none">
                <a:solidFill>
                  <a:srgbClr val="FFFFFF"/>
                </a:solidFill>
                <a:latin typeface="Calibri"/>
                <a:ea typeface="Calibri"/>
                <a:cs typeface="Calibri"/>
                <a:sym typeface="Calibri"/>
              </a:rPr>
              <a:t>‹#›</a:t>
            </a:fld>
            <a:endParaRPr sz="1134" b="0" i="0" u="none" strike="noStrike" cap="none">
              <a:solidFill>
                <a:srgbClr val="FFFFFF"/>
              </a:solidFill>
              <a:latin typeface="Calibri"/>
              <a:ea typeface="Calibri"/>
              <a:cs typeface="Calibri"/>
              <a:sym typeface="Calibri"/>
            </a:endParaRPr>
          </a:p>
        </p:txBody>
      </p:sp>
      <p:sp>
        <p:nvSpPr>
          <p:cNvPr id="297" name="Google Shape;297;p60"/>
          <p:cNvSpPr txBox="1"/>
          <p:nvPr/>
        </p:nvSpPr>
        <p:spPr>
          <a:xfrm>
            <a:off x="770143" y="6135168"/>
            <a:ext cx="5989079" cy="3450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4"/>
              <a:buFont typeface="Arial"/>
              <a:buNone/>
            </a:pPr>
            <a:r>
              <a:rPr lang="en-US" sz="1134" b="0" i="0" u="none" strike="noStrike" cap="none">
                <a:solidFill>
                  <a:srgbClr val="FFFFFF"/>
                </a:solidFill>
                <a:latin typeface="Calibri"/>
                <a:ea typeface="Calibri"/>
                <a:cs typeface="Calibri"/>
                <a:sym typeface="Calibri"/>
              </a:rPr>
              <a:t>Het begint met een idee</a:t>
            </a:r>
            <a:endParaRPr sz="1400" b="0" i="0" u="none" strike="noStrike" cap="none">
              <a:solidFill>
                <a:srgbClr val="000000"/>
              </a:solidFill>
              <a:latin typeface="Arial"/>
              <a:ea typeface="Arial"/>
              <a:cs typeface="Arial"/>
              <a:sym typeface="Arial"/>
            </a:endParaRPr>
          </a:p>
        </p:txBody>
      </p:sp>
      <p:sp>
        <p:nvSpPr>
          <p:cNvPr id="298" name="Google Shape;298;p60"/>
          <p:cNvSpPr txBox="1">
            <a:spLocks noGrp="1"/>
          </p:cNvSpPr>
          <p:nvPr>
            <p:ph type="body" idx="1"/>
          </p:nvPr>
        </p:nvSpPr>
        <p:spPr>
          <a:xfrm>
            <a:off x="5398097" y="1469834"/>
            <a:ext cx="5716310" cy="4423827"/>
          </a:xfrm>
          <a:prstGeom prst="rect">
            <a:avLst/>
          </a:prstGeom>
          <a:noFill/>
          <a:ln>
            <a:noFill/>
          </a:ln>
        </p:spPr>
        <p:txBody>
          <a:bodyPr spcFirstLastPara="1" wrap="square" lIns="0" tIns="0" rIns="91425" bIns="0" anchor="t" anchorCtr="0">
            <a:noAutofit/>
          </a:bodyPr>
          <a:lstStyle>
            <a:lvl1pPr marL="457200" lvl="0" indent="-228600" algn="l">
              <a:lnSpc>
                <a:spcPct val="100000"/>
              </a:lnSpc>
              <a:spcBef>
                <a:spcPts val="0"/>
              </a:spcBef>
              <a:spcAft>
                <a:spcPts val="0"/>
              </a:spcAft>
              <a:buClr>
                <a:schemeClr val="dk1"/>
              </a:buClr>
              <a:buSzPts val="2457"/>
              <a:buFont typeface="Calibri"/>
              <a:buNone/>
              <a:defRPr sz="2457">
                <a:latin typeface="Calibri"/>
                <a:ea typeface="Calibri"/>
                <a:cs typeface="Calibri"/>
                <a:sym typeface="Calibri"/>
              </a:defRPr>
            </a:lvl1pPr>
            <a:lvl2pPr marL="914400" lvl="1" indent="-353441" algn="l">
              <a:lnSpc>
                <a:spcPct val="100000"/>
              </a:lnSpc>
              <a:spcBef>
                <a:spcPts val="0"/>
              </a:spcBef>
              <a:spcAft>
                <a:spcPts val="0"/>
              </a:spcAft>
              <a:buClr>
                <a:srgbClr val="C00000"/>
              </a:buClr>
              <a:buSzPts val="1966"/>
              <a:buFont typeface="Noto Sans Symbols"/>
              <a:buChar char="▪"/>
              <a:defRPr sz="2457">
                <a:latin typeface="Calibri"/>
                <a:ea typeface="Calibri"/>
                <a:cs typeface="Calibri"/>
                <a:sym typeface="Calibri"/>
              </a:defRPr>
            </a:lvl2pPr>
            <a:lvl3pPr marL="1371600" lvl="2" indent="-324611" algn="l">
              <a:lnSpc>
                <a:spcPct val="100000"/>
              </a:lnSpc>
              <a:spcBef>
                <a:spcPts val="0"/>
              </a:spcBef>
              <a:spcAft>
                <a:spcPts val="0"/>
              </a:spcAft>
              <a:buClr>
                <a:srgbClr val="C00000"/>
              </a:buClr>
              <a:buSzPts val="1512"/>
              <a:buFont typeface="Calibri"/>
              <a:buChar char="&gt;"/>
              <a:defRPr>
                <a:latin typeface="Calibri"/>
                <a:ea typeface="Calibri"/>
                <a:cs typeface="Calibri"/>
                <a:sym typeface="Calibri"/>
              </a:defRPr>
            </a:lvl3pPr>
            <a:lvl4pPr marL="1828800" lvl="3" indent="-324611" algn="l">
              <a:lnSpc>
                <a:spcPct val="100000"/>
              </a:lnSpc>
              <a:spcBef>
                <a:spcPts val="0"/>
              </a:spcBef>
              <a:spcAft>
                <a:spcPts val="0"/>
              </a:spcAft>
              <a:buClr>
                <a:srgbClr val="C00000"/>
              </a:buClr>
              <a:buSzPts val="1512"/>
              <a:buChar char="&gt;"/>
              <a:defRPr>
                <a:latin typeface="Calibri"/>
                <a:ea typeface="Calibri"/>
                <a:cs typeface="Calibri"/>
                <a:sym typeface="Calibri"/>
              </a:defRPr>
            </a:lvl4pPr>
            <a:lvl5pPr marL="2286000" lvl="4" indent="-324611" algn="l">
              <a:lnSpc>
                <a:spcPct val="100000"/>
              </a:lnSpc>
              <a:spcBef>
                <a:spcPts val="0"/>
              </a:spcBef>
              <a:spcAft>
                <a:spcPts val="0"/>
              </a:spcAft>
              <a:buClr>
                <a:srgbClr val="C00000"/>
              </a:buClr>
              <a:buSzPts val="1512"/>
              <a:buChar char="&gt;"/>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9" name="Google Shape;299;p60"/>
          <p:cNvSpPr>
            <a:spLocks noGrp="1"/>
          </p:cNvSpPr>
          <p:nvPr>
            <p:ph type="pic" idx="2"/>
          </p:nvPr>
        </p:nvSpPr>
        <p:spPr>
          <a:xfrm>
            <a:off x="0" y="1"/>
            <a:ext cx="5106920" cy="6480175"/>
          </a:xfrm>
          <a:prstGeom prst="rect">
            <a:avLst/>
          </a:prstGeom>
          <a:solidFill>
            <a:schemeClr val="lt1"/>
          </a:solidFill>
          <a:ln>
            <a:noFill/>
          </a:ln>
          <a:effectLst>
            <a:outerShdw blurRad="50800" dist="38100" dir="2700000" algn="tl" rotWithShape="0">
              <a:srgbClr val="000000">
                <a:alpha val="40000"/>
              </a:srgbClr>
            </a:outerShdw>
          </a:effectLst>
        </p:spPr>
      </p:sp>
      <p:sp>
        <p:nvSpPr>
          <p:cNvPr id="300" name="Google Shape;300;p60"/>
          <p:cNvSpPr txBox="1"/>
          <p:nvPr/>
        </p:nvSpPr>
        <p:spPr>
          <a:xfrm>
            <a:off x="10337800" y="6070600"/>
            <a:ext cx="1041400" cy="3076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99"/>
              <a:buFont typeface="Arial"/>
              <a:buNone/>
            </a:pPr>
            <a:fld id="{00000000-1234-1234-1234-123412341234}" type="slidenum">
              <a:rPr lang="en-US" sz="1399" b="0" i="0" u="none" strike="noStrike" cap="none">
                <a:solidFill>
                  <a:srgbClr val="00A6D6"/>
                </a:solidFill>
                <a:latin typeface="Arial"/>
                <a:ea typeface="Arial"/>
                <a:cs typeface="Arial"/>
                <a:sym typeface="Arial"/>
              </a:rPr>
              <a:t>‹#›</a:t>
            </a:fld>
            <a:endParaRPr sz="1399"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ekstdia">
  <p:cSld name="Tekstdia">
    <p:spTree>
      <p:nvGrpSpPr>
        <p:cNvPr id="1" name="Shape 424"/>
        <p:cNvGrpSpPr/>
        <p:nvPr/>
      </p:nvGrpSpPr>
      <p:grpSpPr>
        <a:xfrm>
          <a:off x="0" y="0"/>
          <a:ext cx="0" cy="0"/>
          <a:chOff x="0" y="0"/>
          <a:chExt cx="0" cy="0"/>
        </a:xfrm>
      </p:grpSpPr>
      <p:sp>
        <p:nvSpPr>
          <p:cNvPr id="425" name="Google Shape;425;p86"/>
          <p:cNvSpPr txBox="1"/>
          <p:nvPr/>
        </p:nvSpPr>
        <p:spPr>
          <a:xfrm>
            <a:off x="7075279" y="6255537"/>
            <a:ext cx="3946800" cy="223200"/>
          </a:xfrm>
          <a:prstGeom prst="rect">
            <a:avLst/>
          </a:prstGeom>
          <a:noFill/>
          <a:ln>
            <a:noFill/>
          </a:ln>
        </p:spPr>
        <p:txBody>
          <a:bodyPr spcFirstLastPara="1" wrap="square" lIns="91425" tIns="45700" rIns="91425" bIns="45700" anchor="b" anchorCtr="0">
            <a:spAutoFit/>
          </a:bodyPr>
          <a:lstStyle/>
          <a:p>
            <a:pPr marL="0" marR="0" lvl="0" indent="0" algn="r" rtl="0">
              <a:spcBef>
                <a:spcPts val="0"/>
              </a:spcBef>
              <a:spcAft>
                <a:spcPts val="0"/>
              </a:spcAft>
              <a:buNone/>
            </a:pPr>
            <a:r>
              <a:rPr lang="en-US" sz="850">
                <a:solidFill>
                  <a:srgbClr val="FFFFFF"/>
                </a:solidFill>
                <a:latin typeface="Arial"/>
                <a:ea typeface="Arial"/>
                <a:cs typeface="Arial"/>
                <a:sym typeface="Arial"/>
              </a:rPr>
              <a:t>Vrije Universiteit Amsterdam</a:t>
            </a:r>
            <a:endParaRPr/>
          </a:p>
        </p:txBody>
      </p:sp>
      <p:sp>
        <p:nvSpPr>
          <p:cNvPr id="426" name="Google Shape;426;p86"/>
          <p:cNvSpPr txBox="1">
            <a:spLocks noGrp="1"/>
          </p:cNvSpPr>
          <p:nvPr>
            <p:ph type="body" idx="1"/>
          </p:nvPr>
        </p:nvSpPr>
        <p:spPr>
          <a:xfrm>
            <a:off x="406889" y="1360667"/>
            <a:ext cx="10661700" cy="4694400"/>
          </a:xfrm>
          <a:prstGeom prst="rect">
            <a:avLst/>
          </a:prstGeom>
          <a:noFill/>
          <a:ln>
            <a:noFill/>
          </a:ln>
        </p:spPr>
        <p:txBody>
          <a:bodyPr spcFirstLastPara="1" wrap="square" lIns="91425" tIns="45700" rIns="91425" bIns="45700" anchor="t" anchorCtr="0">
            <a:noAutofit/>
          </a:bodyPr>
          <a:lstStyle>
            <a:lvl1pPr marL="457200" lvl="0" indent="-228600" algn="l" rtl="0">
              <a:spcBef>
                <a:spcPts val="0"/>
              </a:spcBef>
              <a:spcAft>
                <a:spcPts val="0"/>
              </a:spcAft>
              <a:buClr>
                <a:schemeClr val="dk1"/>
              </a:buClr>
              <a:buSzPts val="2457"/>
              <a:buFont typeface="Calibri"/>
              <a:buNone/>
              <a:defRPr sz="2457">
                <a:latin typeface="Calibri"/>
                <a:ea typeface="Calibri"/>
                <a:cs typeface="Calibri"/>
                <a:sym typeface="Calibri"/>
              </a:defRPr>
            </a:lvl1pPr>
            <a:lvl2pPr marL="914400" lvl="1" indent="-353415" algn="l" rtl="0">
              <a:spcBef>
                <a:spcPts val="0"/>
              </a:spcBef>
              <a:spcAft>
                <a:spcPts val="0"/>
              </a:spcAft>
              <a:buClr>
                <a:srgbClr val="0070C0"/>
              </a:buClr>
              <a:buSzPts val="1966"/>
              <a:buFont typeface="Noto Sans Symbols"/>
              <a:buChar char="▪"/>
              <a:defRPr sz="2457">
                <a:latin typeface="Calibri"/>
                <a:ea typeface="Calibri"/>
                <a:cs typeface="Calibri"/>
                <a:sym typeface="Calibri"/>
              </a:defRPr>
            </a:lvl2pPr>
            <a:lvl3pPr marL="1371600" lvl="2" indent="-324611" algn="l" rtl="0">
              <a:spcBef>
                <a:spcPts val="0"/>
              </a:spcBef>
              <a:spcAft>
                <a:spcPts val="0"/>
              </a:spcAft>
              <a:buClr>
                <a:srgbClr val="0070C0"/>
              </a:buClr>
              <a:buSzPts val="1512"/>
              <a:buFont typeface="Merriweather Sans"/>
              <a:buChar char="&gt;"/>
              <a:defRPr sz="1890">
                <a:latin typeface="Calibri"/>
                <a:ea typeface="Calibri"/>
                <a:cs typeface="Calibri"/>
                <a:sym typeface="Calibri"/>
              </a:defRPr>
            </a:lvl3pPr>
            <a:lvl4pPr marL="1828800" lvl="3" indent="-324611" algn="l" rtl="0">
              <a:spcBef>
                <a:spcPts val="0"/>
              </a:spcBef>
              <a:spcAft>
                <a:spcPts val="0"/>
              </a:spcAft>
              <a:buClr>
                <a:srgbClr val="0070C0"/>
              </a:buClr>
              <a:buSzPts val="1512"/>
              <a:buFont typeface="Arial"/>
              <a:buChar char="&gt;"/>
              <a:defRPr sz="1890">
                <a:latin typeface="Calibri"/>
                <a:ea typeface="Calibri"/>
                <a:cs typeface="Calibri"/>
                <a:sym typeface="Calibri"/>
              </a:defRPr>
            </a:lvl4pPr>
            <a:lvl5pPr marL="2286000" lvl="4" indent="-324611" algn="l" rtl="0">
              <a:spcBef>
                <a:spcPts val="0"/>
              </a:spcBef>
              <a:spcAft>
                <a:spcPts val="0"/>
              </a:spcAft>
              <a:buClr>
                <a:srgbClr val="0070C0"/>
              </a:buClr>
              <a:buSzPts val="1512"/>
              <a:buFont typeface="Arial"/>
              <a:buChar char="&gt;"/>
              <a:defRPr sz="1890">
                <a:latin typeface="Calibri"/>
                <a:ea typeface="Calibri"/>
                <a:cs typeface="Calibri"/>
                <a:sym typeface="Calibri"/>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427" name="Google Shape;427;p86" descr="VU_NL_400px-15.png"/>
          <p:cNvPicPr preferRelativeResize="0"/>
          <p:nvPr/>
        </p:nvPicPr>
        <p:blipFill rotWithShape="1">
          <a:blip r:embed="rId2">
            <a:alphaModFix/>
          </a:blip>
          <a:srcRect/>
          <a:stretch/>
        </p:blipFill>
        <p:spPr>
          <a:xfrm>
            <a:off x="1" y="5966216"/>
            <a:ext cx="1033461" cy="477837"/>
          </a:xfrm>
          <a:prstGeom prst="rect">
            <a:avLst/>
          </a:prstGeom>
          <a:noFill/>
          <a:ln>
            <a:noFill/>
          </a:ln>
        </p:spPr>
      </p:pic>
      <p:sp>
        <p:nvSpPr>
          <p:cNvPr id="428" name="Google Shape;428;p86"/>
          <p:cNvSpPr txBox="1"/>
          <p:nvPr/>
        </p:nvSpPr>
        <p:spPr>
          <a:xfrm>
            <a:off x="10337800" y="6070600"/>
            <a:ext cx="10413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399">
                <a:solidFill>
                  <a:srgbClr val="00A6D6"/>
                </a:solidFill>
                <a:latin typeface="Arial"/>
                <a:ea typeface="Arial"/>
                <a:cs typeface="Arial"/>
                <a:sym typeface="Arial"/>
              </a:rPr>
              <a:t>‹#›</a:t>
            </a:fld>
            <a:endParaRPr sz="1399">
              <a:solidFill>
                <a:srgbClr val="00A6D6"/>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Main text slide">
  <p:cSld name="Main text slide">
    <p:spTree>
      <p:nvGrpSpPr>
        <p:cNvPr id="1" name="Shape 429"/>
        <p:cNvGrpSpPr/>
        <p:nvPr/>
      </p:nvGrpSpPr>
      <p:grpSpPr>
        <a:xfrm>
          <a:off x="0" y="0"/>
          <a:ext cx="0" cy="0"/>
          <a:chOff x="0" y="0"/>
          <a:chExt cx="0" cy="0"/>
        </a:xfrm>
      </p:grpSpPr>
      <p:sp>
        <p:nvSpPr>
          <p:cNvPr id="430" name="Google Shape;430;p87"/>
          <p:cNvSpPr/>
          <p:nvPr/>
        </p:nvSpPr>
        <p:spPr>
          <a:xfrm>
            <a:off x="3110249" y="6007997"/>
            <a:ext cx="6259200" cy="4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Arial"/>
                <a:ea typeface="Arial"/>
                <a:cs typeface="Arial"/>
                <a:sym typeface="Arial"/>
              </a:rPr>
              <a:t>© 2023 Alexandru Iosup. All rights reserved.</a:t>
            </a:r>
            <a:endParaRPr sz="1400" b="0" i="0" u="none" strike="noStrike" cap="none">
              <a:solidFill>
                <a:srgbClr val="000000"/>
              </a:solidFill>
              <a:latin typeface="Arial"/>
              <a:ea typeface="Arial"/>
              <a:cs typeface="Arial"/>
              <a:sym typeface="Arial"/>
            </a:endParaRPr>
          </a:p>
        </p:txBody>
      </p:sp>
      <p:sp>
        <p:nvSpPr>
          <p:cNvPr id="431" name="Google Shape;431;p87"/>
          <p:cNvSpPr txBox="1">
            <a:spLocks noGrp="1"/>
          </p:cNvSpPr>
          <p:nvPr>
            <p:ph type="subTitle" idx="1"/>
          </p:nvPr>
        </p:nvSpPr>
        <p:spPr>
          <a:xfrm>
            <a:off x="960176" y="1080029"/>
            <a:ext cx="9745800" cy="576000"/>
          </a:xfrm>
          <a:prstGeom prst="rect">
            <a:avLst/>
          </a:prstGeom>
          <a:noFill/>
          <a:ln>
            <a:noFill/>
          </a:ln>
        </p:spPr>
        <p:txBody>
          <a:bodyPr spcFirstLastPara="1" wrap="square" lIns="91425" tIns="0" rIns="91425" bIns="0" anchor="t" anchorCtr="0">
            <a:noAutofit/>
          </a:bodyPr>
          <a:lstStyle>
            <a:lvl1pPr marR="0" lvl="0" algn="l" rtl="0">
              <a:lnSpc>
                <a:spcPct val="100000"/>
              </a:lnSpc>
              <a:spcBef>
                <a:spcPts val="320"/>
              </a:spcBef>
              <a:spcAft>
                <a:spcPts val="0"/>
              </a:spcAft>
              <a:buClr>
                <a:schemeClr val="dk2"/>
              </a:buClr>
              <a:buSzPts val="1600"/>
              <a:buFont typeface="Arial"/>
              <a:buNone/>
              <a:defRPr sz="1600" b="1" i="0" u="none" strike="noStrike" cap="none">
                <a:solidFill>
                  <a:schemeClr val="dk1"/>
                </a:solidFill>
                <a:latin typeface="Arial Narrow"/>
                <a:ea typeface="Arial Narrow"/>
                <a:cs typeface="Arial Narrow"/>
                <a:sym typeface="Arial Narrow"/>
              </a:defRPr>
            </a:lvl1pPr>
            <a:lvl2pPr marR="0" lvl="1"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432" name="Google Shape;432;p87"/>
          <p:cNvSpPr txBox="1">
            <a:spLocks noGrp="1"/>
          </p:cNvSpPr>
          <p:nvPr>
            <p:ph type="title"/>
          </p:nvPr>
        </p:nvSpPr>
        <p:spPr>
          <a:xfrm>
            <a:off x="960173" y="339009"/>
            <a:ext cx="10544400" cy="108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B0F0"/>
              </a:buClr>
              <a:buSzPts val="3600"/>
              <a:buFont typeface="Arial"/>
              <a:buNone/>
              <a:defRPr sz="3600" b="0" i="0" u="none" strike="noStrike" cap="none">
                <a:solidFill>
                  <a:srgbClr val="00B0F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433" name="Google Shape;433;p87"/>
          <p:cNvSpPr txBox="1">
            <a:spLocks noGrp="1"/>
          </p:cNvSpPr>
          <p:nvPr>
            <p:ph type="body" idx="2"/>
          </p:nvPr>
        </p:nvSpPr>
        <p:spPr>
          <a:xfrm>
            <a:off x="960173" y="1728047"/>
            <a:ext cx="10544400" cy="3570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434" name="Google Shape;434;p87"/>
          <p:cNvSpPr txBox="1">
            <a:spLocks noGrp="1"/>
          </p:cNvSpPr>
          <p:nvPr>
            <p:ph type="sldNum" idx="12"/>
          </p:nvPr>
        </p:nvSpPr>
        <p:spPr>
          <a:xfrm flipH="1">
            <a:off x="10933977" y="6086478"/>
            <a:ext cx="570600" cy="393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aşlık Slaydı">
  <p:cSld name="Başlık Slaydı">
    <p:spTree>
      <p:nvGrpSpPr>
        <p:cNvPr id="1" name="Shape 435"/>
        <p:cNvGrpSpPr/>
        <p:nvPr/>
      </p:nvGrpSpPr>
      <p:grpSpPr>
        <a:xfrm>
          <a:off x="0" y="0"/>
          <a:ext cx="0" cy="0"/>
          <a:chOff x="0" y="0"/>
          <a:chExt cx="0" cy="0"/>
        </a:xfrm>
      </p:grpSpPr>
      <p:sp>
        <p:nvSpPr>
          <p:cNvPr id="436" name="Google Shape;436;p88"/>
          <p:cNvSpPr/>
          <p:nvPr/>
        </p:nvSpPr>
        <p:spPr>
          <a:xfrm>
            <a:off x="0" y="5544152"/>
            <a:ext cx="11522100" cy="936000"/>
          </a:xfrm>
          <a:prstGeom prst="rect">
            <a:avLst/>
          </a:prstGeom>
          <a:solidFill>
            <a:schemeClr val="lt1"/>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chemeClr val="dk1"/>
              </a:buClr>
              <a:buSzPts val="1417"/>
              <a:buFont typeface="Arial"/>
              <a:buNone/>
            </a:pPr>
            <a:endParaRPr sz="1417" b="0" i="0" u="none" strike="noStrike" cap="none">
              <a:solidFill>
                <a:srgbClr val="000000"/>
              </a:solidFill>
              <a:latin typeface="Arial"/>
              <a:ea typeface="Arial"/>
              <a:cs typeface="Arial"/>
              <a:sym typeface="Arial"/>
            </a:endParaRPr>
          </a:p>
        </p:txBody>
      </p:sp>
      <p:sp>
        <p:nvSpPr>
          <p:cNvPr id="437" name="Google Shape;437;p88"/>
          <p:cNvSpPr/>
          <p:nvPr/>
        </p:nvSpPr>
        <p:spPr>
          <a:xfrm>
            <a:off x="0" y="5516434"/>
            <a:ext cx="11522100" cy="45600"/>
          </a:xfrm>
          <a:prstGeom prst="rect">
            <a:avLst/>
          </a:prstGeom>
          <a:solidFill>
            <a:srgbClr val="00A6D7"/>
          </a:solidFill>
          <a:ln w="9525" cap="flat" cmpd="sng">
            <a:solidFill>
              <a:srgbClr val="00A6D7"/>
            </a:solidFill>
            <a:prstDash val="solid"/>
            <a:miter lim="800000"/>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dk1"/>
              </a:buClr>
              <a:buSzPts val="1417"/>
              <a:buFont typeface="Arial"/>
              <a:buNone/>
            </a:pPr>
            <a:endParaRPr sz="1417" b="0" i="0" u="none" strike="noStrike" cap="none">
              <a:solidFill>
                <a:srgbClr val="00A6D7"/>
              </a:solidFill>
              <a:latin typeface="Times"/>
              <a:ea typeface="Times"/>
              <a:cs typeface="Times"/>
              <a:sym typeface="Times"/>
            </a:endParaRPr>
          </a:p>
        </p:txBody>
      </p:sp>
      <p:pic>
        <p:nvPicPr>
          <p:cNvPr id="438" name="Google Shape;438;p88"/>
          <p:cNvPicPr preferRelativeResize="0"/>
          <p:nvPr/>
        </p:nvPicPr>
        <p:blipFill rotWithShape="1">
          <a:blip r:embed="rId2">
            <a:alphaModFix/>
          </a:blip>
          <a:srcRect/>
          <a:stretch/>
        </p:blipFill>
        <p:spPr>
          <a:xfrm>
            <a:off x="9396250" y="5604156"/>
            <a:ext cx="1327686" cy="468278"/>
          </a:xfrm>
          <a:prstGeom prst="rect">
            <a:avLst/>
          </a:prstGeom>
          <a:noFill/>
          <a:ln>
            <a:noFill/>
          </a:ln>
        </p:spPr>
      </p:pic>
      <p:sp>
        <p:nvSpPr>
          <p:cNvPr id="439" name="Google Shape;439;p88"/>
          <p:cNvSpPr txBox="1">
            <a:spLocks noGrp="1"/>
          </p:cNvSpPr>
          <p:nvPr>
            <p:ph type="subTitle" idx="1"/>
          </p:nvPr>
        </p:nvSpPr>
        <p:spPr>
          <a:xfrm>
            <a:off x="960175" y="1080029"/>
            <a:ext cx="9745800" cy="576000"/>
          </a:xfrm>
          <a:prstGeom prst="rect">
            <a:avLst/>
          </a:prstGeom>
          <a:noFill/>
          <a:ln>
            <a:noFill/>
          </a:ln>
        </p:spPr>
        <p:txBody>
          <a:bodyPr spcFirstLastPara="1" wrap="square" lIns="96750" tIns="0" rIns="96750" bIns="0" anchor="t" anchorCtr="0">
            <a:normAutofit/>
          </a:bodyPr>
          <a:lstStyle>
            <a:lvl1pPr lvl="0" algn="l" rtl="0">
              <a:spcBef>
                <a:spcPts val="0"/>
              </a:spcBef>
              <a:spcAft>
                <a:spcPts val="0"/>
              </a:spcAft>
              <a:buClr>
                <a:schemeClr val="dk1"/>
              </a:buClr>
              <a:buSzPts val="1700"/>
              <a:buFont typeface="Calibri"/>
              <a:buNone/>
              <a:defRPr sz="1606" b="1"/>
            </a:lvl1pPr>
            <a:lvl2pPr lvl="1" algn="l" rtl="0">
              <a:spcBef>
                <a:spcPts val="0"/>
              </a:spcBef>
              <a:spcAft>
                <a:spcPts val="0"/>
              </a:spcAft>
              <a:buSzPts val="1500"/>
              <a:buChar char="▪"/>
              <a:defRPr/>
            </a:lvl2pPr>
            <a:lvl3pPr lvl="2" algn="l" rtl="0">
              <a:spcBef>
                <a:spcPts val="0"/>
              </a:spcBef>
              <a:spcAft>
                <a:spcPts val="0"/>
              </a:spcAft>
              <a:buSzPts val="1500"/>
              <a:buChar char="&gt;"/>
              <a:defRPr/>
            </a:lvl3pPr>
            <a:lvl4pPr lvl="3" algn="l" rtl="0">
              <a:spcBef>
                <a:spcPts val="0"/>
              </a:spcBef>
              <a:spcAft>
                <a:spcPts val="0"/>
              </a:spcAft>
              <a:buSzPts val="1500"/>
              <a:buChar char="&gt;"/>
              <a:defRPr/>
            </a:lvl4pPr>
            <a:lvl5pPr lvl="4" algn="l" rtl="0">
              <a:spcBef>
                <a:spcPts val="0"/>
              </a:spcBef>
              <a:spcAft>
                <a:spcPts val="0"/>
              </a:spcAft>
              <a:buSzPts val="1500"/>
              <a:buChar char="&gt;"/>
              <a:defRPr/>
            </a:lvl5pPr>
            <a:lvl6pPr lvl="5" algn="l" rtl="0">
              <a:spcBef>
                <a:spcPts val="378"/>
              </a:spcBef>
              <a:spcAft>
                <a:spcPts val="0"/>
              </a:spcAft>
              <a:buClr>
                <a:schemeClr val="dk1"/>
              </a:buClr>
              <a:buSzPts val="1900"/>
              <a:buChar char="•"/>
              <a:defRPr/>
            </a:lvl6pPr>
            <a:lvl7pPr lvl="6" algn="l" rtl="0">
              <a:spcBef>
                <a:spcPts val="378"/>
              </a:spcBef>
              <a:spcAft>
                <a:spcPts val="0"/>
              </a:spcAft>
              <a:buClr>
                <a:schemeClr val="dk1"/>
              </a:buClr>
              <a:buSzPts val="1900"/>
              <a:buChar char="•"/>
              <a:defRPr/>
            </a:lvl7pPr>
            <a:lvl8pPr lvl="7" algn="l" rtl="0">
              <a:spcBef>
                <a:spcPts val="378"/>
              </a:spcBef>
              <a:spcAft>
                <a:spcPts val="0"/>
              </a:spcAft>
              <a:buClr>
                <a:schemeClr val="dk1"/>
              </a:buClr>
              <a:buSzPts val="1900"/>
              <a:buChar char="•"/>
              <a:defRPr/>
            </a:lvl8pPr>
            <a:lvl9pPr lvl="8" algn="l" rtl="0">
              <a:spcBef>
                <a:spcPts val="378"/>
              </a:spcBef>
              <a:spcAft>
                <a:spcPts val="0"/>
              </a:spcAft>
              <a:buClr>
                <a:schemeClr val="dk1"/>
              </a:buClr>
              <a:buSzPts val="1900"/>
              <a:buChar char="•"/>
              <a:defRPr/>
            </a:lvl9pPr>
          </a:lstStyle>
          <a:p>
            <a:endParaRPr/>
          </a:p>
        </p:txBody>
      </p:sp>
      <p:sp>
        <p:nvSpPr>
          <p:cNvPr id="440" name="Google Shape;440;p88"/>
          <p:cNvSpPr txBox="1">
            <a:spLocks noGrp="1"/>
          </p:cNvSpPr>
          <p:nvPr>
            <p:ph type="dt" idx="10"/>
          </p:nvPr>
        </p:nvSpPr>
        <p:spPr>
          <a:xfrm>
            <a:off x="948171" y="4908131"/>
            <a:ext cx="9985800" cy="360000"/>
          </a:xfrm>
          <a:prstGeom prst="rect">
            <a:avLst/>
          </a:prstGeom>
          <a:noFill/>
          <a:ln>
            <a:noFill/>
          </a:ln>
        </p:spPr>
        <p:txBody>
          <a:bodyPr spcFirstLastPara="1" wrap="square" lIns="96750" tIns="48350" rIns="96750" bIns="48350" anchor="t" anchorCtr="0">
            <a:noAutofit/>
          </a:bodyPr>
          <a:lstStyle>
            <a:lvl1pPr marR="0" lvl="0" algn="l" rtl="0">
              <a:lnSpc>
                <a:spcPct val="100000"/>
              </a:lnSpc>
              <a:spcBef>
                <a:spcPts val="0"/>
              </a:spcBef>
              <a:spcAft>
                <a:spcPts val="0"/>
              </a:spcAft>
              <a:buClr>
                <a:srgbClr val="000000"/>
              </a:buClr>
              <a:buSzPts val="1500"/>
              <a:buFont typeface="Arial"/>
              <a:buNone/>
              <a:defRPr sz="1228"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17" b="0" i="0" u="none" strike="noStrike" cap="none">
                <a:solidFill>
                  <a:srgbClr val="000000"/>
                </a:solidFill>
                <a:latin typeface="Arial"/>
                <a:ea typeface="Arial"/>
                <a:cs typeface="Arial"/>
                <a:sym typeface="Arial"/>
              </a:defRPr>
            </a:lvl9pPr>
          </a:lstStyle>
          <a:p>
            <a:endParaRPr/>
          </a:p>
        </p:txBody>
      </p:sp>
      <p:sp>
        <p:nvSpPr>
          <p:cNvPr id="441" name="Google Shape;441;p88"/>
          <p:cNvSpPr txBox="1">
            <a:spLocks noGrp="1"/>
          </p:cNvSpPr>
          <p:nvPr>
            <p:ph type="sldNum" idx="12"/>
          </p:nvPr>
        </p:nvSpPr>
        <p:spPr>
          <a:xfrm>
            <a:off x="10705930" y="5697156"/>
            <a:ext cx="745200" cy="325200"/>
          </a:xfrm>
          <a:prstGeom prst="rect">
            <a:avLst/>
          </a:prstGeom>
          <a:noFill/>
          <a:ln>
            <a:noFill/>
          </a:ln>
        </p:spPr>
        <p:txBody>
          <a:bodyPr spcFirstLastPara="1" wrap="square" lIns="96750" tIns="96750" rIns="96750" bIns="96750" anchor="ctr" anchorCtr="0">
            <a:noAutofit/>
          </a:bodyPr>
          <a:lstStyle>
            <a:lvl1pPr marL="0" marR="0" lvl="0" indent="0" algn="l" rtl="0">
              <a:lnSpc>
                <a:spcPct val="100000"/>
              </a:lnSpc>
              <a:spcBef>
                <a:spcPts val="0"/>
              </a:spcBef>
              <a:spcAft>
                <a:spcPts val="0"/>
              </a:spcAft>
              <a:buClr>
                <a:srgbClr val="00B0F0"/>
              </a:buClr>
              <a:buSzPts val="1417"/>
              <a:buFont typeface="Arial"/>
              <a:buNone/>
              <a:defRPr sz="1417" b="0" i="0" u="none" strike="noStrike" cap="none">
                <a:solidFill>
                  <a:srgbClr val="00B0F0"/>
                </a:solidFill>
                <a:latin typeface="Arial"/>
                <a:ea typeface="Arial"/>
                <a:cs typeface="Arial"/>
                <a:sym typeface="Arial"/>
              </a:defRPr>
            </a:lvl1pPr>
            <a:lvl2pPr marL="0" marR="0" lvl="1" indent="0" algn="l" rtl="0">
              <a:lnSpc>
                <a:spcPct val="100000"/>
              </a:lnSpc>
              <a:spcBef>
                <a:spcPts val="0"/>
              </a:spcBef>
              <a:spcAft>
                <a:spcPts val="0"/>
              </a:spcAft>
              <a:buClr>
                <a:srgbClr val="00B0F0"/>
              </a:buClr>
              <a:buSzPts val="1417"/>
              <a:buFont typeface="Arial"/>
              <a:buNone/>
              <a:defRPr sz="1417" b="0" i="0" u="none" strike="noStrike" cap="none">
                <a:solidFill>
                  <a:srgbClr val="00B0F0"/>
                </a:solidFill>
                <a:latin typeface="Arial"/>
                <a:ea typeface="Arial"/>
                <a:cs typeface="Arial"/>
                <a:sym typeface="Arial"/>
              </a:defRPr>
            </a:lvl2pPr>
            <a:lvl3pPr marL="0" marR="0" lvl="2" indent="0" algn="l" rtl="0">
              <a:lnSpc>
                <a:spcPct val="100000"/>
              </a:lnSpc>
              <a:spcBef>
                <a:spcPts val="0"/>
              </a:spcBef>
              <a:spcAft>
                <a:spcPts val="0"/>
              </a:spcAft>
              <a:buClr>
                <a:srgbClr val="00B0F0"/>
              </a:buClr>
              <a:buSzPts val="1417"/>
              <a:buFont typeface="Arial"/>
              <a:buNone/>
              <a:defRPr sz="1417" b="0" i="0" u="none" strike="noStrike" cap="none">
                <a:solidFill>
                  <a:srgbClr val="00B0F0"/>
                </a:solidFill>
                <a:latin typeface="Arial"/>
                <a:ea typeface="Arial"/>
                <a:cs typeface="Arial"/>
                <a:sym typeface="Arial"/>
              </a:defRPr>
            </a:lvl3pPr>
            <a:lvl4pPr marL="0" marR="0" lvl="3" indent="0" algn="l" rtl="0">
              <a:lnSpc>
                <a:spcPct val="100000"/>
              </a:lnSpc>
              <a:spcBef>
                <a:spcPts val="0"/>
              </a:spcBef>
              <a:spcAft>
                <a:spcPts val="0"/>
              </a:spcAft>
              <a:buClr>
                <a:srgbClr val="00B0F0"/>
              </a:buClr>
              <a:buSzPts val="1417"/>
              <a:buFont typeface="Arial"/>
              <a:buNone/>
              <a:defRPr sz="1417" b="0" i="0" u="none" strike="noStrike" cap="none">
                <a:solidFill>
                  <a:srgbClr val="00B0F0"/>
                </a:solidFill>
                <a:latin typeface="Arial"/>
                <a:ea typeface="Arial"/>
                <a:cs typeface="Arial"/>
                <a:sym typeface="Arial"/>
              </a:defRPr>
            </a:lvl4pPr>
            <a:lvl5pPr marL="0" marR="0" lvl="4" indent="0" algn="l" rtl="0">
              <a:lnSpc>
                <a:spcPct val="100000"/>
              </a:lnSpc>
              <a:spcBef>
                <a:spcPts val="0"/>
              </a:spcBef>
              <a:spcAft>
                <a:spcPts val="0"/>
              </a:spcAft>
              <a:buClr>
                <a:srgbClr val="00B0F0"/>
              </a:buClr>
              <a:buSzPts val="1417"/>
              <a:buFont typeface="Arial"/>
              <a:buNone/>
              <a:defRPr sz="1417" b="0" i="0" u="none" strike="noStrike" cap="none">
                <a:solidFill>
                  <a:srgbClr val="00B0F0"/>
                </a:solidFill>
                <a:latin typeface="Arial"/>
                <a:ea typeface="Arial"/>
                <a:cs typeface="Arial"/>
                <a:sym typeface="Arial"/>
              </a:defRPr>
            </a:lvl5pPr>
            <a:lvl6pPr marL="0" marR="0" lvl="5" indent="0" algn="l" rtl="0">
              <a:lnSpc>
                <a:spcPct val="100000"/>
              </a:lnSpc>
              <a:spcBef>
                <a:spcPts val="0"/>
              </a:spcBef>
              <a:spcAft>
                <a:spcPts val="0"/>
              </a:spcAft>
              <a:buClr>
                <a:srgbClr val="00B0F0"/>
              </a:buClr>
              <a:buSzPts val="1417"/>
              <a:buFont typeface="Arial"/>
              <a:buNone/>
              <a:defRPr sz="1417" b="0" i="0" u="none" strike="noStrike" cap="none">
                <a:solidFill>
                  <a:srgbClr val="00B0F0"/>
                </a:solidFill>
                <a:latin typeface="Arial"/>
                <a:ea typeface="Arial"/>
                <a:cs typeface="Arial"/>
                <a:sym typeface="Arial"/>
              </a:defRPr>
            </a:lvl6pPr>
            <a:lvl7pPr marL="0" marR="0" lvl="6" indent="0" algn="l" rtl="0">
              <a:lnSpc>
                <a:spcPct val="100000"/>
              </a:lnSpc>
              <a:spcBef>
                <a:spcPts val="0"/>
              </a:spcBef>
              <a:spcAft>
                <a:spcPts val="0"/>
              </a:spcAft>
              <a:buClr>
                <a:srgbClr val="00B0F0"/>
              </a:buClr>
              <a:buSzPts val="1417"/>
              <a:buFont typeface="Arial"/>
              <a:buNone/>
              <a:defRPr sz="1417" b="0" i="0" u="none" strike="noStrike" cap="none">
                <a:solidFill>
                  <a:srgbClr val="00B0F0"/>
                </a:solidFill>
                <a:latin typeface="Arial"/>
                <a:ea typeface="Arial"/>
                <a:cs typeface="Arial"/>
                <a:sym typeface="Arial"/>
              </a:defRPr>
            </a:lvl7pPr>
            <a:lvl8pPr marL="0" marR="0" lvl="7" indent="0" algn="l" rtl="0">
              <a:lnSpc>
                <a:spcPct val="100000"/>
              </a:lnSpc>
              <a:spcBef>
                <a:spcPts val="0"/>
              </a:spcBef>
              <a:spcAft>
                <a:spcPts val="0"/>
              </a:spcAft>
              <a:buClr>
                <a:srgbClr val="00B0F0"/>
              </a:buClr>
              <a:buSzPts val="1417"/>
              <a:buFont typeface="Arial"/>
              <a:buNone/>
              <a:defRPr sz="1417" b="0" i="0" u="none" strike="noStrike" cap="none">
                <a:solidFill>
                  <a:srgbClr val="00B0F0"/>
                </a:solidFill>
                <a:latin typeface="Arial"/>
                <a:ea typeface="Arial"/>
                <a:cs typeface="Arial"/>
                <a:sym typeface="Arial"/>
              </a:defRPr>
            </a:lvl8pPr>
            <a:lvl9pPr marL="0" marR="0" lvl="8" indent="0" algn="l" rtl="0">
              <a:lnSpc>
                <a:spcPct val="100000"/>
              </a:lnSpc>
              <a:spcBef>
                <a:spcPts val="0"/>
              </a:spcBef>
              <a:spcAft>
                <a:spcPts val="0"/>
              </a:spcAft>
              <a:buClr>
                <a:srgbClr val="00B0F0"/>
              </a:buClr>
              <a:buSzPts val="1417"/>
              <a:buFont typeface="Arial"/>
              <a:buNone/>
              <a:defRPr sz="1417"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42" name="Google Shape;442;p88"/>
          <p:cNvSpPr txBox="1">
            <a:spLocks noGrp="1"/>
          </p:cNvSpPr>
          <p:nvPr>
            <p:ph type="title"/>
          </p:nvPr>
        </p:nvSpPr>
        <p:spPr>
          <a:xfrm>
            <a:off x="960173" y="339009"/>
            <a:ext cx="10544400" cy="1080000"/>
          </a:xfrm>
          <a:prstGeom prst="rect">
            <a:avLst/>
          </a:prstGeom>
          <a:noFill/>
          <a:ln>
            <a:noFill/>
          </a:ln>
        </p:spPr>
        <p:txBody>
          <a:bodyPr spcFirstLastPara="1" wrap="square" lIns="96750" tIns="48350" rIns="96750" bIns="48350" anchor="t" anchorCtr="0">
            <a:noAutofit/>
          </a:bodyPr>
          <a:lstStyle>
            <a:lvl1pPr marR="0" lvl="0" algn="ctr" rtl="0">
              <a:spcBef>
                <a:spcPts val="0"/>
              </a:spcBef>
              <a:spcAft>
                <a:spcPts val="0"/>
              </a:spcAft>
              <a:buClr>
                <a:srgbClr val="00B0F0"/>
              </a:buClr>
              <a:buSzPts val="1500"/>
              <a:buFont typeface="Arial"/>
              <a:buNone/>
              <a:defRPr sz="3591" b="0" i="0" u="none" strike="noStrike" cap="none">
                <a:solidFill>
                  <a:srgbClr val="00B0F0"/>
                </a:solidFill>
                <a:latin typeface="Arial"/>
                <a:ea typeface="Arial"/>
                <a:cs typeface="Arial"/>
                <a:sym typeface="Arial"/>
              </a:defRPr>
            </a:lvl1pPr>
            <a:lvl2pPr marR="0" lvl="1" algn="ctr" rtl="0">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2pPr>
            <a:lvl3pPr marR="0" lvl="2" algn="ctr" rtl="0">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3pPr>
            <a:lvl4pPr marR="0" lvl="3" algn="ctr" rtl="0">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4pPr>
            <a:lvl5pPr marR="0" lvl="4" algn="ctr" rtl="0">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5pPr>
            <a:lvl6pPr marR="0" lvl="5" algn="ctr" rtl="0">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6pPr>
            <a:lvl7pPr marR="0" lvl="6" algn="ctr" rtl="0">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7pPr>
            <a:lvl8pPr marR="0" lvl="7" algn="ctr" rtl="0">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8pPr>
            <a:lvl9pPr marR="0" lvl="8" algn="ctr" rtl="0">
              <a:spcBef>
                <a:spcPts val="0"/>
              </a:spcBef>
              <a:spcAft>
                <a:spcPts val="0"/>
              </a:spcAft>
              <a:buClr>
                <a:schemeClr val="dk1"/>
              </a:buClr>
              <a:buSzPts val="1500"/>
              <a:buFont typeface="Arial Narrow"/>
              <a:buNone/>
              <a:defRPr sz="3024" b="1" i="0" u="none" strike="noStrike" cap="none">
                <a:solidFill>
                  <a:schemeClr val="dk1"/>
                </a:solidFill>
                <a:latin typeface="Arial Narrow"/>
                <a:ea typeface="Arial Narrow"/>
                <a:cs typeface="Arial Narrow"/>
                <a:sym typeface="Arial Narrow"/>
              </a:defRPr>
            </a:lvl9pPr>
          </a:lstStyle>
          <a:p>
            <a:endParaRPr/>
          </a:p>
        </p:txBody>
      </p:sp>
      <p:pic>
        <p:nvPicPr>
          <p:cNvPr id="443" name="Google Shape;443;p88" descr="https://www.vu.nl/nl/Images/VUlogo_NL_Wit_HR_RGB_tcm289-201376.png"/>
          <p:cNvPicPr preferRelativeResize="0"/>
          <p:nvPr/>
        </p:nvPicPr>
        <p:blipFill rotWithShape="1">
          <a:blip r:embed="rId3">
            <a:alphaModFix/>
          </a:blip>
          <a:srcRect/>
          <a:stretch/>
        </p:blipFill>
        <p:spPr>
          <a:xfrm>
            <a:off x="0" y="5608959"/>
            <a:ext cx="1576384" cy="469069"/>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444"/>
        <p:cNvGrpSpPr/>
        <p:nvPr/>
      </p:nvGrpSpPr>
      <p:grpSpPr>
        <a:xfrm>
          <a:off x="0" y="0"/>
          <a:ext cx="0" cy="0"/>
          <a:chOff x="0" y="0"/>
          <a:chExt cx="0" cy="0"/>
        </a:xfrm>
      </p:grpSpPr>
      <p:sp>
        <p:nvSpPr>
          <p:cNvPr id="445" name="Google Shape;445;p89"/>
          <p:cNvSpPr>
            <a:spLocks noGrp="1"/>
          </p:cNvSpPr>
          <p:nvPr>
            <p:ph type="pic" idx="2"/>
          </p:nvPr>
        </p:nvSpPr>
        <p:spPr>
          <a:xfrm>
            <a:off x="0" y="1"/>
            <a:ext cx="11522100" cy="6480300"/>
          </a:xfrm>
          <a:prstGeom prst="rect">
            <a:avLst/>
          </a:prstGeom>
          <a:noFill/>
          <a:ln>
            <a:noFill/>
          </a:ln>
        </p:spPr>
      </p:sp>
      <p:sp>
        <p:nvSpPr>
          <p:cNvPr id="446" name="Google Shape;446;p89"/>
          <p:cNvSpPr>
            <a:spLocks noGrp="1"/>
          </p:cNvSpPr>
          <p:nvPr>
            <p:ph type="pic" idx="3"/>
          </p:nvPr>
        </p:nvSpPr>
        <p:spPr>
          <a:xfrm>
            <a:off x="7119286" y="5647654"/>
            <a:ext cx="4092600" cy="5790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el twee regels">
  <p:cSld name="Titel twee regels">
    <p:spTree>
      <p:nvGrpSpPr>
        <p:cNvPr id="1" name="Shape 447"/>
        <p:cNvGrpSpPr/>
        <p:nvPr/>
      </p:nvGrpSpPr>
      <p:grpSpPr>
        <a:xfrm>
          <a:off x="0" y="0"/>
          <a:ext cx="0" cy="0"/>
          <a:chOff x="0" y="0"/>
          <a:chExt cx="0" cy="0"/>
        </a:xfrm>
      </p:grpSpPr>
      <p:sp>
        <p:nvSpPr>
          <p:cNvPr id="448" name="Google Shape;448;p90"/>
          <p:cNvSpPr>
            <a:spLocks noGrp="1"/>
          </p:cNvSpPr>
          <p:nvPr>
            <p:ph type="pic" idx="2"/>
          </p:nvPr>
        </p:nvSpPr>
        <p:spPr>
          <a:xfrm>
            <a:off x="0" y="1"/>
            <a:ext cx="11522100" cy="6480300"/>
          </a:xfrm>
          <a:prstGeom prst="rect">
            <a:avLst/>
          </a:prstGeom>
          <a:noFill/>
          <a:ln>
            <a:noFill/>
          </a:ln>
        </p:spPr>
      </p:sp>
      <p:pic>
        <p:nvPicPr>
          <p:cNvPr id="449" name="Google Shape;449;p90" descr="VUlogo_NL_Taglinezwart_Wit_RGB.png"/>
          <p:cNvPicPr preferRelativeResize="0"/>
          <p:nvPr/>
        </p:nvPicPr>
        <p:blipFill rotWithShape="1">
          <a:blip r:embed="rId2">
            <a:alphaModFix/>
          </a:blip>
          <a:srcRect/>
          <a:stretch/>
        </p:blipFill>
        <p:spPr>
          <a:xfrm>
            <a:off x="8347507" y="4918634"/>
            <a:ext cx="2722491" cy="1126529"/>
          </a:xfrm>
          <a:prstGeom prst="rect">
            <a:avLst/>
          </a:prstGeom>
          <a:noFill/>
          <a:ln>
            <a:noFill/>
          </a:ln>
        </p:spPr>
      </p:pic>
      <p:grpSp>
        <p:nvGrpSpPr>
          <p:cNvPr id="450" name="Google Shape;450;p90"/>
          <p:cNvGrpSpPr/>
          <p:nvPr/>
        </p:nvGrpSpPr>
        <p:grpSpPr>
          <a:xfrm>
            <a:off x="-36006" y="6030320"/>
            <a:ext cx="6795022" cy="475474"/>
            <a:chOff x="-27963" y="6381328"/>
            <a:chExt cx="5392019" cy="504000"/>
          </a:xfrm>
        </p:grpSpPr>
        <p:sp>
          <p:nvSpPr>
            <p:cNvPr id="451" name="Google Shape;451;p90"/>
            <p:cNvSpPr txBox="1"/>
            <p:nvPr/>
          </p:nvSpPr>
          <p:spPr>
            <a:xfrm>
              <a:off x="-27963" y="6381328"/>
              <a:ext cx="611100" cy="504000"/>
            </a:xfrm>
            <a:prstGeom prst="rect">
              <a:avLst/>
            </a:prstGeom>
            <a:noFill/>
            <a:ln>
              <a:noFill/>
            </a:ln>
          </p:spPr>
          <p:txBody>
            <a:bodyPr spcFirstLastPara="1" wrap="square" lIns="0" tIns="0" rIns="0" bIns="0" anchor="t" anchorCtr="0">
              <a:noAutofit/>
            </a:bodyPr>
            <a:lstStyle/>
            <a:p>
              <a:pPr marL="271462" marR="0" lvl="0" indent="0" algn="l" rtl="0">
                <a:spcBef>
                  <a:spcPts val="0"/>
                </a:spcBef>
                <a:spcAft>
                  <a:spcPts val="0"/>
                </a:spcAft>
                <a:buNone/>
              </a:pPr>
              <a:fld id="{00000000-1234-1234-1234-123412341234}" type="slidenum">
                <a:rPr lang="en-US" sz="1134">
                  <a:solidFill>
                    <a:srgbClr val="FFFFFF"/>
                  </a:solidFill>
                  <a:latin typeface="Calibri"/>
                  <a:ea typeface="Calibri"/>
                  <a:cs typeface="Calibri"/>
                  <a:sym typeface="Calibri"/>
                </a:rPr>
                <a:t>‹#›</a:t>
              </a:fld>
              <a:endParaRPr sz="1134">
                <a:solidFill>
                  <a:srgbClr val="FFFFFF"/>
                </a:solidFill>
                <a:latin typeface="Calibri"/>
                <a:ea typeface="Calibri"/>
                <a:cs typeface="Calibri"/>
                <a:sym typeface="Calibri"/>
              </a:endParaRPr>
            </a:p>
          </p:txBody>
        </p:sp>
        <p:sp>
          <p:nvSpPr>
            <p:cNvPr id="452" name="Google Shape;452;p90"/>
            <p:cNvSpPr txBox="1"/>
            <p:nvPr/>
          </p:nvSpPr>
          <p:spPr>
            <a:xfrm>
              <a:off x="683156" y="6381328"/>
              <a:ext cx="4680900" cy="4770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r>
                <a:rPr lang="en-US" sz="1134">
                  <a:solidFill>
                    <a:srgbClr val="FFFFFF"/>
                  </a:solidFill>
                  <a:latin typeface="Calibri"/>
                  <a:ea typeface="Calibri"/>
                  <a:cs typeface="Calibri"/>
                  <a:sym typeface="Calibri"/>
                </a:rPr>
                <a:t>Het begint met een idee</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Titel twee regels">
  <p:cSld name="1_Titel twee regels">
    <p:spTree>
      <p:nvGrpSpPr>
        <p:cNvPr id="1" name="Shape 453"/>
        <p:cNvGrpSpPr/>
        <p:nvPr/>
      </p:nvGrpSpPr>
      <p:grpSpPr>
        <a:xfrm>
          <a:off x="0" y="0"/>
          <a:ext cx="0" cy="0"/>
          <a:chOff x="0" y="0"/>
          <a:chExt cx="0" cy="0"/>
        </a:xfrm>
      </p:grpSpPr>
      <p:sp>
        <p:nvSpPr>
          <p:cNvPr id="454" name="Google Shape;454;p91"/>
          <p:cNvSpPr>
            <a:spLocks noGrp="1"/>
          </p:cNvSpPr>
          <p:nvPr>
            <p:ph type="pic" idx="2"/>
          </p:nvPr>
        </p:nvSpPr>
        <p:spPr>
          <a:xfrm>
            <a:off x="0" y="1"/>
            <a:ext cx="11522100" cy="6480300"/>
          </a:xfrm>
          <a:prstGeom prst="rect">
            <a:avLst/>
          </a:prstGeom>
          <a:noFill/>
          <a:ln>
            <a:noFill/>
          </a:ln>
        </p:spPr>
      </p:sp>
      <p:grpSp>
        <p:nvGrpSpPr>
          <p:cNvPr id="455" name="Google Shape;455;p91"/>
          <p:cNvGrpSpPr/>
          <p:nvPr/>
        </p:nvGrpSpPr>
        <p:grpSpPr>
          <a:xfrm>
            <a:off x="-36006" y="6030320"/>
            <a:ext cx="6795022" cy="475474"/>
            <a:chOff x="-27963" y="6381328"/>
            <a:chExt cx="5392019" cy="504000"/>
          </a:xfrm>
        </p:grpSpPr>
        <p:sp>
          <p:nvSpPr>
            <p:cNvPr id="456" name="Google Shape;456;p91"/>
            <p:cNvSpPr txBox="1"/>
            <p:nvPr/>
          </p:nvSpPr>
          <p:spPr>
            <a:xfrm>
              <a:off x="-27963" y="6381328"/>
              <a:ext cx="611100" cy="504000"/>
            </a:xfrm>
            <a:prstGeom prst="rect">
              <a:avLst/>
            </a:prstGeom>
            <a:noFill/>
            <a:ln>
              <a:noFill/>
            </a:ln>
          </p:spPr>
          <p:txBody>
            <a:bodyPr spcFirstLastPara="1" wrap="square" lIns="0" tIns="0" rIns="0" bIns="0" anchor="t" anchorCtr="0">
              <a:noAutofit/>
            </a:bodyPr>
            <a:lstStyle/>
            <a:p>
              <a:pPr marL="271462" marR="0" lvl="0" indent="0" algn="l" rtl="0">
                <a:spcBef>
                  <a:spcPts val="0"/>
                </a:spcBef>
                <a:spcAft>
                  <a:spcPts val="0"/>
                </a:spcAft>
                <a:buNone/>
              </a:pPr>
              <a:fld id="{00000000-1234-1234-1234-123412341234}" type="slidenum">
                <a:rPr lang="en-US" sz="1134">
                  <a:solidFill>
                    <a:srgbClr val="FFFFFF"/>
                  </a:solidFill>
                  <a:latin typeface="Calibri"/>
                  <a:ea typeface="Calibri"/>
                  <a:cs typeface="Calibri"/>
                  <a:sym typeface="Calibri"/>
                </a:rPr>
                <a:t>‹#›</a:t>
              </a:fld>
              <a:endParaRPr sz="1134">
                <a:solidFill>
                  <a:srgbClr val="FFFFFF"/>
                </a:solidFill>
                <a:latin typeface="Calibri"/>
                <a:ea typeface="Calibri"/>
                <a:cs typeface="Calibri"/>
                <a:sym typeface="Calibri"/>
              </a:endParaRPr>
            </a:p>
          </p:txBody>
        </p:sp>
        <p:sp>
          <p:nvSpPr>
            <p:cNvPr id="457" name="Google Shape;457;p91"/>
            <p:cNvSpPr txBox="1"/>
            <p:nvPr/>
          </p:nvSpPr>
          <p:spPr>
            <a:xfrm>
              <a:off x="683156" y="6381328"/>
              <a:ext cx="4680900" cy="4770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r>
                <a:rPr lang="en-US" sz="1134">
                  <a:solidFill>
                    <a:srgbClr val="FFFFFF"/>
                  </a:solidFill>
                  <a:latin typeface="Calibri"/>
                  <a:ea typeface="Calibri"/>
                  <a:cs typeface="Calibri"/>
                  <a:sym typeface="Calibri"/>
                </a:rPr>
                <a:t>Het begint met een idee</a:t>
              </a:r>
              <a:endParaRPr/>
            </a:p>
          </p:txBody>
        </p:sp>
      </p:grpSp>
      <p:sp>
        <p:nvSpPr>
          <p:cNvPr id="458" name="Google Shape;458;p91"/>
          <p:cNvSpPr txBox="1"/>
          <p:nvPr/>
        </p:nvSpPr>
        <p:spPr>
          <a:xfrm>
            <a:off x="10337800" y="6070600"/>
            <a:ext cx="10413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399">
                <a:solidFill>
                  <a:srgbClr val="00A6D6"/>
                </a:solidFill>
                <a:latin typeface="Arial"/>
                <a:ea typeface="Arial"/>
                <a:cs typeface="Arial"/>
                <a:sym typeface="Arial"/>
              </a:rPr>
              <a:t>‹#›</a:t>
            </a:fld>
            <a:endParaRPr sz="1399">
              <a:solidFill>
                <a:srgbClr val="00A6D6"/>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_VU tekstdia met logo">
  <p:cSld name="3_VU tekstdia met logo">
    <p:spTree>
      <p:nvGrpSpPr>
        <p:cNvPr id="1" name="Shape 459"/>
        <p:cNvGrpSpPr/>
        <p:nvPr/>
      </p:nvGrpSpPr>
      <p:grpSpPr>
        <a:xfrm>
          <a:off x="0" y="0"/>
          <a:ext cx="0" cy="0"/>
          <a:chOff x="0" y="0"/>
          <a:chExt cx="0" cy="0"/>
        </a:xfrm>
      </p:grpSpPr>
      <p:grpSp>
        <p:nvGrpSpPr>
          <p:cNvPr id="460" name="Google Shape;460;p92"/>
          <p:cNvGrpSpPr/>
          <p:nvPr/>
        </p:nvGrpSpPr>
        <p:grpSpPr>
          <a:xfrm>
            <a:off x="-36006" y="6030320"/>
            <a:ext cx="6795022" cy="475474"/>
            <a:chOff x="-27963" y="6381328"/>
            <a:chExt cx="5392019" cy="504000"/>
          </a:xfrm>
        </p:grpSpPr>
        <p:sp>
          <p:nvSpPr>
            <p:cNvPr id="461" name="Google Shape;461;p92"/>
            <p:cNvSpPr txBox="1"/>
            <p:nvPr/>
          </p:nvSpPr>
          <p:spPr>
            <a:xfrm>
              <a:off x="-27963" y="6381328"/>
              <a:ext cx="611100" cy="504000"/>
            </a:xfrm>
            <a:prstGeom prst="rect">
              <a:avLst/>
            </a:prstGeom>
            <a:noFill/>
            <a:ln>
              <a:noFill/>
            </a:ln>
          </p:spPr>
          <p:txBody>
            <a:bodyPr spcFirstLastPara="1" wrap="square" lIns="0" tIns="0" rIns="0" bIns="0" anchor="t" anchorCtr="0">
              <a:noAutofit/>
            </a:bodyPr>
            <a:lstStyle/>
            <a:p>
              <a:pPr marL="271462" marR="0" lvl="0" indent="0" algn="l" rtl="0">
                <a:spcBef>
                  <a:spcPts val="0"/>
                </a:spcBef>
                <a:spcAft>
                  <a:spcPts val="0"/>
                </a:spcAft>
                <a:buNone/>
              </a:pPr>
              <a:fld id="{00000000-1234-1234-1234-123412341234}" type="slidenum">
                <a:rPr lang="en-US" sz="1134">
                  <a:solidFill>
                    <a:srgbClr val="FFFFFF"/>
                  </a:solidFill>
                  <a:latin typeface="Calibri"/>
                  <a:ea typeface="Calibri"/>
                  <a:cs typeface="Calibri"/>
                  <a:sym typeface="Calibri"/>
                </a:rPr>
                <a:t>‹#›</a:t>
              </a:fld>
              <a:endParaRPr sz="1134">
                <a:solidFill>
                  <a:srgbClr val="FFFFFF"/>
                </a:solidFill>
                <a:latin typeface="Calibri"/>
                <a:ea typeface="Calibri"/>
                <a:cs typeface="Calibri"/>
                <a:sym typeface="Calibri"/>
              </a:endParaRPr>
            </a:p>
          </p:txBody>
        </p:sp>
        <p:sp>
          <p:nvSpPr>
            <p:cNvPr id="462" name="Google Shape;462;p92"/>
            <p:cNvSpPr txBox="1"/>
            <p:nvPr/>
          </p:nvSpPr>
          <p:spPr>
            <a:xfrm>
              <a:off x="683156" y="6381328"/>
              <a:ext cx="4680900" cy="477000"/>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None/>
              </a:pPr>
              <a:r>
                <a:rPr lang="en-US" sz="1134">
                  <a:solidFill>
                    <a:srgbClr val="FFFFFF"/>
                  </a:solidFill>
                  <a:latin typeface="Calibri"/>
                  <a:ea typeface="Calibri"/>
                  <a:cs typeface="Calibri"/>
                  <a:sym typeface="Calibri"/>
                </a:rPr>
                <a:t>Het begint met een idee</a:t>
              </a:r>
              <a:endParaRPr/>
            </a:p>
          </p:txBody>
        </p:sp>
      </p:grpSp>
      <p:pic>
        <p:nvPicPr>
          <p:cNvPr id="463" name="Google Shape;463;p92" descr="VU_NL_400px-15.png"/>
          <p:cNvPicPr preferRelativeResize="0"/>
          <p:nvPr/>
        </p:nvPicPr>
        <p:blipFill rotWithShape="1">
          <a:blip r:embed="rId2">
            <a:alphaModFix/>
          </a:blip>
          <a:srcRect/>
          <a:stretch/>
        </p:blipFill>
        <p:spPr>
          <a:xfrm>
            <a:off x="10025810" y="5893661"/>
            <a:ext cx="1302235" cy="451511"/>
          </a:xfrm>
          <a:prstGeom prst="rect">
            <a:avLst/>
          </a:prstGeom>
          <a:noFill/>
          <a:ln>
            <a:noFill/>
          </a:ln>
        </p:spPr>
      </p:pic>
      <p:sp>
        <p:nvSpPr>
          <p:cNvPr id="464" name="Google Shape;464;p92"/>
          <p:cNvSpPr txBox="1"/>
          <p:nvPr/>
        </p:nvSpPr>
        <p:spPr>
          <a:xfrm>
            <a:off x="0" y="6165169"/>
            <a:ext cx="770100" cy="315000"/>
          </a:xfrm>
          <a:prstGeom prst="rect">
            <a:avLst/>
          </a:prstGeom>
          <a:noFill/>
          <a:ln>
            <a:noFill/>
          </a:ln>
        </p:spPr>
        <p:txBody>
          <a:bodyPr spcFirstLastPara="1" wrap="square" lIns="0" tIns="0" rIns="0" bIns="0" anchor="t" anchorCtr="0">
            <a:noAutofit/>
          </a:bodyPr>
          <a:lstStyle/>
          <a:p>
            <a:pPr marL="271462" marR="0" lvl="0" indent="0" algn="l" rtl="0">
              <a:spcBef>
                <a:spcPts val="0"/>
              </a:spcBef>
              <a:spcAft>
                <a:spcPts val="0"/>
              </a:spcAft>
              <a:buNone/>
            </a:pPr>
            <a:fld id="{00000000-1234-1234-1234-123412341234}" type="slidenum">
              <a:rPr lang="en-US" sz="1134">
                <a:solidFill>
                  <a:srgbClr val="FFFFFF"/>
                </a:solidFill>
                <a:latin typeface="Calibri"/>
                <a:ea typeface="Calibri"/>
                <a:cs typeface="Calibri"/>
                <a:sym typeface="Calibri"/>
              </a:rPr>
              <a:t>‹#›</a:t>
            </a:fld>
            <a:endParaRPr sz="1134">
              <a:solidFill>
                <a:srgbClr val="FFFFFF"/>
              </a:solidFill>
              <a:latin typeface="Calibri"/>
              <a:ea typeface="Calibri"/>
              <a:cs typeface="Calibri"/>
              <a:sym typeface="Calibri"/>
            </a:endParaRPr>
          </a:p>
        </p:txBody>
      </p:sp>
      <p:sp>
        <p:nvSpPr>
          <p:cNvPr id="465" name="Google Shape;465;p92"/>
          <p:cNvSpPr txBox="1"/>
          <p:nvPr/>
        </p:nvSpPr>
        <p:spPr>
          <a:xfrm>
            <a:off x="770143" y="6135168"/>
            <a:ext cx="5989200" cy="34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34">
                <a:solidFill>
                  <a:srgbClr val="FFFFFF"/>
                </a:solidFill>
                <a:latin typeface="Calibri"/>
                <a:ea typeface="Calibri"/>
                <a:cs typeface="Calibri"/>
                <a:sym typeface="Calibri"/>
              </a:rPr>
              <a:t>Het begint met een idee</a:t>
            </a:r>
            <a:endParaRPr/>
          </a:p>
        </p:txBody>
      </p:sp>
      <p:sp>
        <p:nvSpPr>
          <p:cNvPr id="466" name="Google Shape;466;p92"/>
          <p:cNvSpPr txBox="1">
            <a:spLocks noGrp="1"/>
          </p:cNvSpPr>
          <p:nvPr>
            <p:ph type="body" idx="1"/>
          </p:nvPr>
        </p:nvSpPr>
        <p:spPr>
          <a:xfrm>
            <a:off x="5398097" y="1469834"/>
            <a:ext cx="5716200" cy="4423800"/>
          </a:xfrm>
          <a:prstGeom prst="rect">
            <a:avLst/>
          </a:prstGeom>
          <a:noFill/>
          <a:ln>
            <a:noFill/>
          </a:ln>
        </p:spPr>
        <p:txBody>
          <a:bodyPr spcFirstLastPara="1" wrap="square" lIns="0" tIns="0" rIns="91425" bIns="0" anchor="t" anchorCtr="0">
            <a:noAutofit/>
          </a:bodyPr>
          <a:lstStyle>
            <a:lvl1pPr marL="457200" lvl="0" indent="-228600" algn="l" rtl="0">
              <a:spcBef>
                <a:spcPts val="0"/>
              </a:spcBef>
              <a:spcAft>
                <a:spcPts val="0"/>
              </a:spcAft>
              <a:buClr>
                <a:schemeClr val="dk1"/>
              </a:buClr>
              <a:buSzPts val="2457"/>
              <a:buFont typeface="Calibri"/>
              <a:buNone/>
              <a:defRPr sz="2457">
                <a:latin typeface="Calibri"/>
                <a:ea typeface="Calibri"/>
                <a:cs typeface="Calibri"/>
                <a:sym typeface="Calibri"/>
              </a:defRPr>
            </a:lvl1pPr>
            <a:lvl2pPr marL="914400" lvl="1" indent="-353415" algn="l" rtl="0">
              <a:spcBef>
                <a:spcPts val="0"/>
              </a:spcBef>
              <a:spcAft>
                <a:spcPts val="0"/>
              </a:spcAft>
              <a:buClr>
                <a:srgbClr val="C00000"/>
              </a:buClr>
              <a:buSzPts val="1966"/>
              <a:buFont typeface="Noto Sans Symbols"/>
              <a:buChar char="▪"/>
              <a:defRPr sz="2457">
                <a:latin typeface="Calibri"/>
                <a:ea typeface="Calibri"/>
                <a:cs typeface="Calibri"/>
                <a:sym typeface="Calibri"/>
              </a:defRPr>
            </a:lvl2pPr>
            <a:lvl3pPr marL="1371600" lvl="2" indent="-324611" algn="l" rtl="0">
              <a:spcBef>
                <a:spcPts val="0"/>
              </a:spcBef>
              <a:spcAft>
                <a:spcPts val="0"/>
              </a:spcAft>
              <a:buClr>
                <a:srgbClr val="C00000"/>
              </a:buClr>
              <a:buSzPts val="1512"/>
              <a:buFont typeface="Calibri"/>
              <a:buChar char="&gt;"/>
              <a:defRPr>
                <a:latin typeface="Calibri"/>
                <a:ea typeface="Calibri"/>
                <a:cs typeface="Calibri"/>
                <a:sym typeface="Calibri"/>
              </a:defRPr>
            </a:lvl3pPr>
            <a:lvl4pPr marL="1828800" lvl="3" indent="-324611" algn="l" rtl="0">
              <a:spcBef>
                <a:spcPts val="0"/>
              </a:spcBef>
              <a:spcAft>
                <a:spcPts val="0"/>
              </a:spcAft>
              <a:buClr>
                <a:srgbClr val="C00000"/>
              </a:buClr>
              <a:buSzPts val="1512"/>
              <a:buChar char="&gt;"/>
              <a:defRPr>
                <a:latin typeface="Calibri"/>
                <a:ea typeface="Calibri"/>
                <a:cs typeface="Calibri"/>
                <a:sym typeface="Calibri"/>
              </a:defRPr>
            </a:lvl4pPr>
            <a:lvl5pPr marL="2286000" lvl="4" indent="-324611" algn="l" rtl="0">
              <a:spcBef>
                <a:spcPts val="0"/>
              </a:spcBef>
              <a:spcAft>
                <a:spcPts val="0"/>
              </a:spcAft>
              <a:buClr>
                <a:srgbClr val="C00000"/>
              </a:buClr>
              <a:buSzPts val="1512"/>
              <a:buChar char="&gt;"/>
              <a:defRPr>
                <a:latin typeface="Calibri"/>
                <a:ea typeface="Calibri"/>
                <a:cs typeface="Calibri"/>
                <a:sym typeface="Calibri"/>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67" name="Google Shape;467;p92"/>
          <p:cNvSpPr>
            <a:spLocks noGrp="1"/>
          </p:cNvSpPr>
          <p:nvPr>
            <p:ph type="pic" idx="2"/>
          </p:nvPr>
        </p:nvSpPr>
        <p:spPr>
          <a:xfrm>
            <a:off x="0" y="1"/>
            <a:ext cx="5106900" cy="6480300"/>
          </a:xfrm>
          <a:prstGeom prst="rect">
            <a:avLst/>
          </a:prstGeom>
          <a:solidFill>
            <a:schemeClr val="lt1"/>
          </a:solidFill>
          <a:ln>
            <a:noFill/>
          </a:ln>
          <a:effectLst>
            <a:outerShdw blurRad="50800" dist="38100" dir="2700000" algn="tl" rotWithShape="0">
              <a:srgbClr val="000000">
                <a:alpha val="40000"/>
              </a:srgbClr>
            </a:outerShdw>
          </a:effectLst>
        </p:spPr>
      </p:sp>
      <p:sp>
        <p:nvSpPr>
          <p:cNvPr id="468" name="Google Shape;468;p92"/>
          <p:cNvSpPr txBox="1"/>
          <p:nvPr/>
        </p:nvSpPr>
        <p:spPr>
          <a:xfrm>
            <a:off x="10337800" y="6070600"/>
            <a:ext cx="10413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399">
                <a:solidFill>
                  <a:srgbClr val="00A6D6"/>
                </a:solidFill>
                <a:latin typeface="Arial"/>
                <a:ea typeface="Arial"/>
                <a:cs typeface="Arial"/>
                <a:sym typeface="Arial"/>
              </a:rPr>
              <a:t>‹#›</a:t>
            </a:fld>
            <a:endParaRPr sz="1399">
              <a:solidFill>
                <a:srgbClr val="00A6D6"/>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33"/>
        <p:cNvGrpSpPr/>
        <p:nvPr/>
      </p:nvGrpSpPr>
      <p:grpSpPr>
        <a:xfrm>
          <a:off x="0" y="0"/>
          <a:ext cx="0" cy="0"/>
          <a:chOff x="0" y="0"/>
          <a:chExt cx="0" cy="0"/>
        </a:xfrm>
      </p:grpSpPr>
      <p:sp>
        <p:nvSpPr>
          <p:cNvPr id="34" name="Google Shape;34;p7"/>
          <p:cNvSpPr/>
          <p:nvPr/>
        </p:nvSpPr>
        <p:spPr>
          <a:xfrm>
            <a:off x="0" y="14"/>
            <a:ext cx="415637" cy="1233042"/>
          </a:xfrm>
          <a:prstGeom prst="rect">
            <a:avLst/>
          </a:prstGeom>
          <a:solidFill>
            <a:srgbClr val="00A6D6"/>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p:txBody>
      </p:sp>
      <p:sp>
        <p:nvSpPr>
          <p:cNvPr id="35" name="Google Shape;35;p7"/>
          <p:cNvSpPr txBox="1"/>
          <p:nvPr/>
        </p:nvSpPr>
        <p:spPr>
          <a:xfrm>
            <a:off x="10337800" y="6070600"/>
            <a:ext cx="104140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A6D6"/>
                </a:solidFill>
                <a:latin typeface="Arial"/>
                <a:ea typeface="Arial"/>
                <a:cs typeface="Arial"/>
                <a:sym typeface="Arial"/>
              </a:rPr>
              <a:t>‹#›</a:t>
            </a:fld>
            <a:endParaRPr sz="1400" b="0" i="0" u="none" strike="noStrike" cap="none">
              <a:solidFill>
                <a:srgbClr val="00A6D6"/>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69"/>
        <p:cNvGrpSpPr/>
        <p:nvPr/>
      </p:nvGrpSpPr>
      <p:grpSpPr>
        <a:xfrm>
          <a:off x="0" y="0"/>
          <a:ext cx="0" cy="0"/>
          <a:chOff x="0" y="0"/>
          <a:chExt cx="0" cy="0"/>
        </a:xfrm>
      </p:grpSpPr>
      <p:sp>
        <p:nvSpPr>
          <p:cNvPr id="470" name="Google Shape;470;p93"/>
          <p:cNvSpPr txBox="1">
            <a:spLocks noGrp="1"/>
          </p:cNvSpPr>
          <p:nvPr>
            <p:ph type="title"/>
          </p:nvPr>
        </p:nvSpPr>
        <p:spPr>
          <a:xfrm>
            <a:off x="0" y="-12001"/>
            <a:ext cx="11522100" cy="1020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024"/>
              <a:buFont typeface="Helvetica Neue"/>
              <a:buNone/>
              <a:defRPr sz="3024" b="0" i="0" u="none" strike="noStrike" cap="none">
                <a:solidFill>
                  <a:schemeClr val="dk1"/>
                </a:solidFill>
                <a:latin typeface="Helvetica Neue"/>
                <a:ea typeface="Helvetica Neue"/>
                <a:cs typeface="Helvetica Neue"/>
                <a:sym typeface="Helvetica Neue"/>
              </a:defRPr>
            </a:lvl1pPr>
            <a:lvl2pPr marR="0" lvl="1" algn="ctr" rtl="0">
              <a:spcBef>
                <a:spcPts val="0"/>
              </a:spcBef>
              <a:spcAft>
                <a:spcPts val="0"/>
              </a:spcAft>
              <a:buSzPts val="1400"/>
              <a:buNone/>
              <a:defRPr sz="3024" b="1" i="0" u="none" strike="noStrike" cap="none">
                <a:solidFill>
                  <a:schemeClr val="dk1"/>
                </a:solidFill>
                <a:latin typeface="Arial Narrow"/>
                <a:ea typeface="Arial Narrow"/>
                <a:cs typeface="Arial Narrow"/>
                <a:sym typeface="Arial Narrow"/>
              </a:defRPr>
            </a:lvl2pPr>
            <a:lvl3pPr marR="0" lvl="2" algn="ctr" rtl="0">
              <a:spcBef>
                <a:spcPts val="0"/>
              </a:spcBef>
              <a:spcAft>
                <a:spcPts val="0"/>
              </a:spcAft>
              <a:buSzPts val="1400"/>
              <a:buNone/>
              <a:defRPr sz="3024" b="1" i="0" u="none" strike="noStrike" cap="none">
                <a:solidFill>
                  <a:schemeClr val="dk1"/>
                </a:solidFill>
                <a:latin typeface="Arial Narrow"/>
                <a:ea typeface="Arial Narrow"/>
                <a:cs typeface="Arial Narrow"/>
                <a:sym typeface="Arial Narrow"/>
              </a:defRPr>
            </a:lvl3pPr>
            <a:lvl4pPr marR="0" lvl="3" algn="ctr" rtl="0">
              <a:spcBef>
                <a:spcPts val="0"/>
              </a:spcBef>
              <a:spcAft>
                <a:spcPts val="0"/>
              </a:spcAft>
              <a:buSzPts val="1400"/>
              <a:buNone/>
              <a:defRPr sz="3024" b="1" i="0" u="none" strike="noStrike" cap="none">
                <a:solidFill>
                  <a:schemeClr val="dk1"/>
                </a:solidFill>
                <a:latin typeface="Arial Narrow"/>
                <a:ea typeface="Arial Narrow"/>
                <a:cs typeface="Arial Narrow"/>
                <a:sym typeface="Arial Narrow"/>
              </a:defRPr>
            </a:lvl4pPr>
            <a:lvl5pPr marR="0" lvl="4" algn="ctr" rtl="0">
              <a:spcBef>
                <a:spcPts val="0"/>
              </a:spcBef>
              <a:spcAft>
                <a:spcPts val="0"/>
              </a:spcAft>
              <a:buSzPts val="1400"/>
              <a:buNone/>
              <a:defRPr sz="3024" b="1" i="0" u="none" strike="noStrike" cap="none">
                <a:solidFill>
                  <a:schemeClr val="dk1"/>
                </a:solidFill>
                <a:latin typeface="Arial Narrow"/>
                <a:ea typeface="Arial Narrow"/>
                <a:cs typeface="Arial Narrow"/>
                <a:sym typeface="Arial Narrow"/>
              </a:defRPr>
            </a:lvl5pPr>
            <a:lvl6pPr marR="0" lvl="5" algn="ctr" rtl="0">
              <a:spcBef>
                <a:spcPts val="0"/>
              </a:spcBef>
              <a:spcAft>
                <a:spcPts val="0"/>
              </a:spcAft>
              <a:buSzPts val="1400"/>
              <a:buNone/>
              <a:defRPr sz="3024" b="1" i="0" u="none" strike="noStrike" cap="none">
                <a:solidFill>
                  <a:schemeClr val="dk1"/>
                </a:solidFill>
                <a:latin typeface="Arial Narrow"/>
                <a:ea typeface="Arial Narrow"/>
                <a:cs typeface="Arial Narrow"/>
                <a:sym typeface="Arial Narrow"/>
              </a:defRPr>
            </a:lvl6pPr>
            <a:lvl7pPr marR="0" lvl="6" algn="ctr" rtl="0">
              <a:spcBef>
                <a:spcPts val="0"/>
              </a:spcBef>
              <a:spcAft>
                <a:spcPts val="0"/>
              </a:spcAft>
              <a:buSzPts val="1400"/>
              <a:buNone/>
              <a:defRPr sz="3024" b="1" i="0" u="none" strike="noStrike" cap="none">
                <a:solidFill>
                  <a:schemeClr val="dk1"/>
                </a:solidFill>
                <a:latin typeface="Arial Narrow"/>
                <a:ea typeface="Arial Narrow"/>
                <a:cs typeface="Arial Narrow"/>
                <a:sym typeface="Arial Narrow"/>
              </a:defRPr>
            </a:lvl7pPr>
            <a:lvl8pPr marR="0" lvl="7" algn="ctr" rtl="0">
              <a:spcBef>
                <a:spcPts val="0"/>
              </a:spcBef>
              <a:spcAft>
                <a:spcPts val="0"/>
              </a:spcAft>
              <a:buSzPts val="1400"/>
              <a:buNone/>
              <a:defRPr sz="3024" b="1" i="0" u="none" strike="noStrike" cap="none">
                <a:solidFill>
                  <a:schemeClr val="dk1"/>
                </a:solidFill>
                <a:latin typeface="Arial Narrow"/>
                <a:ea typeface="Arial Narrow"/>
                <a:cs typeface="Arial Narrow"/>
                <a:sym typeface="Arial Narrow"/>
              </a:defRPr>
            </a:lvl8pPr>
            <a:lvl9pPr marR="0" lvl="8" algn="ctr" rtl="0">
              <a:spcBef>
                <a:spcPts val="0"/>
              </a:spcBef>
              <a:spcAft>
                <a:spcPts val="0"/>
              </a:spcAft>
              <a:buSzPts val="1400"/>
              <a:buNone/>
              <a:defRPr sz="3024" b="1" i="0" u="none" strike="noStrike" cap="none">
                <a:solidFill>
                  <a:schemeClr val="dk1"/>
                </a:solidFill>
                <a:latin typeface="Arial Narrow"/>
                <a:ea typeface="Arial Narrow"/>
                <a:cs typeface="Arial Narrow"/>
                <a:sym typeface="Arial Narrow"/>
              </a:defRPr>
            </a:lvl9pPr>
          </a:lstStyle>
          <a:p>
            <a:endParaRPr/>
          </a:p>
        </p:txBody>
      </p:sp>
      <p:sp>
        <p:nvSpPr>
          <p:cNvPr id="471" name="Google Shape;471;p93"/>
          <p:cNvSpPr txBox="1">
            <a:spLocks noGrp="1"/>
          </p:cNvSpPr>
          <p:nvPr>
            <p:ph type="body" idx="1"/>
          </p:nvPr>
        </p:nvSpPr>
        <p:spPr>
          <a:xfrm>
            <a:off x="408262" y="1360667"/>
            <a:ext cx="10660200" cy="4694400"/>
          </a:xfrm>
          <a:prstGeom prst="rect">
            <a:avLst/>
          </a:prstGeom>
          <a:noFill/>
          <a:ln>
            <a:noFill/>
          </a:ln>
        </p:spPr>
        <p:txBody>
          <a:bodyPr spcFirstLastPara="1" wrap="square" lIns="91425" tIns="45700" rIns="91425" bIns="45700" anchor="t" anchorCtr="0">
            <a:normAutofit/>
          </a:bodyPr>
          <a:lstStyle>
            <a:lvl1pPr marL="457200" lvl="0" indent="-228600" algn="l" rtl="0">
              <a:spcBef>
                <a:spcPts val="0"/>
              </a:spcBef>
              <a:spcAft>
                <a:spcPts val="0"/>
              </a:spcAft>
              <a:buClr>
                <a:schemeClr val="dk1"/>
              </a:buClr>
              <a:buSzPts val="2457"/>
              <a:buFont typeface="Helvetica Neue"/>
              <a:buNone/>
              <a:defRPr>
                <a:latin typeface="Helvetica Neue"/>
                <a:ea typeface="Helvetica Neue"/>
                <a:cs typeface="Helvetica Neue"/>
                <a:sym typeface="Helvetica Neue"/>
              </a:defRPr>
            </a:lvl1pPr>
            <a:lvl2pPr marL="914400" lvl="1" indent="-353415" algn="l" rtl="0">
              <a:spcBef>
                <a:spcPts val="0"/>
              </a:spcBef>
              <a:spcAft>
                <a:spcPts val="0"/>
              </a:spcAft>
              <a:buSzPts val="1966"/>
              <a:buChar char="▪"/>
              <a:defRPr>
                <a:latin typeface="Helvetica Neue"/>
                <a:ea typeface="Helvetica Neue"/>
                <a:cs typeface="Helvetica Neue"/>
                <a:sym typeface="Helvetica Neue"/>
              </a:defRPr>
            </a:lvl2pPr>
            <a:lvl3pPr marL="1371600" lvl="2" indent="-324611" algn="l" rtl="0">
              <a:spcBef>
                <a:spcPts val="0"/>
              </a:spcBef>
              <a:spcAft>
                <a:spcPts val="0"/>
              </a:spcAft>
              <a:buSzPts val="1512"/>
              <a:buChar char="&gt;"/>
              <a:defRPr>
                <a:latin typeface="Helvetica Neue"/>
                <a:ea typeface="Helvetica Neue"/>
                <a:cs typeface="Helvetica Neue"/>
                <a:sym typeface="Helvetica Neue"/>
              </a:defRPr>
            </a:lvl3pPr>
            <a:lvl4pPr marL="1828800" lvl="3" indent="-324611" algn="l" rtl="0">
              <a:spcBef>
                <a:spcPts val="0"/>
              </a:spcBef>
              <a:spcAft>
                <a:spcPts val="0"/>
              </a:spcAft>
              <a:buSzPts val="1512"/>
              <a:buChar char="&gt;"/>
              <a:defRPr>
                <a:latin typeface="Helvetica Neue"/>
                <a:ea typeface="Helvetica Neue"/>
                <a:cs typeface="Helvetica Neue"/>
                <a:sym typeface="Helvetica Neue"/>
              </a:defRPr>
            </a:lvl4pPr>
            <a:lvl5pPr marL="2286000" lvl="4" indent="-324611" algn="l" rtl="0">
              <a:spcBef>
                <a:spcPts val="0"/>
              </a:spcBef>
              <a:spcAft>
                <a:spcPts val="0"/>
              </a:spcAft>
              <a:buSzPts val="1512"/>
              <a:buChar char="&gt;"/>
              <a:defRPr>
                <a:latin typeface="Helvetica Neue"/>
                <a:ea typeface="Helvetica Neue"/>
                <a:cs typeface="Helvetica Neue"/>
                <a:sym typeface="Helvetica Neu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472" name="Google Shape;472;p93"/>
          <p:cNvSpPr txBox="1"/>
          <p:nvPr/>
        </p:nvSpPr>
        <p:spPr>
          <a:xfrm>
            <a:off x="10337800" y="6070600"/>
            <a:ext cx="10413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399">
                <a:solidFill>
                  <a:srgbClr val="00A6D6"/>
                </a:solidFill>
                <a:latin typeface="Arial"/>
                <a:ea typeface="Arial"/>
                <a:cs typeface="Arial"/>
                <a:sym typeface="Arial"/>
              </a:rPr>
              <a:t>‹#›</a:t>
            </a:fld>
            <a:endParaRPr sz="1399">
              <a:solidFill>
                <a:srgbClr val="00A6D6"/>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Empty slide">
    <p:spTree>
      <p:nvGrpSpPr>
        <p:cNvPr id="1" name=""/>
        <p:cNvGrpSpPr/>
        <p:nvPr/>
      </p:nvGrpSpPr>
      <p:grpSpPr>
        <a:xfrm>
          <a:off x="0" y="0"/>
          <a:ext cx="0" cy="0"/>
          <a:chOff x="0" y="0"/>
          <a:chExt cx="0" cy="0"/>
        </a:xfrm>
      </p:grpSpPr>
      <p:sp>
        <p:nvSpPr>
          <p:cNvPr id="3" name="TextBox 2"/>
          <p:cNvSpPr txBox="1"/>
          <p:nvPr userDrawn="1"/>
        </p:nvSpPr>
        <p:spPr>
          <a:xfrm>
            <a:off x="10410370" y="6070600"/>
            <a:ext cx="1041400" cy="307777"/>
          </a:xfrm>
          <a:prstGeom prst="rect">
            <a:avLst/>
          </a:prstGeom>
          <a:noFill/>
        </p:spPr>
        <p:txBody>
          <a:bodyPr wrap="square" rtlCol="0">
            <a:spAutoFit/>
          </a:bodyPr>
          <a:lstStyle/>
          <a:p>
            <a:pPr algn="r"/>
            <a:fld id="{69CD01A7-429B-DC48-8F96-BCBBCB54612C}" type="slidenum">
              <a:rPr lang="en-US" sz="1400" smtClean="0">
                <a:solidFill>
                  <a:srgbClr val="00A6D6"/>
                </a:solidFill>
              </a:rPr>
              <a:pPr algn="r"/>
              <a:t>‹#›</a:t>
            </a:fld>
            <a:endParaRPr lang="en-US" sz="1400" dirty="0">
              <a:solidFill>
                <a:srgbClr val="00A6D6"/>
              </a:solidFill>
            </a:endParaRPr>
          </a:p>
        </p:txBody>
      </p:sp>
    </p:spTree>
    <p:extLst>
      <p:ext uri="{BB962C8B-B14F-4D97-AF65-F5344CB8AC3E}">
        <p14:creationId xmlns:p14="http://schemas.microsoft.com/office/powerpoint/2010/main" val="38496190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Main text slide">
    <p:spTree>
      <p:nvGrpSpPr>
        <p:cNvPr id="1" name=""/>
        <p:cNvGrpSpPr/>
        <p:nvPr/>
      </p:nvGrpSpPr>
      <p:grpSpPr>
        <a:xfrm>
          <a:off x="0" y="0"/>
          <a:ext cx="0" cy="0"/>
          <a:chOff x="0" y="0"/>
          <a:chExt cx="0" cy="0"/>
        </a:xfrm>
      </p:grpSpPr>
      <p:sp>
        <p:nvSpPr>
          <p:cNvPr id="4" name="Rectangle 60"/>
          <p:cNvSpPr>
            <a:spLocks noChangeArrowheads="1"/>
          </p:cNvSpPr>
          <p:nvPr/>
        </p:nvSpPr>
        <p:spPr bwMode="auto">
          <a:xfrm>
            <a:off x="3110249" y="6007994"/>
            <a:ext cx="6259132" cy="4721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B0F0"/>
                </a:solidFill>
              </a:rPr>
              <a:t>© 2024 Alexandru Iosup. All rights reserved.</a:t>
            </a:r>
          </a:p>
        </p:txBody>
      </p:sp>
      <p:sp>
        <p:nvSpPr>
          <p:cNvPr id="6168" name="Rectangle 24"/>
          <p:cNvSpPr>
            <a:spLocks noGrp="1" noChangeArrowheads="1"/>
          </p:cNvSpPr>
          <p:nvPr>
            <p:ph type="subTitle" sz="quarter" idx="1"/>
          </p:nvPr>
        </p:nvSpPr>
        <p:spPr>
          <a:xfrm>
            <a:off x="960173" y="1080029"/>
            <a:ext cx="9745755" cy="576016"/>
          </a:xfrm>
          <a:prstGeom prst="rect">
            <a:avLst/>
          </a:prstGeom>
        </p:spPr>
        <p:txBody>
          <a:bodyPr tIns="0" bIns="0"/>
          <a:lstStyle>
            <a:lvl1pPr marL="0" indent="0">
              <a:buFontTx/>
              <a:buNone/>
              <a:defRPr sz="1600" b="1"/>
            </a:lvl1pPr>
          </a:lstStyle>
          <a:p>
            <a:pPr lvl="0"/>
            <a:endParaRPr lang="en-US" noProof="0" dirty="0"/>
          </a:p>
        </p:txBody>
      </p:sp>
      <p:sp>
        <p:nvSpPr>
          <p:cNvPr id="9" name="Title 1"/>
          <p:cNvSpPr>
            <a:spLocks noGrp="1"/>
          </p:cNvSpPr>
          <p:nvPr>
            <p:ph type="title"/>
          </p:nvPr>
        </p:nvSpPr>
        <p:spPr>
          <a:xfrm>
            <a:off x="960173" y="339009"/>
            <a:ext cx="10544404" cy="1080029"/>
          </a:xfrm>
          <a:prstGeom prst="rect">
            <a:avLst/>
          </a:prstGeom>
        </p:spPr>
        <p:txBody>
          <a:bodyPr/>
          <a:lstStyle>
            <a:lvl1pPr>
              <a:defRPr sz="3600" cap="none" baseline="0">
                <a:solidFill>
                  <a:srgbClr val="00B0F0"/>
                </a:solidFill>
                <a:latin typeface="Arial" pitchFamily="34" charset="0"/>
                <a:cs typeface="Arial" pitchFamily="34" charset="0"/>
              </a:defRPr>
            </a:lvl1pPr>
          </a:lstStyle>
          <a:p>
            <a:r>
              <a:rPr lang="en-US" dirty="0"/>
              <a:t>Click to edit Master title style</a:t>
            </a:r>
          </a:p>
        </p:txBody>
      </p:sp>
      <p:sp>
        <p:nvSpPr>
          <p:cNvPr id="12" name="Content Placeholder 2"/>
          <p:cNvSpPr>
            <a:spLocks noGrp="1"/>
          </p:cNvSpPr>
          <p:nvPr>
            <p:ph idx="12"/>
          </p:nvPr>
        </p:nvSpPr>
        <p:spPr>
          <a:xfrm>
            <a:off x="960173" y="1728047"/>
            <a:ext cx="10544404" cy="3570096"/>
          </a:xfrm>
          <a:prstGeom prst="rect">
            <a:avLst/>
          </a:prstGeo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6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63"/>
          <p:cNvSpPr>
            <a:spLocks noGrp="1" noChangeArrowheads="1"/>
          </p:cNvSpPr>
          <p:nvPr>
            <p:ph type="sldNum" sz="quarter" idx="11"/>
          </p:nvPr>
        </p:nvSpPr>
        <p:spPr>
          <a:xfrm flipH="1">
            <a:off x="10933967" y="6086475"/>
            <a:ext cx="570607" cy="393699"/>
          </a:xfrm>
          <a:prstGeom prst="rect">
            <a:avLst/>
          </a:prstGeom>
        </p:spPr>
        <p:txBody>
          <a:bodyPr/>
          <a:lstStyle>
            <a:lvl1pPr>
              <a:defRPr>
                <a:solidFill>
                  <a:srgbClr val="00B0F0"/>
                </a:solidFill>
              </a:defRPr>
            </a:lvl1pPr>
          </a:lstStyle>
          <a:p>
            <a:pPr>
              <a:defRPr/>
            </a:pPr>
            <a:fld id="{86091ADD-29D2-4C90-9D5B-1BE3F9ED8DEA}" type="slidenum">
              <a:rPr lang="en-US" smtClean="0"/>
              <a:pPr>
                <a:defRPr/>
              </a:pPr>
              <a:t>‹#›</a:t>
            </a:fld>
            <a:endParaRPr lang="en-US" dirty="0"/>
          </a:p>
        </p:txBody>
      </p:sp>
    </p:spTree>
    <p:extLst>
      <p:ext uri="{BB962C8B-B14F-4D97-AF65-F5344CB8AC3E}">
        <p14:creationId xmlns:p14="http://schemas.microsoft.com/office/powerpoint/2010/main" val="33717346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Titeldia">
    <p:spTree>
      <p:nvGrpSpPr>
        <p:cNvPr id="1" name=""/>
        <p:cNvGrpSpPr/>
        <p:nvPr/>
      </p:nvGrpSpPr>
      <p:grpSpPr>
        <a:xfrm>
          <a:off x="0" y="0"/>
          <a:ext cx="0" cy="0"/>
          <a:chOff x="0" y="0"/>
          <a:chExt cx="0" cy="0"/>
        </a:xfrm>
      </p:grpSpPr>
      <p:sp>
        <p:nvSpPr>
          <p:cNvPr id="3" name="TextBox 2"/>
          <p:cNvSpPr txBox="1"/>
          <p:nvPr userDrawn="1"/>
        </p:nvSpPr>
        <p:spPr>
          <a:xfrm>
            <a:off x="10337800" y="6070600"/>
            <a:ext cx="1041400" cy="307648"/>
          </a:xfrm>
          <a:prstGeom prst="rect">
            <a:avLst/>
          </a:prstGeom>
          <a:noFill/>
        </p:spPr>
        <p:txBody>
          <a:bodyPr wrap="square" rtlCol="0">
            <a:spAutoFit/>
          </a:bodyPr>
          <a:lstStyle/>
          <a:p>
            <a:pPr algn="r"/>
            <a:fld id="{69CD01A7-429B-DC48-8F96-BCBBCB54612C}" type="slidenum">
              <a:rPr lang="en-US" sz="1399" smtClean="0">
                <a:solidFill>
                  <a:srgbClr val="00A6D6"/>
                </a:solidFill>
              </a:rPr>
              <a:pPr algn="r"/>
              <a:t>‹#›</a:t>
            </a:fld>
            <a:endParaRPr lang="en-US" sz="1399" dirty="0">
              <a:solidFill>
                <a:srgbClr val="00A6D6"/>
              </a:solidFill>
            </a:endParaRPr>
          </a:p>
        </p:txBody>
      </p:sp>
    </p:spTree>
    <p:extLst>
      <p:ext uri="{BB962C8B-B14F-4D97-AF65-F5344CB8AC3E}">
        <p14:creationId xmlns:p14="http://schemas.microsoft.com/office/powerpoint/2010/main" val="35750949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Main text slide">
  <p:cSld name="1_Main text slide">
    <p:spTree>
      <p:nvGrpSpPr>
        <p:cNvPr id="1" name="Shape 16"/>
        <p:cNvGrpSpPr/>
        <p:nvPr/>
      </p:nvGrpSpPr>
      <p:grpSpPr>
        <a:xfrm>
          <a:off x="0" y="0"/>
          <a:ext cx="0" cy="0"/>
          <a:chOff x="0" y="0"/>
          <a:chExt cx="0" cy="0"/>
        </a:xfrm>
      </p:grpSpPr>
      <p:sp>
        <p:nvSpPr>
          <p:cNvPr id="17" name="Google Shape;17;p4"/>
          <p:cNvSpPr/>
          <p:nvPr/>
        </p:nvSpPr>
        <p:spPr>
          <a:xfrm>
            <a:off x="3110249" y="6007994"/>
            <a:ext cx="6259132" cy="4721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0B0F0"/>
                </a:solidFill>
                <a:latin typeface="Arial"/>
                <a:ea typeface="Arial"/>
                <a:cs typeface="Arial"/>
                <a:sym typeface="Arial"/>
              </a:rPr>
              <a:t>© 2024 Alexandru Iosup. All rights reserved.</a:t>
            </a:r>
            <a:endParaRPr dirty="0"/>
          </a:p>
        </p:txBody>
      </p:sp>
      <p:sp>
        <p:nvSpPr>
          <p:cNvPr id="18" name="Google Shape;18;p4"/>
          <p:cNvSpPr txBox="1">
            <a:spLocks noGrp="1"/>
          </p:cNvSpPr>
          <p:nvPr>
            <p:ph type="subTitle" idx="1"/>
          </p:nvPr>
        </p:nvSpPr>
        <p:spPr>
          <a:xfrm>
            <a:off x="960173" y="1080029"/>
            <a:ext cx="9745755" cy="576016"/>
          </a:xfrm>
          <a:prstGeom prst="rect">
            <a:avLst/>
          </a:prstGeom>
          <a:noFill/>
          <a:ln>
            <a:noFill/>
          </a:ln>
        </p:spPr>
        <p:txBody>
          <a:bodyPr spcFirstLastPara="1" wrap="square" lIns="91425" tIns="0" rIns="91425" bIns="0" anchor="t" anchorCtr="0">
            <a:noAutofit/>
          </a:bodyPr>
          <a:lstStyle>
            <a:lvl1pPr marR="0" lvl="0" algn="l" rtl="0">
              <a:lnSpc>
                <a:spcPct val="100000"/>
              </a:lnSpc>
              <a:spcBef>
                <a:spcPts val="320"/>
              </a:spcBef>
              <a:spcAft>
                <a:spcPts val="0"/>
              </a:spcAft>
              <a:buClr>
                <a:schemeClr val="dk2"/>
              </a:buClr>
              <a:buSzPts val="1600"/>
              <a:buFont typeface="Arial"/>
              <a:buNone/>
              <a:defRPr sz="1600" b="1" i="0" u="none" strike="noStrike" cap="none">
                <a:solidFill>
                  <a:schemeClr val="dk1"/>
                </a:solidFill>
                <a:latin typeface="Arial Narrow"/>
                <a:ea typeface="Arial Narrow"/>
                <a:cs typeface="Arial Narrow"/>
                <a:sym typeface="Arial Narrow"/>
              </a:defRPr>
            </a:lvl1pPr>
            <a:lvl2pPr marR="0" lvl="1"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9" name="Google Shape;19;p4"/>
          <p:cNvSpPr txBox="1">
            <a:spLocks noGrp="1"/>
          </p:cNvSpPr>
          <p:nvPr>
            <p:ph type="title"/>
          </p:nvPr>
        </p:nvSpPr>
        <p:spPr>
          <a:xfrm>
            <a:off x="960173" y="339009"/>
            <a:ext cx="10544404" cy="108002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B0F0"/>
              </a:buClr>
              <a:buSzPts val="3600"/>
              <a:buFont typeface="Arial"/>
              <a:buNone/>
              <a:defRPr sz="3600" b="0" i="0" u="none" strike="noStrike" cap="none">
                <a:solidFill>
                  <a:srgbClr val="00B0F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 name="Google Shape;20;p4"/>
          <p:cNvSpPr txBox="1">
            <a:spLocks noGrp="1"/>
          </p:cNvSpPr>
          <p:nvPr>
            <p:ph type="body" idx="2"/>
          </p:nvPr>
        </p:nvSpPr>
        <p:spPr>
          <a:xfrm>
            <a:off x="960173" y="1728047"/>
            <a:ext cx="10544404" cy="3570096"/>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1" name="Google Shape;21;p4"/>
          <p:cNvSpPr txBox="1">
            <a:spLocks noGrp="1"/>
          </p:cNvSpPr>
          <p:nvPr>
            <p:ph type="sldNum" idx="12"/>
          </p:nvPr>
        </p:nvSpPr>
        <p:spPr>
          <a:xfrm flipH="1">
            <a:off x="10933967" y="6086475"/>
            <a:ext cx="570607" cy="39369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rgbClr val="00B0F0"/>
                </a:solidFill>
                <a:latin typeface="Arial"/>
                <a:ea typeface="Arial"/>
                <a:cs typeface="Arial"/>
                <a:sym typeface="Arial"/>
              </a:defRPr>
            </a:lvl1pPr>
            <a:lvl2pPr marL="0" marR="0" lvl="1" indent="0" algn="l" rtl="0">
              <a:spcBef>
                <a:spcPts val="0"/>
              </a:spcBef>
              <a:spcAft>
                <a:spcPts val="0"/>
              </a:spcAft>
              <a:buNone/>
              <a:defRPr sz="1800">
                <a:solidFill>
                  <a:srgbClr val="00B0F0"/>
                </a:solidFill>
                <a:latin typeface="Arial"/>
                <a:ea typeface="Arial"/>
                <a:cs typeface="Arial"/>
                <a:sym typeface="Arial"/>
              </a:defRPr>
            </a:lvl2pPr>
            <a:lvl3pPr marL="0" marR="0" lvl="2" indent="0" algn="l" rtl="0">
              <a:spcBef>
                <a:spcPts val="0"/>
              </a:spcBef>
              <a:spcAft>
                <a:spcPts val="0"/>
              </a:spcAft>
              <a:buNone/>
              <a:defRPr sz="1800">
                <a:solidFill>
                  <a:srgbClr val="00B0F0"/>
                </a:solidFill>
                <a:latin typeface="Arial"/>
                <a:ea typeface="Arial"/>
                <a:cs typeface="Arial"/>
                <a:sym typeface="Arial"/>
              </a:defRPr>
            </a:lvl3pPr>
            <a:lvl4pPr marL="0" marR="0" lvl="3" indent="0" algn="l" rtl="0">
              <a:spcBef>
                <a:spcPts val="0"/>
              </a:spcBef>
              <a:spcAft>
                <a:spcPts val="0"/>
              </a:spcAft>
              <a:buNone/>
              <a:defRPr sz="1800">
                <a:solidFill>
                  <a:srgbClr val="00B0F0"/>
                </a:solidFill>
                <a:latin typeface="Arial"/>
                <a:ea typeface="Arial"/>
                <a:cs typeface="Arial"/>
                <a:sym typeface="Arial"/>
              </a:defRPr>
            </a:lvl4pPr>
            <a:lvl5pPr marL="0" marR="0" lvl="4" indent="0" algn="l" rtl="0">
              <a:spcBef>
                <a:spcPts val="0"/>
              </a:spcBef>
              <a:spcAft>
                <a:spcPts val="0"/>
              </a:spcAft>
              <a:buNone/>
              <a:defRPr sz="1800">
                <a:solidFill>
                  <a:srgbClr val="00B0F0"/>
                </a:solidFill>
                <a:latin typeface="Arial"/>
                <a:ea typeface="Arial"/>
                <a:cs typeface="Arial"/>
                <a:sym typeface="Arial"/>
              </a:defRPr>
            </a:lvl5pPr>
            <a:lvl6pPr marL="0" marR="0" lvl="5" indent="0" algn="l" rtl="0">
              <a:spcBef>
                <a:spcPts val="0"/>
              </a:spcBef>
              <a:spcAft>
                <a:spcPts val="0"/>
              </a:spcAft>
              <a:buNone/>
              <a:defRPr sz="1800">
                <a:solidFill>
                  <a:srgbClr val="00B0F0"/>
                </a:solidFill>
                <a:latin typeface="Arial"/>
                <a:ea typeface="Arial"/>
                <a:cs typeface="Arial"/>
                <a:sym typeface="Arial"/>
              </a:defRPr>
            </a:lvl6pPr>
            <a:lvl7pPr marL="0" marR="0" lvl="6" indent="0" algn="l" rtl="0">
              <a:spcBef>
                <a:spcPts val="0"/>
              </a:spcBef>
              <a:spcAft>
                <a:spcPts val="0"/>
              </a:spcAft>
              <a:buNone/>
              <a:defRPr sz="1800">
                <a:solidFill>
                  <a:srgbClr val="00B0F0"/>
                </a:solidFill>
                <a:latin typeface="Arial"/>
                <a:ea typeface="Arial"/>
                <a:cs typeface="Arial"/>
                <a:sym typeface="Arial"/>
              </a:defRPr>
            </a:lvl7pPr>
            <a:lvl8pPr marL="0" marR="0" lvl="7" indent="0" algn="l" rtl="0">
              <a:spcBef>
                <a:spcPts val="0"/>
              </a:spcBef>
              <a:spcAft>
                <a:spcPts val="0"/>
              </a:spcAft>
              <a:buNone/>
              <a:defRPr sz="1800">
                <a:solidFill>
                  <a:srgbClr val="00B0F0"/>
                </a:solidFill>
                <a:latin typeface="Arial"/>
                <a:ea typeface="Arial"/>
                <a:cs typeface="Arial"/>
                <a:sym typeface="Arial"/>
              </a:defRPr>
            </a:lvl8pPr>
            <a:lvl9pPr marL="0" marR="0" lvl="8" indent="0" algn="l" rtl="0">
              <a:spcBef>
                <a:spcPts val="0"/>
              </a:spcBef>
              <a:spcAft>
                <a:spcPts val="0"/>
              </a:spcAft>
              <a:buNone/>
              <a:defRPr sz="1800">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773114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8"/>
        <p:cNvGrpSpPr/>
        <p:nvPr/>
      </p:nvGrpSpPr>
      <p:grpSpPr>
        <a:xfrm>
          <a:off x="0" y="0"/>
          <a:ext cx="0" cy="0"/>
          <a:chOff x="0" y="0"/>
          <a:chExt cx="0" cy="0"/>
        </a:xfrm>
      </p:grpSpPr>
      <p:sp>
        <p:nvSpPr>
          <p:cNvPr id="19" name="Google Shape;19;p30"/>
          <p:cNvSpPr txBox="1">
            <a:spLocks noGrp="1"/>
          </p:cNvSpPr>
          <p:nvPr>
            <p:ph type="ctrTitle"/>
          </p:nvPr>
        </p:nvSpPr>
        <p:spPr>
          <a:xfrm>
            <a:off x="1440260" y="1060529"/>
            <a:ext cx="8641556" cy="225606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66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0"/>
          <p:cNvSpPr txBox="1">
            <a:spLocks noGrp="1"/>
          </p:cNvSpPr>
          <p:nvPr>
            <p:ph type="subTitle" idx="1"/>
          </p:nvPr>
        </p:nvSpPr>
        <p:spPr>
          <a:xfrm>
            <a:off x="1440260" y="3403592"/>
            <a:ext cx="8641556" cy="156454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945"/>
              </a:spcBef>
              <a:spcAft>
                <a:spcPts val="0"/>
              </a:spcAft>
              <a:buClr>
                <a:schemeClr val="dk1"/>
              </a:buClr>
              <a:buSzPts val="2400"/>
              <a:buNone/>
              <a:defRPr sz="2268"/>
            </a:lvl1pPr>
            <a:lvl2pPr lvl="1" algn="ctr">
              <a:lnSpc>
                <a:spcPct val="90000"/>
              </a:lnSpc>
              <a:spcBef>
                <a:spcPts val="472"/>
              </a:spcBef>
              <a:spcAft>
                <a:spcPts val="0"/>
              </a:spcAft>
              <a:buClr>
                <a:schemeClr val="dk1"/>
              </a:buClr>
              <a:buSzPts val="2000"/>
              <a:buNone/>
              <a:defRPr sz="1890"/>
            </a:lvl2pPr>
            <a:lvl3pPr lvl="2" algn="ctr">
              <a:lnSpc>
                <a:spcPct val="90000"/>
              </a:lnSpc>
              <a:spcBef>
                <a:spcPts val="472"/>
              </a:spcBef>
              <a:spcAft>
                <a:spcPts val="0"/>
              </a:spcAft>
              <a:buClr>
                <a:schemeClr val="dk1"/>
              </a:buClr>
              <a:buSzPts val="1800"/>
              <a:buNone/>
              <a:defRPr sz="1701"/>
            </a:lvl3pPr>
            <a:lvl4pPr lvl="3" algn="ctr">
              <a:lnSpc>
                <a:spcPct val="90000"/>
              </a:lnSpc>
              <a:spcBef>
                <a:spcPts val="472"/>
              </a:spcBef>
              <a:spcAft>
                <a:spcPts val="0"/>
              </a:spcAft>
              <a:buClr>
                <a:schemeClr val="dk1"/>
              </a:buClr>
              <a:buSzPts val="1600"/>
              <a:buNone/>
              <a:defRPr sz="1512"/>
            </a:lvl4pPr>
            <a:lvl5pPr lvl="4" algn="ctr">
              <a:lnSpc>
                <a:spcPct val="90000"/>
              </a:lnSpc>
              <a:spcBef>
                <a:spcPts val="472"/>
              </a:spcBef>
              <a:spcAft>
                <a:spcPts val="0"/>
              </a:spcAft>
              <a:buClr>
                <a:schemeClr val="dk1"/>
              </a:buClr>
              <a:buSzPts val="1600"/>
              <a:buNone/>
              <a:defRPr sz="1512"/>
            </a:lvl5pPr>
            <a:lvl6pPr lvl="5" algn="ctr">
              <a:lnSpc>
                <a:spcPct val="90000"/>
              </a:lnSpc>
              <a:spcBef>
                <a:spcPts val="472"/>
              </a:spcBef>
              <a:spcAft>
                <a:spcPts val="0"/>
              </a:spcAft>
              <a:buClr>
                <a:schemeClr val="dk1"/>
              </a:buClr>
              <a:buSzPts val="1600"/>
              <a:buNone/>
              <a:defRPr sz="1512"/>
            </a:lvl6pPr>
            <a:lvl7pPr lvl="6" algn="ctr">
              <a:lnSpc>
                <a:spcPct val="90000"/>
              </a:lnSpc>
              <a:spcBef>
                <a:spcPts val="472"/>
              </a:spcBef>
              <a:spcAft>
                <a:spcPts val="0"/>
              </a:spcAft>
              <a:buClr>
                <a:schemeClr val="dk1"/>
              </a:buClr>
              <a:buSzPts val="1600"/>
              <a:buNone/>
              <a:defRPr sz="1512"/>
            </a:lvl7pPr>
            <a:lvl8pPr lvl="7" algn="ctr">
              <a:lnSpc>
                <a:spcPct val="90000"/>
              </a:lnSpc>
              <a:spcBef>
                <a:spcPts val="472"/>
              </a:spcBef>
              <a:spcAft>
                <a:spcPts val="0"/>
              </a:spcAft>
              <a:buClr>
                <a:schemeClr val="dk1"/>
              </a:buClr>
              <a:buSzPts val="1600"/>
              <a:buNone/>
              <a:defRPr sz="1512"/>
            </a:lvl8pPr>
            <a:lvl9pPr lvl="8" algn="ctr">
              <a:lnSpc>
                <a:spcPct val="90000"/>
              </a:lnSpc>
              <a:spcBef>
                <a:spcPts val="472"/>
              </a:spcBef>
              <a:spcAft>
                <a:spcPts val="0"/>
              </a:spcAft>
              <a:buClr>
                <a:schemeClr val="dk1"/>
              </a:buClr>
              <a:buSzPts val="1600"/>
              <a:buNone/>
              <a:defRPr sz="1512"/>
            </a:lvl9pPr>
          </a:lstStyle>
          <a:p>
            <a:endParaRPr/>
          </a:p>
        </p:txBody>
      </p:sp>
      <p:sp>
        <p:nvSpPr>
          <p:cNvPr id="21" name="Google Shape;21;p30"/>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0"/>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34" b="0" i="0" u="none" strike="noStrike" cap="none">
                <a:solidFill>
                  <a:schemeClr val="lt1"/>
                </a:solidFill>
                <a:latin typeface="Calibri"/>
                <a:ea typeface="Calibri"/>
                <a:cs typeface="Calibri"/>
                <a:sym typeface="Calibri"/>
              </a:defRPr>
            </a:lvl1pPr>
            <a:lvl2pPr marL="0" lvl="1" indent="0" algn="r">
              <a:spcBef>
                <a:spcPts val="0"/>
              </a:spcBef>
              <a:buNone/>
              <a:defRPr sz="1134" b="0" i="0" u="none" strike="noStrike" cap="none">
                <a:solidFill>
                  <a:schemeClr val="lt1"/>
                </a:solidFill>
                <a:latin typeface="Calibri"/>
                <a:ea typeface="Calibri"/>
                <a:cs typeface="Calibri"/>
                <a:sym typeface="Calibri"/>
              </a:defRPr>
            </a:lvl2pPr>
            <a:lvl3pPr marL="0" lvl="2" indent="0" algn="r">
              <a:spcBef>
                <a:spcPts val="0"/>
              </a:spcBef>
              <a:buNone/>
              <a:defRPr sz="1134" b="0" i="0" u="none" strike="noStrike" cap="none">
                <a:solidFill>
                  <a:schemeClr val="lt1"/>
                </a:solidFill>
                <a:latin typeface="Calibri"/>
                <a:ea typeface="Calibri"/>
                <a:cs typeface="Calibri"/>
                <a:sym typeface="Calibri"/>
              </a:defRPr>
            </a:lvl3pPr>
            <a:lvl4pPr marL="0" lvl="3" indent="0" algn="r">
              <a:spcBef>
                <a:spcPts val="0"/>
              </a:spcBef>
              <a:buNone/>
              <a:defRPr sz="1134" b="0" i="0" u="none" strike="noStrike" cap="none">
                <a:solidFill>
                  <a:schemeClr val="lt1"/>
                </a:solidFill>
                <a:latin typeface="Calibri"/>
                <a:ea typeface="Calibri"/>
                <a:cs typeface="Calibri"/>
                <a:sym typeface="Calibri"/>
              </a:defRPr>
            </a:lvl4pPr>
            <a:lvl5pPr marL="0" lvl="4" indent="0" algn="r">
              <a:spcBef>
                <a:spcPts val="0"/>
              </a:spcBef>
              <a:buNone/>
              <a:defRPr sz="1134" b="0" i="0" u="none" strike="noStrike" cap="none">
                <a:solidFill>
                  <a:schemeClr val="lt1"/>
                </a:solidFill>
                <a:latin typeface="Calibri"/>
                <a:ea typeface="Calibri"/>
                <a:cs typeface="Calibri"/>
                <a:sym typeface="Calibri"/>
              </a:defRPr>
            </a:lvl5pPr>
            <a:lvl6pPr marL="0" lvl="5" indent="0" algn="r">
              <a:spcBef>
                <a:spcPts val="0"/>
              </a:spcBef>
              <a:buNone/>
              <a:defRPr sz="1134" b="0" i="0" u="none" strike="noStrike" cap="none">
                <a:solidFill>
                  <a:schemeClr val="lt1"/>
                </a:solidFill>
                <a:latin typeface="Calibri"/>
                <a:ea typeface="Calibri"/>
                <a:cs typeface="Calibri"/>
                <a:sym typeface="Calibri"/>
              </a:defRPr>
            </a:lvl6pPr>
            <a:lvl7pPr marL="0" lvl="6" indent="0" algn="r">
              <a:spcBef>
                <a:spcPts val="0"/>
              </a:spcBef>
              <a:buNone/>
              <a:defRPr sz="1134" b="0" i="0" u="none" strike="noStrike" cap="none">
                <a:solidFill>
                  <a:schemeClr val="lt1"/>
                </a:solidFill>
                <a:latin typeface="Calibri"/>
                <a:ea typeface="Calibri"/>
                <a:cs typeface="Calibri"/>
                <a:sym typeface="Calibri"/>
              </a:defRPr>
            </a:lvl7pPr>
            <a:lvl8pPr marL="0" lvl="7" indent="0" algn="r">
              <a:spcBef>
                <a:spcPts val="0"/>
              </a:spcBef>
              <a:buNone/>
              <a:defRPr sz="1134" b="0" i="0" u="none" strike="noStrike" cap="none">
                <a:solidFill>
                  <a:schemeClr val="lt1"/>
                </a:solidFill>
                <a:latin typeface="Calibri"/>
                <a:ea typeface="Calibri"/>
                <a:cs typeface="Calibri"/>
                <a:sym typeface="Calibri"/>
              </a:defRPr>
            </a:lvl8pPr>
            <a:lvl9pPr marL="0" lvl="8" indent="0" algn="r">
              <a:spcBef>
                <a:spcPts val="0"/>
              </a:spcBef>
              <a:buNone/>
              <a:defRPr sz="1134" b="0" i="0" u="none" strike="noStrike" cap="none">
                <a:solidFill>
                  <a:schemeClr val="lt1"/>
                </a:solidFill>
                <a:latin typeface="Calibri"/>
                <a:ea typeface="Calibri"/>
                <a:cs typeface="Calibri"/>
                <a:sym typeface="Calibri"/>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24891907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792143" y="345010"/>
            <a:ext cx="9126007"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body" idx="1"/>
          </p:nvPr>
        </p:nvSpPr>
        <p:spPr>
          <a:xfrm>
            <a:off x="792143" y="1725046"/>
            <a:ext cx="9937790" cy="4111612"/>
          </a:xfrm>
          <a:prstGeom prst="rect">
            <a:avLst/>
          </a:prstGeom>
          <a:noFill/>
          <a:ln>
            <a:noFill/>
          </a:ln>
        </p:spPr>
        <p:txBody>
          <a:bodyPr spcFirstLastPara="1" wrap="square" lIns="91425" tIns="45700" rIns="91425" bIns="45700" anchor="t" anchorCtr="0">
            <a:normAutofit/>
          </a:bodyPr>
          <a:lstStyle>
            <a:lvl1pPr marL="432008" lvl="0" indent="-324006" algn="l">
              <a:lnSpc>
                <a:spcPct val="90000"/>
              </a:lnSpc>
              <a:spcBef>
                <a:spcPts val="945"/>
              </a:spcBef>
              <a:spcAft>
                <a:spcPts val="0"/>
              </a:spcAft>
              <a:buClr>
                <a:schemeClr val="dk1"/>
              </a:buClr>
              <a:buSzPts val="1800"/>
              <a:buChar char="•"/>
              <a:defRPr/>
            </a:lvl1pPr>
            <a:lvl2pPr marL="864017" lvl="1" indent="-324006" algn="l">
              <a:lnSpc>
                <a:spcPct val="90000"/>
              </a:lnSpc>
              <a:spcBef>
                <a:spcPts val="472"/>
              </a:spcBef>
              <a:spcAft>
                <a:spcPts val="0"/>
              </a:spcAft>
              <a:buClr>
                <a:schemeClr val="dk1"/>
              </a:buClr>
              <a:buSzPts val="1800"/>
              <a:buChar char="•"/>
              <a:defRPr/>
            </a:lvl2pPr>
            <a:lvl3pPr marL="1296025" lvl="2" indent="-324006" algn="l">
              <a:lnSpc>
                <a:spcPct val="90000"/>
              </a:lnSpc>
              <a:spcBef>
                <a:spcPts val="472"/>
              </a:spcBef>
              <a:spcAft>
                <a:spcPts val="0"/>
              </a:spcAft>
              <a:buClr>
                <a:schemeClr val="dk1"/>
              </a:buClr>
              <a:buSzPts val="1800"/>
              <a:buChar char="•"/>
              <a:defRPr/>
            </a:lvl3pPr>
            <a:lvl4pPr marL="1728033" lvl="3" indent="-324006" algn="l">
              <a:lnSpc>
                <a:spcPct val="90000"/>
              </a:lnSpc>
              <a:spcBef>
                <a:spcPts val="472"/>
              </a:spcBef>
              <a:spcAft>
                <a:spcPts val="0"/>
              </a:spcAft>
              <a:buClr>
                <a:schemeClr val="dk1"/>
              </a:buClr>
              <a:buSzPts val="1800"/>
              <a:buChar char="•"/>
              <a:defRPr/>
            </a:lvl4pPr>
            <a:lvl5pPr marL="2160041" lvl="4" indent="-324006" algn="l">
              <a:lnSpc>
                <a:spcPct val="90000"/>
              </a:lnSpc>
              <a:spcBef>
                <a:spcPts val="472"/>
              </a:spcBef>
              <a:spcAft>
                <a:spcPts val="0"/>
              </a:spcAft>
              <a:buClr>
                <a:schemeClr val="dk1"/>
              </a:buClr>
              <a:buSzPts val="1800"/>
              <a:buChar char="•"/>
              <a:defRPr/>
            </a:lvl5pPr>
            <a:lvl6pPr marL="2592050" lvl="5" indent="-324006" algn="l">
              <a:lnSpc>
                <a:spcPct val="90000"/>
              </a:lnSpc>
              <a:spcBef>
                <a:spcPts val="472"/>
              </a:spcBef>
              <a:spcAft>
                <a:spcPts val="0"/>
              </a:spcAft>
              <a:buClr>
                <a:schemeClr val="dk1"/>
              </a:buClr>
              <a:buSzPts val="1800"/>
              <a:buChar char="•"/>
              <a:defRPr/>
            </a:lvl6pPr>
            <a:lvl7pPr marL="3024058" lvl="6" indent="-324006" algn="l">
              <a:lnSpc>
                <a:spcPct val="90000"/>
              </a:lnSpc>
              <a:spcBef>
                <a:spcPts val="472"/>
              </a:spcBef>
              <a:spcAft>
                <a:spcPts val="0"/>
              </a:spcAft>
              <a:buClr>
                <a:schemeClr val="dk1"/>
              </a:buClr>
              <a:buSzPts val="1800"/>
              <a:buChar char="•"/>
              <a:defRPr/>
            </a:lvl7pPr>
            <a:lvl8pPr marL="3456066" lvl="7" indent="-324006" algn="l">
              <a:lnSpc>
                <a:spcPct val="90000"/>
              </a:lnSpc>
              <a:spcBef>
                <a:spcPts val="472"/>
              </a:spcBef>
              <a:spcAft>
                <a:spcPts val="0"/>
              </a:spcAft>
              <a:buClr>
                <a:schemeClr val="dk1"/>
              </a:buClr>
              <a:buSzPts val="1800"/>
              <a:buChar char="•"/>
              <a:defRPr/>
            </a:lvl8pPr>
            <a:lvl9pPr marL="3888075" lvl="8" indent="-324006" algn="l">
              <a:lnSpc>
                <a:spcPct val="90000"/>
              </a:lnSpc>
              <a:spcBef>
                <a:spcPts val="472"/>
              </a:spcBef>
              <a:spcAft>
                <a:spcPts val="0"/>
              </a:spcAft>
              <a:buClr>
                <a:schemeClr val="dk1"/>
              </a:buClr>
              <a:buSzPts val="1800"/>
              <a:buChar char="•"/>
              <a:defRPr/>
            </a:lvl9pPr>
          </a:lstStyle>
          <a:p>
            <a:endParaRPr/>
          </a:p>
        </p:txBody>
      </p:sp>
      <p:sp>
        <p:nvSpPr>
          <p:cNvPr id="27" name="Google Shape;27;p31"/>
          <p:cNvSpPr txBox="1">
            <a:spLocks noGrp="1"/>
          </p:cNvSpPr>
          <p:nvPr>
            <p:ph type="ftr" idx="11"/>
          </p:nvPr>
        </p:nvSpPr>
        <p:spPr>
          <a:xfrm>
            <a:off x="792143" y="6032344"/>
            <a:ext cx="912600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1"/>
          <p:cNvSpPr txBox="1">
            <a:spLocks noGrp="1"/>
          </p:cNvSpPr>
          <p:nvPr>
            <p:ph type="sldNum" idx="12"/>
          </p:nvPr>
        </p:nvSpPr>
        <p:spPr>
          <a:xfrm>
            <a:off x="9931244" y="6032344"/>
            <a:ext cx="798688"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34">
                <a:solidFill>
                  <a:schemeClr val="lt1"/>
                </a:solidFill>
                <a:latin typeface="Calibri"/>
                <a:ea typeface="Calibri"/>
                <a:cs typeface="Calibri"/>
                <a:sym typeface="Calibri"/>
              </a:defRPr>
            </a:lvl1pPr>
            <a:lvl2pPr marL="0" lvl="1" indent="0" algn="r">
              <a:spcBef>
                <a:spcPts val="0"/>
              </a:spcBef>
              <a:buNone/>
              <a:defRPr sz="1134">
                <a:solidFill>
                  <a:schemeClr val="lt1"/>
                </a:solidFill>
                <a:latin typeface="Calibri"/>
                <a:ea typeface="Calibri"/>
                <a:cs typeface="Calibri"/>
                <a:sym typeface="Calibri"/>
              </a:defRPr>
            </a:lvl2pPr>
            <a:lvl3pPr marL="0" lvl="2" indent="0" algn="r">
              <a:spcBef>
                <a:spcPts val="0"/>
              </a:spcBef>
              <a:buNone/>
              <a:defRPr sz="1134">
                <a:solidFill>
                  <a:schemeClr val="lt1"/>
                </a:solidFill>
                <a:latin typeface="Calibri"/>
                <a:ea typeface="Calibri"/>
                <a:cs typeface="Calibri"/>
                <a:sym typeface="Calibri"/>
              </a:defRPr>
            </a:lvl3pPr>
            <a:lvl4pPr marL="0" lvl="3" indent="0" algn="r">
              <a:spcBef>
                <a:spcPts val="0"/>
              </a:spcBef>
              <a:buNone/>
              <a:defRPr sz="1134">
                <a:solidFill>
                  <a:schemeClr val="lt1"/>
                </a:solidFill>
                <a:latin typeface="Calibri"/>
                <a:ea typeface="Calibri"/>
                <a:cs typeface="Calibri"/>
                <a:sym typeface="Calibri"/>
              </a:defRPr>
            </a:lvl4pPr>
            <a:lvl5pPr marL="0" lvl="4" indent="0" algn="r">
              <a:spcBef>
                <a:spcPts val="0"/>
              </a:spcBef>
              <a:buNone/>
              <a:defRPr sz="1134">
                <a:solidFill>
                  <a:schemeClr val="lt1"/>
                </a:solidFill>
                <a:latin typeface="Calibri"/>
                <a:ea typeface="Calibri"/>
                <a:cs typeface="Calibri"/>
                <a:sym typeface="Calibri"/>
              </a:defRPr>
            </a:lvl5pPr>
            <a:lvl6pPr marL="0" lvl="5" indent="0" algn="r">
              <a:spcBef>
                <a:spcPts val="0"/>
              </a:spcBef>
              <a:buNone/>
              <a:defRPr sz="1134">
                <a:solidFill>
                  <a:schemeClr val="lt1"/>
                </a:solidFill>
                <a:latin typeface="Calibri"/>
                <a:ea typeface="Calibri"/>
                <a:cs typeface="Calibri"/>
                <a:sym typeface="Calibri"/>
              </a:defRPr>
            </a:lvl6pPr>
            <a:lvl7pPr marL="0" lvl="6" indent="0" algn="r">
              <a:spcBef>
                <a:spcPts val="0"/>
              </a:spcBef>
              <a:buNone/>
              <a:defRPr sz="1134">
                <a:solidFill>
                  <a:schemeClr val="lt1"/>
                </a:solidFill>
                <a:latin typeface="Calibri"/>
                <a:ea typeface="Calibri"/>
                <a:cs typeface="Calibri"/>
                <a:sym typeface="Calibri"/>
              </a:defRPr>
            </a:lvl7pPr>
            <a:lvl8pPr marL="0" lvl="7" indent="0" algn="r">
              <a:spcBef>
                <a:spcPts val="0"/>
              </a:spcBef>
              <a:buNone/>
              <a:defRPr sz="1134">
                <a:solidFill>
                  <a:schemeClr val="lt1"/>
                </a:solidFill>
                <a:latin typeface="Calibri"/>
                <a:ea typeface="Calibri"/>
                <a:cs typeface="Calibri"/>
                <a:sym typeface="Calibri"/>
              </a:defRPr>
            </a:lvl8pPr>
            <a:lvl9pPr marL="0" lvl="8" indent="0" algn="r">
              <a:spcBef>
                <a:spcPts val="0"/>
              </a:spcBef>
              <a:buNone/>
              <a:defRPr sz="1134">
                <a:solidFill>
                  <a:schemeClr val="lt1"/>
                </a:solidFill>
                <a:latin typeface="Calibri"/>
                <a:ea typeface="Calibri"/>
                <a:cs typeface="Calibri"/>
                <a:sym typeface="Calibri"/>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35737652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9"/>
        <p:cNvGrpSpPr/>
        <p:nvPr/>
      </p:nvGrpSpPr>
      <p:grpSpPr>
        <a:xfrm>
          <a:off x="0" y="0"/>
          <a:ext cx="0" cy="0"/>
          <a:chOff x="0" y="0"/>
          <a:chExt cx="0" cy="0"/>
        </a:xfrm>
      </p:grpSpPr>
      <p:sp>
        <p:nvSpPr>
          <p:cNvPr id="30" name="Google Shape;30;p32"/>
          <p:cNvSpPr txBox="1">
            <a:spLocks noGrp="1"/>
          </p:cNvSpPr>
          <p:nvPr>
            <p:ph type="title"/>
          </p:nvPr>
        </p:nvSpPr>
        <p:spPr>
          <a:xfrm>
            <a:off x="786141" y="1615545"/>
            <a:ext cx="9937790" cy="269557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566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2"/>
          <p:cNvSpPr txBox="1">
            <a:spLocks noGrp="1"/>
          </p:cNvSpPr>
          <p:nvPr>
            <p:ph type="body" idx="1"/>
          </p:nvPr>
        </p:nvSpPr>
        <p:spPr>
          <a:xfrm>
            <a:off x="786141" y="4336618"/>
            <a:ext cx="9937790" cy="1417538"/>
          </a:xfrm>
          <a:prstGeom prst="rect">
            <a:avLst/>
          </a:prstGeom>
          <a:noFill/>
          <a:ln>
            <a:noFill/>
          </a:ln>
        </p:spPr>
        <p:txBody>
          <a:bodyPr spcFirstLastPara="1" wrap="square" lIns="91425" tIns="45700" rIns="91425" bIns="45700" anchor="t" anchorCtr="0">
            <a:normAutofit/>
          </a:bodyPr>
          <a:lstStyle>
            <a:lvl1pPr marL="432008" lvl="0" indent="-216004" algn="l">
              <a:lnSpc>
                <a:spcPct val="90000"/>
              </a:lnSpc>
              <a:spcBef>
                <a:spcPts val="945"/>
              </a:spcBef>
              <a:spcAft>
                <a:spcPts val="0"/>
              </a:spcAft>
              <a:buClr>
                <a:srgbClr val="888888"/>
              </a:buClr>
              <a:buSzPts val="2400"/>
              <a:buNone/>
              <a:defRPr sz="2268">
                <a:solidFill>
                  <a:srgbClr val="888888"/>
                </a:solidFill>
              </a:defRPr>
            </a:lvl1pPr>
            <a:lvl2pPr marL="864017" lvl="1" indent="-216004" algn="l">
              <a:lnSpc>
                <a:spcPct val="90000"/>
              </a:lnSpc>
              <a:spcBef>
                <a:spcPts val="472"/>
              </a:spcBef>
              <a:spcAft>
                <a:spcPts val="0"/>
              </a:spcAft>
              <a:buClr>
                <a:srgbClr val="888888"/>
              </a:buClr>
              <a:buSzPts val="2000"/>
              <a:buNone/>
              <a:defRPr sz="1890">
                <a:solidFill>
                  <a:srgbClr val="888888"/>
                </a:solidFill>
              </a:defRPr>
            </a:lvl2pPr>
            <a:lvl3pPr marL="1296025" lvl="2" indent="-216004" algn="l">
              <a:lnSpc>
                <a:spcPct val="90000"/>
              </a:lnSpc>
              <a:spcBef>
                <a:spcPts val="472"/>
              </a:spcBef>
              <a:spcAft>
                <a:spcPts val="0"/>
              </a:spcAft>
              <a:buClr>
                <a:srgbClr val="888888"/>
              </a:buClr>
              <a:buSzPts val="1800"/>
              <a:buNone/>
              <a:defRPr sz="1701">
                <a:solidFill>
                  <a:srgbClr val="888888"/>
                </a:solidFill>
              </a:defRPr>
            </a:lvl3pPr>
            <a:lvl4pPr marL="1728033" lvl="3" indent="-216004" algn="l">
              <a:lnSpc>
                <a:spcPct val="90000"/>
              </a:lnSpc>
              <a:spcBef>
                <a:spcPts val="472"/>
              </a:spcBef>
              <a:spcAft>
                <a:spcPts val="0"/>
              </a:spcAft>
              <a:buClr>
                <a:srgbClr val="888888"/>
              </a:buClr>
              <a:buSzPts val="1600"/>
              <a:buNone/>
              <a:defRPr sz="1512">
                <a:solidFill>
                  <a:srgbClr val="888888"/>
                </a:solidFill>
              </a:defRPr>
            </a:lvl4pPr>
            <a:lvl5pPr marL="2160041" lvl="4" indent="-216004" algn="l">
              <a:lnSpc>
                <a:spcPct val="90000"/>
              </a:lnSpc>
              <a:spcBef>
                <a:spcPts val="472"/>
              </a:spcBef>
              <a:spcAft>
                <a:spcPts val="0"/>
              </a:spcAft>
              <a:buClr>
                <a:srgbClr val="888888"/>
              </a:buClr>
              <a:buSzPts val="1600"/>
              <a:buNone/>
              <a:defRPr sz="1512">
                <a:solidFill>
                  <a:srgbClr val="888888"/>
                </a:solidFill>
              </a:defRPr>
            </a:lvl5pPr>
            <a:lvl6pPr marL="2592050" lvl="5" indent="-216004" algn="l">
              <a:lnSpc>
                <a:spcPct val="90000"/>
              </a:lnSpc>
              <a:spcBef>
                <a:spcPts val="472"/>
              </a:spcBef>
              <a:spcAft>
                <a:spcPts val="0"/>
              </a:spcAft>
              <a:buClr>
                <a:srgbClr val="888888"/>
              </a:buClr>
              <a:buSzPts val="1600"/>
              <a:buNone/>
              <a:defRPr sz="1512">
                <a:solidFill>
                  <a:srgbClr val="888888"/>
                </a:solidFill>
              </a:defRPr>
            </a:lvl6pPr>
            <a:lvl7pPr marL="3024058" lvl="6" indent="-216004" algn="l">
              <a:lnSpc>
                <a:spcPct val="90000"/>
              </a:lnSpc>
              <a:spcBef>
                <a:spcPts val="472"/>
              </a:spcBef>
              <a:spcAft>
                <a:spcPts val="0"/>
              </a:spcAft>
              <a:buClr>
                <a:srgbClr val="888888"/>
              </a:buClr>
              <a:buSzPts val="1600"/>
              <a:buNone/>
              <a:defRPr sz="1512">
                <a:solidFill>
                  <a:srgbClr val="888888"/>
                </a:solidFill>
              </a:defRPr>
            </a:lvl7pPr>
            <a:lvl8pPr marL="3456066" lvl="7" indent="-216004" algn="l">
              <a:lnSpc>
                <a:spcPct val="90000"/>
              </a:lnSpc>
              <a:spcBef>
                <a:spcPts val="472"/>
              </a:spcBef>
              <a:spcAft>
                <a:spcPts val="0"/>
              </a:spcAft>
              <a:buClr>
                <a:srgbClr val="888888"/>
              </a:buClr>
              <a:buSzPts val="1600"/>
              <a:buNone/>
              <a:defRPr sz="1512">
                <a:solidFill>
                  <a:srgbClr val="888888"/>
                </a:solidFill>
              </a:defRPr>
            </a:lvl8pPr>
            <a:lvl9pPr marL="3888075" lvl="8" indent="-216004" algn="l">
              <a:lnSpc>
                <a:spcPct val="90000"/>
              </a:lnSpc>
              <a:spcBef>
                <a:spcPts val="472"/>
              </a:spcBef>
              <a:spcAft>
                <a:spcPts val="0"/>
              </a:spcAft>
              <a:buClr>
                <a:srgbClr val="888888"/>
              </a:buClr>
              <a:buSzPts val="1600"/>
              <a:buNone/>
              <a:defRPr sz="1512">
                <a:solidFill>
                  <a:srgbClr val="888888"/>
                </a:solidFill>
              </a:defRPr>
            </a:lvl9pPr>
          </a:lstStyle>
          <a:p>
            <a:endParaRPr/>
          </a:p>
        </p:txBody>
      </p:sp>
      <p:sp>
        <p:nvSpPr>
          <p:cNvPr id="32" name="Google Shape;32;p32"/>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34">
                <a:solidFill>
                  <a:schemeClr val="lt1"/>
                </a:solidFill>
                <a:latin typeface="Calibri"/>
                <a:ea typeface="Calibri"/>
                <a:cs typeface="Calibri"/>
                <a:sym typeface="Calibri"/>
              </a:defRPr>
            </a:lvl1pPr>
            <a:lvl2pPr marL="0" lvl="1" indent="0" algn="r">
              <a:spcBef>
                <a:spcPts val="0"/>
              </a:spcBef>
              <a:buNone/>
              <a:defRPr sz="1134">
                <a:solidFill>
                  <a:schemeClr val="lt1"/>
                </a:solidFill>
                <a:latin typeface="Calibri"/>
                <a:ea typeface="Calibri"/>
                <a:cs typeface="Calibri"/>
                <a:sym typeface="Calibri"/>
              </a:defRPr>
            </a:lvl2pPr>
            <a:lvl3pPr marL="0" lvl="2" indent="0" algn="r">
              <a:spcBef>
                <a:spcPts val="0"/>
              </a:spcBef>
              <a:buNone/>
              <a:defRPr sz="1134">
                <a:solidFill>
                  <a:schemeClr val="lt1"/>
                </a:solidFill>
                <a:latin typeface="Calibri"/>
                <a:ea typeface="Calibri"/>
                <a:cs typeface="Calibri"/>
                <a:sym typeface="Calibri"/>
              </a:defRPr>
            </a:lvl3pPr>
            <a:lvl4pPr marL="0" lvl="3" indent="0" algn="r">
              <a:spcBef>
                <a:spcPts val="0"/>
              </a:spcBef>
              <a:buNone/>
              <a:defRPr sz="1134">
                <a:solidFill>
                  <a:schemeClr val="lt1"/>
                </a:solidFill>
                <a:latin typeface="Calibri"/>
                <a:ea typeface="Calibri"/>
                <a:cs typeface="Calibri"/>
                <a:sym typeface="Calibri"/>
              </a:defRPr>
            </a:lvl4pPr>
            <a:lvl5pPr marL="0" lvl="4" indent="0" algn="r">
              <a:spcBef>
                <a:spcPts val="0"/>
              </a:spcBef>
              <a:buNone/>
              <a:defRPr sz="1134">
                <a:solidFill>
                  <a:schemeClr val="lt1"/>
                </a:solidFill>
                <a:latin typeface="Calibri"/>
                <a:ea typeface="Calibri"/>
                <a:cs typeface="Calibri"/>
                <a:sym typeface="Calibri"/>
              </a:defRPr>
            </a:lvl5pPr>
            <a:lvl6pPr marL="0" lvl="5" indent="0" algn="r">
              <a:spcBef>
                <a:spcPts val="0"/>
              </a:spcBef>
              <a:buNone/>
              <a:defRPr sz="1134">
                <a:solidFill>
                  <a:schemeClr val="lt1"/>
                </a:solidFill>
                <a:latin typeface="Calibri"/>
                <a:ea typeface="Calibri"/>
                <a:cs typeface="Calibri"/>
                <a:sym typeface="Calibri"/>
              </a:defRPr>
            </a:lvl6pPr>
            <a:lvl7pPr marL="0" lvl="6" indent="0" algn="r">
              <a:spcBef>
                <a:spcPts val="0"/>
              </a:spcBef>
              <a:buNone/>
              <a:defRPr sz="1134">
                <a:solidFill>
                  <a:schemeClr val="lt1"/>
                </a:solidFill>
                <a:latin typeface="Calibri"/>
                <a:ea typeface="Calibri"/>
                <a:cs typeface="Calibri"/>
                <a:sym typeface="Calibri"/>
              </a:defRPr>
            </a:lvl7pPr>
            <a:lvl8pPr marL="0" lvl="7" indent="0" algn="r">
              <a:spcBef>
                <a:spcPts val="0"/>
              </a:spcBef>
              <a:buNone/>
              <a:defRPr sz="1134">
                <a:solidFill>
                  <a:schemeClr val="lt1"/>
                </a:solidFill>
                <a:latin typeface="Calibri"/>
                <a:ea typeface="Calibri"/>
                <a:cs typeface="Calibri"/>
                <a:sym typeface="Calibri"/>
              </a:defRPr>
            </a:lvl8pPr>
            <a:lvl9pPr marL="0" lvl="8" indent="0" algn="r">
              <a:spcBef>
                <a:spcPts val="0"/>
              </a:spcBef>
              <a:buNone/>
              <a:defRPr sz="1134">
                <a:solidFill>
                  <a:schemeClr val="lt1"/>
                </a:solidFill>
                <a:latin typeface="Calibri"/>
                <a:ea typeface="Calibri"/>
                <a:cs typeface="Calibri"/>
                <a:sym typeface="Calibri"/>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20449059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5"/>
        <p:cNvGrpSpPr/>
        <p:nvPr/>
      </p:nvGrpSpPr>
      <p:grpSpPr>
        <a:xfrm>
          <a:off x="0" y="0"/>
          <a:ext cx="0" cy="0"/>
          <a:chOff x="0" y="0"/>
          <a:chExt cx="0" cy="0"/>
        </a:xfrm>
      </p:grpSpPr>
      <p:sp>
        <p:nvSpPr>
          <p:cNvPr id="36" name="Google Shape;36;p33"/>
          <p:cNvSpPr txBox="1">
            <a:spLocks noGrp="1"/>
          </p:cNvSpPr>
          <p:nvPr>
            <p:ph type="title"/>
          </p:nvPr>
        </p:nvSpPr>
        <p:spPr>
          <a:xfrm>
            <a:off x="792143" y="345010"/>
            <a:ext cx="9937790"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3"/>
          <p:cNvSpPr txBox="1">
            <a:spLocks noGrp="1"/>
          </p:cNvSpPr>
          <p:nvPr>
            <p:ph type="body" idx="1"/>
          </p:nvPr>
        </p:nvSpPr>
        <p:spPr>
          <a:xfrm>
            <a:off x="792143" y="1725046"/>
            <a:ext cx="4896882" cy="4111612"/>
          </a:xfrm>
          <a:prstGeom prst="rect">
            <a:avLst/>
          </a:prstGeom>
          <a:noFill/>
          <a:ln>
            <a:noFill/>
          </a:ln>
        </p:spPr>
        <p:txBody>
          <a:bodyPr spcFirstLastPara="1" wrap="square" lIns="91425" tIns="45700" rIns="91425" bIns="45700" anchor="t" anchorCtr="0">
            <a:normAutofit/>
          </a:bodyPr>
          <a:lstStyle>
            <a:lvl1pPr marL="432008" lvl="0" indent="-324006" algn="l">
              <a:lnSpc>
                <a:spcPct val="90000"/>
              </a:lnSpc>
              <a:spcBef>
                <a:spcPts val="945"/>
              </a:spcBef>
              <a:spcAft>
                <a:spcPts val="0"/>
              </a:spcAft>
              <a:buClr>
                <a:schemeClr val="dk1"/>
              </a:buClr>
              <a:buSzPts val="1800"/>
              <a:buChar char="•"/>
              <a:defRPr/>
            </a:lvl1pPr>
            <a:lvl2pPr marL="864017" lvl="1" indent="-324006" algn="l">
              <a:lnSpc>
                <a:spcPct val="90000"/>
              </a:lnSpc>
              <a:spcBef>
                <a:spcPts val="472"/>
              </a:spcBef>
              <a:spcAft>
                <a:spcPts val="0"/>
              </a:spcAft>
              <a:buClr>
                <a:schemeClr val="dk1"/>
              </a:buClr>
              <a:buSzPts val="1800"/>
              <a:buChar char="•"/>
              <a:defRPr/>
            </a:lvl2pPr>
            <a:lvl3pPr marL="1296025" lvl="2" indent="-324006" algn="l">
              <a:lnSpc>
                <a:spcPct val="90000"/>
              </a:lnSpc>
              <a:spcBef>
                <a:spcPts val="472"/>
              </a:spcBef>
              <a:spcAft>
                <a:spcPts val="0"/>
              </a:spcAft>
              <a:buClr>
                <a:schemeClr val="dk1"/>
              </a:buClr>
              <a:buSzPts val="1800"/>
              <a:buChar char="•"/>
              <a:defRPr/>
            </a:lvl3pPr>
            <a:lvl4pPr marL="1728033" lvl="3" indent="-324006" algn="l">
              <a:lnSpc>
                <a:spcPct val="90000"/>
              </a:lnSpc>
              <a:spcBef>
                <a:spcPts val="472"/>
              </a:spcBef>
              <a:spcAft>
                <a:spcPts val="0"/>
              </a:spcAft>
              <a:buClr>
                <a:schemeClr val="dk1"/>
              </a:buClr>
              <a:buSzPts val="1800"/>
              <a:buChar char="•"/>
              <a:defRPr/>
            </a:lvl4pPr>
            <a:lvl5pPr marL="2160041" lvl="4" indent="-324006" algn="l">
              <a:lnSpc>
                <a:spcPct val="90000"/>
              </a:lnSpc>
              <a:spcBef>
                <a:spcPts val="472"/>
              </a:spcBef>
              <a:spcAft>
                <a:spcPts val="0"/>
              </a:spcAft>
              <a:buClr>
                <a:schemeClr val="dk1"/>
              </a:buClr>
              <a:buSzPts val="1800"/>
              <a:buChar char="•"/>
              <a:defRPr/>
            </a:lvl5pPr>
            <a:lvl6pPr marL="2592050" lvl="5" indent="-324006" algn="l">
              <a:lnSpc>
                <a:spcPct val="90000"/>
              </a:lnSpc>
              <a:spcBef>
                <a:spcPts val="472"/>
              </a:spcBef>
              <a:spcAft>
                <a:spcPts val="0"/>
              </a:spcAft>
              <a:buClr>
                <a:schemeClr val="dk1"/>
              </a:buClr>
              <a:buSzPts val="1800"/>
              <a:buChar char="•"/>
              <a:defRPr/>
            </a:lvl6pPr>
            <a:lvl7pPr marL="3024058" lvl="6" indent="-324006" algn="l">
              <a:lnSpc>
                <a:spcPct val="90000"/>
              </a:lnSpc>
              <a:spcBef>
                <a:spcPts val="472"/>
              </a:spcBef>
              <a:spcAft>
                <a:spcPts val="0"/>
              </a:spcAft>
              <a:buClr>
                <a:schemeClr val="dk1"/>
              </a:buClr>
              <a:buSzPts val="1800"/>
              <a:buChar char="•"/>
              <a:defRPr/>
            </a:lvl7pPr>
            <a:lvl8pPr marL="3456066" lvl="7" indent="-324006" algn="l">
              <a:lnSpc>
                <a:spcPct val="90000"/>
              </a:lnSpc>
              <a:spcBef>
                <a:spcPts val="472"/>
              </a:spcBef>
              <a:spcAft>
                <a:spcPts val="0"/>
              </a:spcAft>
              <a:buClr>
                <a:schemeClr val="dk1"/>
              </a:buClr>
              <a:buSzPts val="1800"/>
              <a:buChar char="•"/>
              <a:defRPr/>
            </a:lvl8pPr>
            <a:lvl9pPr marL="3888075" lvl="8" indent="-324006" algn="l">
              <a:lnSpc>
                <a:spcPct val="90000"/>
              </a:lnSpc>
              <a:spcBef>
                <a:spcPts val="472"/>
              </a:spcBef>
              <a:spcAft>
                <a:spcPts val="0"/>
              </a:spcAft>
              <a:buClr>
                <a:schemeClr val="dk1"/>
              </a:buClr>
              <a:buSzPts val="1800"/>
              <a:buChar char="•"/>
              <a:defRPr/>
            </a:lvl9pPr>
          </a:lstStyle>
          <a:p>
            <a:endParaRPr/>
          </a:p>
        </p:txBody>
      </p:sp>
      <p:sp>
        <p:nvSpPr>
          <p:cNvPr id="38" name="Google Shape;38;p33"/>
          <p:cNvSpPr txBox="1">
            <a:spLocks noGrp="1"/>
          </p:cNvSpPr>
          <p:nvPr>
            <p:ph type="body" idx="2"/>
          </p:nvPr>
        </p:nvSpPr>
        <p:spPr>
          <a:xfrm>
            <a:off x="5833050" y="1725046"/>
            <a:ext cx="4896882" cy="4111612"/>
          </a:xfrm>
          <a:prstGeom prst="rect">
            <a:avLst/>
          </a:prstGeom>
          <a:noFill/>
          <a:ln>
            <a:noFill/>
          </a:ln>
        </p:spPr>
        <p:txBody>
          <a:bodyPr spcFirstLastPara="1" wrap="square" lIns="91425" tIns="45700" rIns="91425" bIns="45700" anchor="t" anchorCtr="0">
            <a:normAutofit/>
          </a:bodyPr>
          <a:lstStyle>
            <a:lvl1pPr marL="432008" lvl="0" indent="-324006" algn="l">
              <a:lnSpc>
                <a:spcPct val="90000"/>
              </a:lnSpc>
              <a:spcBef>
                <a:spcPts val="945"/>
              </a:spcBef>
              <a:spcAft>
                <a:spcPts val="0"/>
              </a:spcAft>
              <a:buClr>
                <a:schemeClr val="dk1"/>
              </a:buClr>
              <a:buSzPts val="1800"/>
              <a:buChar char="•"/>
              <a:defRPr/>
            </a:lvl1pPr>
            <a:lvl2pPr marL="864017" lvl="1" indent="-324006" algn="l">
              <a:lnSpc>
                <a:spcPct val="90000"/>
              </a:lnSpc>
              <a:spcBef>
                <a:spcPts val="472"/>
              </a:spcBef>
              <a:spcAft>
                <a:spcPts val="0"/>
              </a:spcAft>
              <a:buClr>
                <a:schemeClr val="dk1"/>
              </a:buClr>
              <a:buSzPts val="1800"/>
              <a:buChar char="•"/>
              <a:defRPr/>
            </a:lvl2pPr>
            <a:lvl3pPr marL="1296025" lvl="2" indent="-324006" algn="l">
              <a:lnSpc>
                <a:spcPct val="90000"/>
              </a:lnSpc>
              <a:spcBef>
                <a:spcPts val="472"/>
              </a:spcBef>
              <a:spcAft>
                <a:spcPts val="0"/>
              </a:spcAft>
              <a:buClr>
                <a:schemeClr val="dk1"/>
              </a:buClr>
              <a:buSzPts val="1800"/>
              <a:buChar char="•"/>
              <a:defRPr/>
            </a:lvl3pPr>
            <a:lvl4pPr marL="1728033" lvl="3" indent="-324006" algn="l">
              <a:lnSpc>
                <a:spcPct val="90000"/>
              </a:lnSpc>
              <a:spcBef>
                <a:spcPts val="472"/>
              </a:spcBef>
              <a:spcAft>
                <a:spcPts val="0"/>
              </a:spcAft>
              <a:buClr>
                <a:schemeClr val="dk1"/>
              </a:buClr>
              <a:buSzPts val="1800"/>
              <a:buChar char="•"/>
              <a:defRPr/>
            </a:lvl4pPr>
            <a:lvl5pPr marL="2160041" lvl="4" indent="-324006" algn="l">
              <a:lnSpc>
                <a:spcPct val="90000"/>
              </a:lnSpc>
              <a:spcBef>
                <a:spcPts val="472"/>
              </a:spcBef>
              <a:spcAft>
                <a:spcPts val="0"/>
              </a:spcAft>
              <a:buClr>
                <a:schemeClr val="dk1"/>
              </a:buClr>
              <a:buSzPts val="1800"/>
              <a:buChar char="•"/>
              <a:defRPr/>
            </a:lvl5pPr>
            <a:lvl6pPr marL="2592050" lvl="5" indent="-324006" algn="l">
              <a:lnSpc>
                <a:spcPct val="90000"/>
              </a:lnSpc>
              <a:spcBef>
                <a:spcPts val="472"/>
              </a:spcBef>
              <a:spcAft>
                <a:spcPts val="0"/>
              </a:spcAft>
              <a:buClr>
                <a:schemeClr val="dk1"/>
              </a:buClr>
              <a:buSzPts val="1800"/>
              <a:buChar char="•"/>
              <a:defRPr/>
            </a:lvl6pPr>
            <a:lvl7pPr marL="3024058" lvl="6" indent="-324006" algn="l">
              <a:lnSpc>
                <a:spcPct val="90000"/>
              </a:lnSpc>
              <a:spcBef>
                <a:spcPts val="472"/>
              </a:spcBef>
              <a:spcAft>
                <a:spcPts val="0"/>
              </a:spcAft>
              <a:buClr>
                <a:schemeClr val="dk1"/>
              </a:buClr>
              <a:buSzPts val="1800"/>
              <a:buChar char="•"/>
              <a:defRPr/>
            </a:lvl7pPr>
            <a:lvl8pPr marL="3456066" lvl="7" indent="-324006" algn="l">
              <a:lnSpc>
                <a:spcPct val="90000"/>
              </a:lnSpc>
              <a:spcBef>
                <a:spcPts val="472"/>
              </a:spcBef>
              <a:spcAft>
                <a:spcPts val="0"/>
              </a:spcAft>
              <a:buClr>
                <a:schemeClr val="dk1"/>
              </a:buClr>
              <a:buSzPts val="1800"/>
              <a:buChar char="•"/>
              <a:defRPr/>
            </a:lvl8pPr>
            <a:lvl9pPr marL="3888075" lvl="8" indent="-324006" algn="l">
              <a:lnSpc>
                <a:spcPct val="90000"/>
              </a:lnSpc>
              <a:spcBef>
                <a:spcPts val="472"/>
              </a:spcBef>
              <a:spcAft>
                <a:spcPts val="0"/>
              </a:spcAft>
              <a:buClr>
                <a:schemeClr val="dk1"/>
              </a:buClr>
              <a:buSzPts val="1800"/>
              <a:buChar char="•"/>
              <a:defRPr/>
            </a:lvl9pPr>
          </a:lstStyle>
          <a:p>
            <a:endParaRPr/>
          </a:p>
        </p:txBody>
      </p:sp>
      <p:sp>
        <p:nvSpPr>
          <p:cNvPr id="39" name="Google Shape;39;p33"/>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3"/>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3"/>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718485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2"/>
        <p:cNvGrpSpPr/>
        <p:nvPr/>
      </p:nvGrpSpPr>
      <p:grpSpPr>
        <a:xfrm>
          <a:off x="0" y="0"/>
          <a:ext cx="0" cy="0"/>
          <a:chOff x="0" y="0"/>
          <a:chExt cx="0" cy="0"/>
        </a:xfrm>
      </p:grpSpPr>
      <p:sp>
        <p:nvSpPr>
          <p:cNvPr id="43" name="Google Shape;43;p34"/>
          <p:cNvSpPr txBox="1">
            <a:spLocks noGrp="1"/>
          </p:cNvSpPr>
          <p:nvPr>
            <p:ph type="title"/>
          </p:nvPr>
        </p:nvSpPr>
        <p:spPr>
          <a:xfrm>
            <a:off x="793643" y="345010"/>
            <a:ext cx="9937790"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4"/>
          <p:cNvSpPr txBox="1">
            <a:spLocks noGrp="1"/>
          </p:cNvSpPr>
          <p:nvPr>
            <p:ph type="body" idx="1"/>
          </p:nvPr>
        </p:nvSpPr>
        <p:spPr>
          <a:xfrm>
            <a:off x="793644" y="1588543"/>
            <a:ext cx="4874377" cy="778521"/>
          </a:xfrm>
          <a:prstGeom prst="rect">
            <a:avLst/>
          </a:prstGeom>
          <a:noFill/>
          <a:ln>
            <a:noFill/>
          </a:ln>
        </p:spPr>
        <p:txBody>
          <a:bodyPr spcFirstLastPara="1" wrap="square" lIns="91425" tIns="45700" rIns="91425" bIns="45700" anchor="b" anchorCtr="0">
            <a:normAutofit/>
          </a:bodyPr>
          <a:lstStyle>
            <a:lvl1pPr marL="432008" lvl="0" indent="-216004" algn="l">
              <a:lnSpc>
                <a:spcPct val="90000"/>
              </a:lnSpc>
              <a:spcBef>
                <a:spcPts val="945"/>
              </a:spcBef>
              <a:spcAft>
                <a:spcPts val="0"/>
              </a:spcAft>
              <a:buClr>
                <a:schemeClr val="dk1"/>
              </a:buClr>
              <a:buSzPts val="2400"/>
              <a:buNone/>
              <a:defRPr sz="2268" b="1"/>
            </a:lvl1pPr>
            <a:lvl2pPr marL="864017" lvl="1" indent="-216004" algn="l">
              <a:lnSpc>
                <a:spcPct val="90000"/>
              </a:lnSpc>
              <a:spcBef>
                <a:spcPts val="472"/>
              </a:spcBef>
              <a:spcAft>
                <a:spcPts val="0"/>
              </a:spcAft>
              <a:buClr>
                <a:schemeClr val="dk1"/>
              </a:buClr>
              <a:buSzPts val="2000"/>
              <a:buNone/>
              <a:defRPr sz="1890" b="1"/>
            </a:lvl2pPr>
            <a:lvl3pPr marL="1296025" lvl="2" indent="-216004" algn="l">
              <a:lnSpc>
                <a:spcPct val="90000"/>
              </a:lnSpc>
              <a:spcBef>
                <a:spcPts val="472"/>
              </a:spcBef>
              <a:spcAft>
                <a:spcPts val="0"/>
              </a:spcAft>
              <a:buClr>
                <a:schemeClr val="dk1"/>
              </a:buClr>
              <a:buSzPts val="1800"/>
              <a:buNone/>
              <a:defRPr sz="1701" b="1"/>
            </a:lvl3pPr>
            <a:lvl4pPr marL="1728033" lvl="3" indent="-216004" algn="l">
              <a:lnSpc>
                <a:spcPct val="90000"/>
              </a:lnSpc>
              <a:spcBef>
                <a:spcPts val="472"/>
              </a:spcBef>
              <a:spcAft>
                <a:spcPts val="0"/>
              </a:spcAft>
              <a:buClr>
                <a:schemeClr val="dk1"/>
              </a:buClr>
              <a:buSzPts val="1600"/>
              <a:buNone/>
              <a:defRPr sz="1512" b="1"/>
            </a:lvl4pPr>
            <a:lvl5pPr marL="2160041" lvl="4" indent="-216004" algn="l">
              <a:lnSpc>
                <a:spcPct val="90000"/>
              </a:lnSpc>
              <a:spcBef>
                <a:spcPts val="472"/>
              </a:spcBef>
              <a:spcAft>
                <a:spcPts val="0"/>
              </a:spcAft>
              <a:buClr>
                <a:schemeClr val="dk1"/>
              </a:buClr>
              <a:buSzPts val="1600"/>
              <a:buNone/>
              <a:defRPr sz="1512" b="1"/>
            </a:lvl5pPr>
            <a:lvl6pPr marL="2592050" lvl="5" indent="-216004" algn="l">
              <a:lnSpc>
                <a:spcPct val="90000"/>
              </a:lnSpc>
              <a:spcBef>
                <a:spcPts val="472"/>
              </a:spcBef>
              <a:spcAft>
                <a:spcPts val="0"/>
              </a:spcAft>
              <a:buClr>
                <a:schemeClr val="dk1"/>
              </a:buClr>
              <a:buSzPts val="1600"/>
              <a:buNone/>
              <a:defRPr sz="1512" b="1"/>
            </a:lvl6pPr>
            <a:lvl7pPr marL="3024058" lvl="6" indent="-216004" algn="l">
              <a:lnSpc>
                <a:spcPct val="90000"/>
              </a:lnSpc>
              <a:spcBef>
                <a:spcPts val="472"/>
              </a:spcBef>
              <a:spcAft>
                <a:spcPts val="0"/>
              </a:spcAft>
              <a:buClr>
                <a:schemeClr val="dk1"/>
              </a:buClr>
              <a:buSzPts val="1600"/>
              <a:buNone/>
              <a:defRPr sz="1512" b="1"/>
            </a:lvl7pPr>
            <a:lvl8pPr marL="3456066" lvl="7" indent="-216004" algn="l">
              <a:lnSpc>
                <a:spcPct val="90000"/>
              </a:lnSpc>
              <a:spcBef>
                <a:spcPts val="472"/>
              </a:spcBef>
              <a:spcAft>
                <a:spcPts val="0"/>
              </a:spcAft>
              <a:buClr>
                <a:schemeClr val="dk1"/>
              </a:buClr>
              <a:buSzPts val="1600"/>
              <a:buNone/>
              <a:defRPr sz="1512" b="1"/>
            </a:lvl8pPr>
            <a:lvl9pPr marL="3888075" lvl="8" indent="-216004" algn="l">
              <a:lnSpc>
                <a:spcPct val="90000"/>
              </a:lnSpc>
              <a:spcBef>
                <a:spcPts val="472"/>
              </a:spcBef>
              <a:spcAft>
                <a:spcPts val="0"/>
              </a:spcAft>
              <a:buClr>
                <a:schemeClr val="dk1"/>
              </a:buClr>
              <a:buSzPts val="1600"/>
              <a:buNone/>
              <a:defRPr sz="1512" b="1"/>
            </a:lvl9pPr>
          </a:lstStyle>
          <a:p>
            <a:endParaRPr/>
          </a:p>
        </p:txBody>
      </p:sp>
      <p:sp>
        <p:nvSpPr>
          <p:cNvPr id="45" name="Google Shape;45;p34"/>
          <p:cNvSpPr txBox="1">
            <a:spLocks noGrp="1"/>
          </p:cNvSpPr>
          <p:nvPr>
            <p:ph type="body" idx="2"/>
          </p:nvPr>
        </p:nvSpPr>
        <p:spPr>
          <a:xfrm>
            <a:off x="793644" y="2367064"/>
            <a:ext cx="4874377" cy="3481594"/>
          </a:xfrm>
          <a:prstGeom prst="rect">
            <a:avLst/>
          </a:prstGeom>
          <a:noFill/>
          <a:ln>
            <a:noFill/>
          </a:ln>
        </p:spPr>
        <p:txBody>
          <a:bodyPr spcFirstLastPara="1" wrap="square" lIns="91425" tIns="45700" rIns="91425" bIns="45700" anchor="t" anchorCtr="0">
            <a:normAutofit/>
          </a:bodyPr>
          <a:lstStyle>
            <a:lvl1pPr marL="432008" lvl="0" indent="-324006" algn="l">
              <a:lnSpc>
                <a:spcPct val="90000"/>
              </a:lnSpc>
              <a:spcBef>
                <a:spcPts val="945"/>
              </a:spcBef>
              <a:spcAft>
                <a:spcPts val="0"/>
              </a:spcAft>
              <a:buClr>
                <a:schemeClr val="dk1"/>
              </a:buClr>
              <a:buSzPts val="1800"/>
              <a:buChar char="•"/>
              <a:defRPr/>
            </a:lvl1pPr>
            <a:lvl2pPr marL="864017" lvl="1" indent="-324006" algn="l">
              <a:lnSpc>
                <a:spcPct val="90000"/>
              </a:lnSpc>
              <a:spcBef>
                <a:spcPts val="472"/>
              </a:spcBef>
              <a:spcAft>
                <a:spcPts val="0"/>
              </a:spcAft>
              <a:buClr>
                <a:schemeClr val="dk1"/>
              </a:buClr>
              <a:buSzPts val="1800"/>
              <a:buChar char="•"/>
              <a:defRPr/>
            </a:lvl2pPr>
            <a:lvl3pPr marL="1296025" lvl="2" indent="-324006" algn="l">
              <a:lnSpc>
                <a:spcPct val="90000"/>
              </a:lnSpc>
              <a:spcBef>
                <a:spcPts val="472"/>
              </a:spcBef>
              <a:spcAft>
                <a:spcPts val="0"/>
              </a:spcAft>
              <a:buClr>
                <a:schemeClr val="dk1"/>
              </a:buClr>
              <a:buSzPts val="1800"/>
              <a:buChar char="•"/>
              <a:defRPr/>
            </a:lvl3pPr>
            <a:lvl4pPr marL="1728033" lvl="3" indent="-324006" algn="l">
              <a:lnSpc>
                <a:spcPct val="90000"/>
              </a:lnSpc>
              <a:spcBef>
                <a:spcPts val="472"/>
              </a:spcBef>
              <a:spcAft>
                <a:spcPts val="0"/>
              </a:spcAft>
              <a:buClr>
                <a:schemeClr val="dk1"/>
              </a:buClr>
              <a:buSzPts val="1800"/>
              <a:buChar char="•"/>
              <a:defRPr/>
            </a:lvl4pPr>
            <a:lvl5pPr marL="2160041" lvl="4" indent="-324006" algn="l">
              <a:lnSpc>
                <a:spcPct val="90000"/>
              </a:lnSpc>
              <a:spcBef>
                <a:spcPts val="472"/>
              </a:spcBef>
              <a:spcAft>
                <a:spcPts val="0"/>
              </a:spcAft>
              <a:buClr>
                <a:schemeClr val="dk1"/>
              </a:buClr>
              <a:buSzPts val="1800"/>
              <a:buChar char="•"/>
              <a:defRPr/>
            </a:lvl5pPr>
            <a:lvl6pPr marL="2592050" lvl="5" indent="-324006" algn="l">
              <a:lnSpc>
                <a:spcPct val="90000"/>
              </a:lnSpc>
              <a:spcBef>
                <a:spcPts val="472"/>
              </a:spcBef>
              <a:spcAft>
                <a:spcPts val="0"/>
              </a:spcAft>
              <a:buClr>
                <a:schemeClr val="dk1"/>
              </a:buClr>
              <a:buSzPts val="1800"/>
              <a:buChar char="•"/>
              <a:defRPr/>
            </a:lvl6pPr>
            <a:lvl7pPr marL="3024058" lvl="6" indent="-324006" algn="l">
              <a:lnSpc>
                <a:spcPct val="90000"/>
              </a:lnSpc>
              <a:spcBef>
                <a:spcPts val="472"/>
              </a:spcBef>
              <a:spcAft>
                <a:spcPts val="0"/>
              </a:spcAft>
              <a:buClr>
                <a:schemeClr val="dk1"/>
              </a:buClr>
              <a:buSzPts val="1800"/>
              <a:buChar char="•"/>
              <a:defRPr/>
            </a:lvl7pPr>
            <a:lvl8pPr marL="3456066" lvl="7" indent="-324006" algn="l">
              <a:lnSpc>
                <a:spcPct val="90000"/>
              </a:lnSpc>
              <a:spcBef>
                <a:spcPts val="472"/>
              </a:spcBef>
              <a:spcAft>
                <a:spcPts val="0"/>
              </a:spcAft>
              <a:buClr>
                <a:schemeClr val="dk1"/>
              </a:buClr>
              <a:buSzPts val="1800"/>
              <a:buChar char="•"/>
              <a:defRPr/>
            </a:lvl8pPr>
            <a:lvl9pPr marL="3888075" lvl="8" indent="-324006" algn="l">
              <a:lnSpc>
                <a:spcPct val="90000"/>
              </a:lnSpc>
              <a:spcBef>
                <a:spcPts val="472"/>
              </a:spcBef>
              <a:spcAft>
                <a:spcPts val="0"/>
              </a:spcAft>
              <a:buClr>
                <a:schemeClr val="dk1"/>
              </a:buClr>
              <a:buSzPts val="1800"/>
              <a:buChar char="•"/>
              <a:defRPr/>
            </a:lvl9pPr>
          </a:lstStyle>
          <a:p>
            <a:endParaRPr/>
          </a:p>
        </p:txBody>
      </p:sp>
      <p:sp>
        <p:nvSpPr>
          <p:cNvPr id="46" name="Google Shape;46;p34"/>
          <p:cNvSpPr txBox="1">
            <a:spLocks noGrp="1"/>
          </p:cNvSpPr>
          <p:nvPr>
            <p:ph type="body" idx="3"/>
          </p:nvPr>
        </p:nvSpPr>
        <p:spPr>
          <a:xfrm>
            <a:off x="5833050" y="1588543"/>
            <a:ext cx="4898383" cy="778521"/>
          </a:xfrm>
          <a:prstGeom prst="rect">
            <a:avLst/>
          </a:prstGeom>
          <a:noFill/>
          <a:ln>
            <a:noFill/>
          </a:ln>
        </p:spPr>
        <p:txBody>
          <a:bodyPr spcFirstLastPara="1" wrap="square" lIns="91425" tIns="45700" rIns="91425" bIns="45700" anchor="b" anchorCtr="0">
            <a:normAutofit/>
          </a:bodyPr>
          <a:lstStyle>
            <a:lvl1pPr marL="432008" lvl="0" indent="-216004" algn="l">
              <a:lnSpc>
                <a:spcPct val="90000"/>
              </a:lnSpc>
              <a:spcBef>
                <a:spcPts val="945"/>
              </a:spcBef>
              <a:spcAft>
                <a:spcPts val="0"/>
              </a:spcAft>
              <a:buClr>
                <a:schemeClr val="dk1"/>
              </a:buClr>
              <a:buSzPts val="2400"/>
              <a:buNone/>
              <a:defRPr sz="2268" b="1"/>
            </a:lvl1pPr>
            <a:lvl2pPr marL="864017" lvl="1" indent="-216004" algn="l">
              <a:lnSpc>
                <a:spcPct val="90000"/>
              </a:lnSpc>
              <a:spcBef>
                <a:spcPts val="472"/>
              </a:spcBef>
              <a:spcAft>
                <a:spcPts val="0"/>
              </a:spcAft>
              <a:buClr>
                <a:schemeClr val="dk1"/>
              </a:buClr>
              <a:buSzPts val="2000"/>
              <a:buNone/>
              <a:defRPr sz="1890" b="1"/>
            </a:lvl2pPr>
            <a:lvl3pPr marL="1296025" lvl="2" indent="-216004" algn="l">
              <a:lnSpc>
                <a:spcPct val="90000"/>
              </a:lnSpc>
              <a:spcBef>
                <a:spcPts val="472"/>
              </a:spcBef>
              <a:spcAft>
                <a:spcPts val="0"/>
              </a:spcAft>
              <a:buClr>
                <a:schemeClr val="dk1"/>
              </a:buClr>
              <a:buSzPts val="1800"/>
              <a:buNone/>
              <a:defRPr sz="1701" b="1"/>
            </a:lvl3pPr>
            <a:lvl4pPr marL="1728033" lvl="3" indent="-216004" algn="l">
              <a:lnSpc>
                <a:spcPct val="90000"/>
              </a:lnSpc>
              <a:spcBef>
                <a:spcPts val="472"/>
              </a:spcBef>
              <a:spcAft>
                <a:spcPts val="0"/>
              </a:spcAft>
              <a:buClr>
                <a:schemeClr val="dk1"/>
              </a:buClr>
              <a:buSzPts val="1600"/>
              <a:buNone/>
              <a:defRPr sz="1512" b="1"/>
            </a:lvl4pPr>
            <a:lvl5pPr marL="2160041" lvl="4" indent="-216004" algn="l">
              <a:lnSpc>
                <a:spcPct val="90000"/>
              </a:lnSpc>
              <a:spcBef>
                <a:spcPts val="472"/>
              </a:spcBef>
              <a:spcAft>
                <a:spcPts val="0"/>
              </a:spcAft>
              <a:buClr>
                <a:schemeClr val="dk1"/>
              </a:buClr>
              <a:buSzPts val="1600"/>
              <a:buNone/>
              <a:defRPr sz="1512" b="1"/>
            </a:lvl5pPr>
            <a:lvl6pPr marL="2592050" lvl="5" indent="-216004" algn="l">
              <a:lnSpc>
                <a:spcPct val="90000"/>
              </a:lnSpc>
              <a:spcBef>
                <a:spcPts val="472"/>
              </a:spcBef>
              <a:spcAft>
                <a:spcPts val="0"/>
              </a:spcAft>
              <a:buClr>
                <a:schemeClr val="dk1"/>
              </a:buClr>
              <a:buSzPts val="1600"/>
              <a:buNone/>
              <a:defRPr sz="1512" b="1"/>
            </a:lvl6pPr>
            <a:lvl7pPr marL="3024058" lvl="6" indent="-216004" algn="l">
              <a:lnSpc>
                <a:spcPct val="90000"/>
              </a:lnSpc>
              <a:spcBef>
                <a:spcPts val="472"/>
              </a:spcBef>
              <a:spcAft>
                <a:spcPts val="0"/>
              </a:spcAft>
              <a:buClr>
                <a:schemeClr val="dk1"/>
              </a:buClr>
              <a:buSzPts val="1600"/>
              <a:buNone/>
              <a:defRPr sz="1512" b="1"/>
            </a:lvl7pPr>
            <a:lvl8pPr marL="3456066" lvl="7" indent="-216004" algn="l">
              <a:lnSpc>
                <a:spcPct val="90000"/>
              </a:lnSpc>
              <a:spcBef>
                <a:spcPts val="472"/>
              </a:spcBef>
              <a:spcAft>
                <a:spcPts val="0"/>
              </a:spcAft>
              <a:buClr>
                <a:schemeClr val="dk1"/>
              </a:buClr>
              <a:buSzPts val="1600"/>
              <a:buNone/>
              <a:defRPr sz="1512" b="1"/>
            </a:lvl8pPr>
            <a:lvl9pPr marL="3888075" lvl="8" indent="-216004" algn="l">
              <a:lnSpc>
                <a:spcPct val="90000"/>
              </a:lnSpc>
              <a:spcBef>
                <a:spcPts val="472"/>
              </a:spcBef>
              <a:spcAft>
                <a:spcPts val="0"/>
              </a:spcAft>
              <a:buClr>
                <a:schemeClr val="dk1"/>
              </a:buClr>
              <a:buSzPts val="1600"/>
              <a:buNone/>
              <a:defRPr sz="1512" b="1"/>
            </a:lvl9pPr>
          </a:lstStyle>
          <a:p>
            <a:endParaRPr/>
          </a:p>
        </p:txBody>
      </p:sp>
      <p:sp>
        <p:nvSpPr>
          <p:cNvPr id="47" name="Google Shape;47;p34"/>
          <p:cNvSpPr txBox="1">
            <a:spLocks noGrp="1"/>
          </p:cNvSpPr>
          <p:nvPr>
            <p:ph type="body" idx="4"/>
          </p:nvPr>
        </p:nvSpPr>
        <p:spPr>
          <a:xfrm>
            <a:off x="5833050" y="2367064"/>
            <a:ext cx="4898383" cy="3481594"/>
          </a:xfrm>
          <a:prstGeom prst="rect">
            <a:avLst/>
          </a:prstGeom>
          <a:noFill/>
          <a:ln>
            <a:noFill/>
          </a:ln>
        </p:spPr>
        <p:txBody>
          <a:bodyPr spcFirstLastPara="1" wrap="square" lIns="91425" tIns="45700" rIns="91425" bIns="45700" anchor="t" anchorCtr="0">
            <a:normAutofit/>
          </a:bodyPr>
          <a:lstStyle>
            <a:lvl1pPr marL="432008" lvl="0" indent="-324006" algn="l">
              <a:lnSpc>
                <a:spcPct val="90000"/>
              </a:lnSpc>
              <a:spcBef>
                <a:spcPts val="945"/>
              </a:spcBef>
              <a:spcAft>
                <a:spcPts val="0"/>
              </a:spcAft>
              <a:buClr>
                <a:schemeClr val="dk1"/>
              </a:buClr>
              <a:buSzPts val="1800"/>
              <a:buChar char="•"/>
              <a:defRPr/>
            </a:lvl1pPr>
            <a:lvl2pPr marL="864017" lvl="1" indent="-324006" algn="l">
              <a:lnSpc>
                <a:spcPct val="90000"/>
              </a:lnSpc>
              <a:spcBef>
                <a:spcPts val="472"/>
              </a:spcBef>
              <a:spcAft>
                <a:spcPts val="0"/>
              </a:spcAft>
              <a:buClr>
                <a:schemeClr val="dk1"/>
              </a:buClr>
              <a:buSzPts val="1800"/>
              <a:buChar char="•"/>
              <a:defRPr/>
            </a:lvl2pPr>
            <a:lvl3pPr marL="1296025" lvl="2" indent="-324006" algn="l">
              <a:lnSpc>
                <a:spcPct val="90000"/>
              </a:lnSpc>
              <a:spcBef>
                <a:spcPts val="472"/>
              </a:spcBef>
              <a:spcAft>
                <a:spcPts val="0"/>
              </a:spcAft>
              <a:buClr>
                <a:schemeClr val="dk1"/>
              </a:buClr>
              <a:buSzPts val="1800"/>
              <a:buChar char="•"/>
              <a:defRPr/>
            </a:lvl3pPr>
            <a:lvl4pPr marL="1728033" lvl="3" indent="-324006" algn="l">
              <a:lnSpc>
                <a:spcPct val="90000"/>
              </a:lnSpc>
              <a:spcBef>
                <a:spcPts val="472"/>
              </a:spcBef>
              <a:spcAft>
                <a:spcPts val="0"/>
              </a:spcAft>
              <a:buClr>
                <a:schemeClr val="dk1"/>
              </a:buClr>
              <a:buSzPts val="1800"/>
              <a:buChar char="•"/>
              <a:defRPr/>
            </a:lvl4pPr>
            <a:lvl5pPr marL="2160041" lvl="4" indent="-324006" algn="l">
              <a:lnSpc>
                <a:spcPct val="90000"/>
              </a:lnSpc>
              <a:spcBef>
                <a:spcPts val="472"/>
              </a:spcBef>
              <a:spcAft>
                <a:spcPts val="0"/>
              </a:spcAft>
              <a:buClr>
                <a:schemeClr val="dk1"/>
              </a:buClr>
              <a:buSzPts val="1800"/>
              <a:buChar char="•"/>
              <a:defRPr/>
            </a:lvl5pPr>
            <a:lvl6pPr marL="2592050" lvl="5" indent="-324006" algn="l">
              <a:lnSpc>
                <a:spcPct val="90000"/>
              </a:lnSpc>
              <a:spcBef>
                <a:spcPts val="472"/>
              </a:spcBef>
              <a:spcAft>
                <a:spcPts val="0"/>
              </a:spcAft>
              <a:buClr>
                <a:schemeClr val="dk1"/>
              </a:buClr>
              <a:buSzPts val="1800"/>
              <a:buChar char="•"/>
              <a:defRPr/>
            </a:lvl6pPr>
            <a:lvl7pPr marL="3024058" lvl="6" indent="-324006" algn="l">
              <a:lnSpc>
                <a:spcPct val="90000"/>
              </a:lnSpc>
              <a:spcBef>
                <a:spcPts val="472"/>
              </a:spcBef>
              <a:spcAft>
                <a:spcPts val="0"/>
              </a:spcAft>
              <a:buClr>
                <a:schemeClr val="dk1"/>
              </a:buClr>
              <a:buSzPts val="1800"/>
              <a:buChar char="•"/>
              <a:defRPr/>
            </a:lvl7pPr>
            <a:lvl8pPr marL="3456066" lvl="7" indent="-324006" algn="l">
              <a:lnSpc>
                <a:spcPct val="90000"/>
              </a:lnSpc>
              <a:spcBef>
                <a:spcPts val="472"/>
              </a:spcBef>
              <a:spcAft>
                <a:spcPts val="0"/>
              </a:spcAft>
              <a:buClr>
                <a:schemeClr val="dk1"/>
              </a:buClr>
              <a:buSzPts val="1800"/>
              <a:buChar char="•"/>
              <a:defRPr/>
            </a:lvl8pPr>
            <a:lvl9pPr marL="3888075" lvl="8" indent="-324006" algn="l">
              <a:lnSpc>
                <a:spcPct val="90000"/>
              </a:lnSpc>
              <a:spcBef>
                <a:spcPts val="472"/>
              </a:spcBef>
              <a:spcAft>
                <a:spcPts val="0"/>
              </a:spcAft>
              <a:buClr>
                <a:schemeClr val="dk1"/>
              </a:buClr>
              <a:buSzPts val="1800"/>
              <a:buChar char="•"/>
              <a:defRPr/>
            </a:lvl9pPr>
          </a:lstStyle>
          <a:p>
            <a:endParaRPr/>
          </a:p>
        </p:txBody>
      </p:sp>
      <p:sp>
        <p:nvSpPr>
          <p:cNvPr id="48" name="Google Shape;48;p34"/>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4"/>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0733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60173" y="216007"/>
            <a:ext cx="979376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3000"/>
              <a:buFont typeface="Arial Narrow"/>
              <a:buNone/>
              <a:defRPr sz="30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8" name="Google Shape;38;p8"/>
          <p:cNvSpPr txBox="1">
            <a:spLocks noGrp="1"/>
          </p:cNvSpPr>
          <p:nvPr>
            <p:ph type="body" idx="1"/>
          </p:nvPr>
        </p:nvSpPr>
        <p:spPr>
          <a:xfrm>
            <a:off x="960173" y="1584044"/>
            <a:ext cx="9793764" cy="1944053"/>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34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1pPr>
            <a:lvl2pPr marL="914400" marR="0" lvl="1"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L="1371600" marR="0" lvl="2"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L="1828800" marR="0" lvl="3"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L="2286000" marR="0" lvl="4"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39" name="Google Shape;39;p8"/>
          <p:cNvSpPr txBox="1">
            <a:spLocks noGrp="1"/>
          </p:cNvSpPr>
          <p:nvPr>
            <p:ph type="body" idx="2"/>
          </p:nvPr>
        </p:nvSpPr>
        <p:spPr>
          <a:xfrm>
            <a:off x="960173" y="3672100"/>
            <a:ext cx="9793764" cy="1944053"/>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34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1pPr>
            <a:lvl2pPr marL="914400" marR="0" lvl="1"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L="1371600" marR="0" lvl="2"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L="1828800" marR="0" lvl="3"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L="2286000" marR="0" lvl="4"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40" name="Google Shape;40;p8"/>
          <p:cNvSpPr txBox="1">
            <a:spLocks noGrp="1"/>
          </p:cNvSpPr>
          <p:nvPr>
            <p:ph type="dt" idx="10"/>
          </p:nvPr>
        </p:nvSpPr>
        <p:spPr>
          <a:xfrm>
            <a:off x="408074" y="5760155"/>
            <a:ext cx="8425517" cy="36001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1" name="Google Shape;41;p8"/>
          <p:cNvSpPr txBox="1">
            <a:spLocks noGrp="1"/>
          </p:cNvSpPr>
          <p:nvPr>
            <p:ph type="sldNum" idx="12"/>
          </p:nvPr>
        </p:nvSpPr>
        <p:spPr>
          <a:xfrm>
            <a:off x="8929608" y="5976161"/>
            <a:ext cx="2400432" cy="216006"/>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35"/>
          <p:cNvSpPr txBox="1">
            <a:spLocks noGrp="1"/>
          </p:cNvSpPr>
          <p:nvPr>
            <p:ph type="title"/>
          </p:nvPr>
        </p:nvSpPr>
        <p:spPr>
          <a:xfrm>
            <a:off x="792143" y="345010"/>
            <a:ext cx="9937790"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5"/>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5"/>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5"/>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386993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36"/>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6"/>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4968487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0"/>
        <p:cNvGrpSpPr/>
        <p:nvPr/>
      </p:nvGrpSpPr>
      <p:grpSpPr>
        <a:xfrm>
          <a:off x="0" y="0"/>
          <a:ext cx="0" cy="0"/>
          <a:chOff x="0" y="0"/>
          <a:chExt cx="0" cy="0"/>
        </a:xfrm>
      </p:grpSpPr>
      <p:sp>
        <p:nvSpPr>
          <p:cNvPr id="61" name="Google Shape;61;p37"/>
          <p:cNvSpPr txBox="1">
            <a:spLocks noGrp="1"/>
          </p:cNvSpPr>
          <p:nvPr>
            <p:ph type="title"/>
          </p:nvPr>
        </p:nvSpPr>
        <p:spPr>
          <a:xfrm>
            <a:off x="793644" y="432012"/>
            <a:ext cx="3716169" cy="151204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02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37"/>
          <p:cNvSpPr txBox="1">
            <a:spLocks noGrp="1"/>
          </p:cNvSpPr>
          <p:nvPr>
            <p:ph type="body" idx="1"/>
          </p:nvPr>
        </p:nvSpPr>
        <p:spPr>
          <a:xfrm>
            <a:off x="4898383" y="933026"/>
            <a:ext cx="5833050" cy="4605124"/>
          </a:xfrm>
          <a:prstGeom prst="rect">
            <a:avLst/>
          </a:prstGeom>
          <a:noFill/>
          <a:ln>
            <a:noFill/>
          </a:ln>
        </p:spPr>
        <p:txBody>
          <a:bodyPr spcFirstLastPara="1" wrap="square" lIns="91425" tIns="45700" rIns="91425" bIns="45700" anchor="t" anchorCtr="0">
            <a:normAutofit/>
          </a:bodyPr>
          <a:lstStyle>
            <a:lvl1pPr marL="432008" lvl="0" indent="-408008" algn="l">
              <a:lnSpc>
                <a:spcPct val="90000"/>
              </a:lnSpc>
              <a:spcBef>
                <a:spcPts val="945"/>
              </a:spcBef>
              <a:spcAft>
                <a:spcPts val="0"/>
              </a:spcAft>
              <a:buClr>
                <a:schemeClr val="dk1"/>
              </a:buClr>
              <a:buSzPts val="3200"/>
              <a:buChar char="•"/>
              <a:defRPr sz="3024"/>
            </a:lvl1pPr>
            <a:lvl2pPr marL="864017" lvl="1" indent="-384007" algn="l">
              <a:lnSpc>
                <a:spcPct val="90000"/>
              </a:lnSpc>
              <a:spcBef>
                <a:spcPts val="472"/>
              </a:spcBef>
              <a:spcAft>
                <a:spcPts val="0"/>
              </a:spcAft>
              <a:buClr>
                <a:schemeClr val="dk1"/>
              </a:buClr>
              <a:buSzPts val="2800"/>
              <a:buChar char="•"/>
              <a:defRPr sz="2646"/>
            </a:lvl2pPr>
            <a:lvl3pPr marL="1296025" lvl="2" indent="-360007" algn="l">
              <a:lnSpc>
                <a:spcPct val="90000"/>
              </a:lnSpc>
              <a:spcBef>
                <a:spcPts val="472"/>
              </a:spcBef>
              <a:spcAft>
                <a:spcPts val="0"/>
              </a:spcAft>
              <a:buClr>
                <a:schemeClr val="dk1"/>
              </a:buClr>
              <a:buSzPts val="2400"/>
              <a:buChar char="•"/>
              <a:defRPr sz="2268"/>
            </a:lvl3pPr>
            <a:lvl4pPr marL="1728033" lvl="3" indent="-336006" algn="l">
              <a:lnSpc>
                <a:spcPct val="90000"/>
              </a:lnSpc>
              <a:spcBef>
                <a:spcPts val="472"/>
              </a:spcBef>
              <a:spcAft>
                <a:spcPts val="0"/>
              </a:spcAft>
              <a:buClr>
                <a:schemeClr val="dk1"/>
              </a:buClr>
              <a:buSzPts val="2000"/>
              <a:buChar char="•"/>
              <a:defRPr sz="1890"/>
            </a:lvl4pPr>
            <a:lvl5pPr marL="2160041" lvl="4" indent="-336006" algn="l">
              <a:lnSpc>
                <a:spcPct val="90000"/>
              </a:lnSpc>
              <a:spcBef>
                <a:spcPts val="472"/>
              </a:spcBef>
              <a:spcAft>
                <a:spcPts val="0"/>
              </a:spcAft>
              <a:buClr>
                <a:schemeClr val="dk1"/>
              </a:buClr>
              <a:buSzPts val="2000"/>
              <a:buChar char="•"/>
              <a:defRPr sz="1890"/>
            </a:lvl5pPr>
            <a:lvl6pPr marL="2592050" lvl="5" indent="-336006" algn="l">
              <a:lnSpc>
                <a:spcPct val="90000"/>
              </a:lnSpc>
              <a:spcBef>
                <a:spcPts val="472"/>
              </a:spcBef>
              <a:spcAft>
                <a:spcPts val="0"/>
              </a:spcAft>
              <a:buClr>
                <a:schemeClr val="dk1"/>
              </a:buClr>
              <a:buSzPts val="2000"/>
              <a:buChar char="•"/>
              <a:defRPr sz="1890"/>
            </a:lvl6pPr>
            <a:lvl7pPr marL="3024058" lvl="6" indent="-336006" algn="l">
              <a:lnSpc>
                <a:spcPct val="90000"/>
              </a:lnSpc>
              <a:spcBef>
                <a:spcPts val="472"/>
              </a:spcBef>
              <a:spcAft>
                <a:spcPts val="0"/>
              </a:spcAft>
              <a:buClr>
                <a:schemeClr val="dk1"/>
              </a:buClr>
              <a:buSzPts val="2000"/>
              <a:buChar char="•"/>
              <a:defRPr sz="1890"/>
            </a:lvl7pPr>
            <a:lvl8pPr marL="3456066" lvl="7" indent="-336006" algn="l">
              <a:lnSpc>
                <a:spcPct val="90000"/>
              </a:lnSpc>
              <a:spcBef>
                <a:spcPts val="472"/>
              </a:spcBef>
              <a:spcAft>
                <a:spcPts val="0"/>
              </a:spcAft>
              <a:buClr>
                <a:schemeClr val="dk1"/>
              </a:buClr>
              <a:buSzPts val="2000"/>
              <a:buChar char="•"/>
              <a:defRPr sz="1890"/>
            </a:lvl8pPr>
            <a:lvl9pPr marL="3888075" lvl="8" indent="-336006" algn="l">
              <a:lnSpc>
                <a:spcPct val="90000"/>
              </a:lnSpc>
              <a:spcBef>
                <a:spcPts val="472"/>
              </a:spcBef>
              <a:spcAft>
                <a:spcPts val="0"/>
              </a:spcAft>
              <a:buClr>
                <a:schemeClr val="dk1"/>
              </a:buClr>
              <a:buSzPts val="2000"/>
              <a:buChar char="•"/>
              <a:defRPr sz="1890"/>
            </a:lvl9pPr>
          </a:lstStyle>
          <a:p>
            <a:endParaRPr/>
          </a:p>
        </p:txBody>
      </p:sp>
      <p:sp>
        <p:nvSpPr>
          <p:cNvPr id="63" name="Google Shape;63;p37"/>
          <p:cNvSpPr txBox="1">
            <a:spLocks noGrp="1"/>
          </p:cNvSpPr>
          <p:nvPr>
            <p:ph type="body" idx="2"/>
          </p:nvPr>
        </p:nvSpPr>
        <p:spPr>
          <a:xfrm>
            <a:off x="793644" y="1944052"/>
            <a:ext cx="3716169" cy="3601598"/>
          </a:xfrm>
          <a:prstGeom prst="rect">
            <a:avLst/>
          </a:prstGeom>
          <a:noFill/>
          <a:ln>
            <a:noFill/>
          </a:ln>
        </p:spPr>
        <p:txBody>
          <a:bodyPr spcFirstLastPara="1" wrap="square" lIns="91425" tIns="45700" rIns="91425" bIns="45700" anchor="t" anchorCtr="0">
            <a:normAutofit/>
          </a:bodyPr>
          <a:lstStyle>
            <a:lvl1pPr marL="432008" lvl="0" indent="-216004" algn="l">
              <a:lnSpc>
                <a:spcPct val="90000"/>
              </a:lnSpc>
              <a:spcBef>
                <a:spcPts val="945"/>
              </a:spcBef>
              <a:spcAft>
                <a:spcPts val="0"/>
              </a:spcAft>
              <a:buClr>
                <a:schemeClr val="dk1"/>
              </a:buClr>
              <a:buSzPts val="1600"/>
              <a:buNone/>
              <a:defRPr sz="1512"/>
            </a:lvl1pPr>
            <a:lvl2pPr marL="864017" lvl="1" indent="-216004" algn="l">
              <a:lnSpc>
                <a:spcPct val="90000"/>
              </a:lnSpc>
              <a:spcBef>
                <a:spcPts val="472"/>
              </a:spcBef>
              <a:spcAft>
                <a:spcPts val="0"/>
              </a:spcAft>
              <a:buClr>
                <a:schemeClr val="dk1"/>
              </a:buClr>
              <a:buSzPts val="1400"/>
              <a:buNone/>
              <a:defRPr sz="1323"/>
            </a:lvl2pPr>
            <a:lvl3pPr marL="1296025" lvl="2" indent="-216004" algn="l">
              <a:lnSpc>
                <a:spcPct val="90000"/>
              </a:lnSpc>
              <a:spcBef>
                <a:spcPts val="472"/>
              </a:spcBef>
              <a:spcAft>
                <a:spcPts val="0"/>
              </a:spcAft>
              <a:buClr>
                <a:schemeClr val="dk1"/>
              </a:buClr>
              <a:buSzPts val="1200"/>
              <a:buNone/>
              <a:defRPr sz="1134"/>
            </a:lvl3pPr>
            <a:lvl4pPr marL="1728033" lvl="3" indent="-216004" algn="l">
              <a:lnSpc>
                <a:spcPct val="90000"/>
              </a:lnSpc>
              <a:spcBef>
                <a:spcPts val="472"/>
              </a:spcBef>
              <a:spcAft>
                <a:spcPts val="0"/>
              </a:spcAft>
              <a:buClr>
                <a:schemeClr val="dk1"/>
              </a:buClr>
              <a:buSzPts val="1000"/>
              <a:buNone/>
              <a:defRPr sz="945"/>
            </a:lvl4pPr>
            <a:lvl5pPr marL="2160041" lvl="4" indent="-216004" algn="l">
              <a:lnSpc>
                <a:spcPct val="90000"/>
              </a:lnSpc>
              <a:spcBef>
                <a:spcPts val="472"/>
              </a:spcBef>
              <a:spcAft>
                <a:spcPts val="0"/>
              </a:spcAft>
              <a:buClr>
                <a:schemeClr val="dk1"/>
              </a:buClr>
              <a:buSzPts val="1000"/>
              <a:buNone/>
              <a:defRPr sz="945"/>
            </a:lvl5pPr>
            <a:lvl6pPr marL="2592050" lvl="5" indent="-216004" algn="l">
              <a:lnSpc>
                <a:spcPct val="90000"/>
              </a:lnSpc>
              <a:spcBef>
                <a:spcPts val="472"/>
              </a:spcBef>
              <a:spcAft>
                <a:spcPts val="0"/>
              </a:spcAft>
              <a:buClr>
                <a:schemeClr val="dk1"/>
              </a:buClr>
              <a:buSzPts val="1000"/>
              <a:buNone/>
              <a:defRPr sz="945"/>
            </a:lvl6pPr>
            <a:lvl7pPr marL="3024058" lvl="6" indent="-216004" algn="l">
              <a:lnSpc>
                <a:spcPct val="90000"/>
              </a:lnSpc>
              <a:spcBef>
                <a:spcPts val="472"/>
              </a:spcBef>
              <a:spcAft>
                <a:spcPts val="0"/>
              </a:spcAft>
              <a:buClr>
                <a:schemeClr val="dk1"/>
              </a:buClr>
              <a:buSzPts val="1000"/>
              <a:buNone/>
              <a:defRPr sz="945"/>
            </a:lvl7pPr>
            <a:lvl8pPr marL="3456066" lvl="7" indent="-216004" algn="l">
              <a:lnSpc>
                <a:spcPct val="90000"/>
              </a:lnSpc>
              <a:spcBef>
                <a:spcPts val="472"/>
              </a:spcBef>
              <a:spcAft>
                <a:spcPts val="0"/>
              </a:spcAft>
              <a:buClr>
                <a:schemeClr val="dk1"/>
              </a:buClr>
              <a:buSzPts val="1000"/>
              <a:buNone/>
              <a:defRPr sz="945"/>
            </a:lvl8pPr>
            <a:lvl9pPr marL="3888075" lvl="8" indent="-216004" algn="l">
              <a:lnSpc>
                <a:spcPct val="90000"/>
              </a:lnSpc>
              <a:spcBef>
                <a:spcPts val="472"/>
              </a:spcBef>
              <a:spcAft>
                <a:spcPts val="0"/>
              </a:spcAft>
              <a:buClr>
                <a:schemeClr val="dk1"/>
              </a:buClr>
              <a:buSzPts val="1000"/>
              <a:buNone/>
              <a:defRPr sz="945"/>
            </a:lvl9pPr>
          </a:lstStyle>
          <a:p>
            <a:endParaRPr/>
          </a:p>
        </p:txBody>
      </p:sp>
      <p:sp>
        <p:nvSpPr>
          <p:cNvPr id="64" name="Google Shape;64;p37"/>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7"/>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7"/>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36933659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7"/>
        <p:cNvGrpSpPr/>
        <p:nvPr/>
      </p:nvGrpSpPr>
      <p:grpSpPr>
        <a:xfrm>
          <a:off x="0" y="0"/>
          <a:ext cx="0" cy="0"/>
          <a:chOff x="0" y="0"/>
          <a:chExt cx="0" cy="0"/>
        </a:xfrm>
      </p:grpSpPr>
      <p:sp>
        <p:nvSpPr>
          <p:cNvPr id="68" name="Google Shape;68;p38"/>
          <p:cNvSpPr txBox="1">
            <a:spLocks noGrp="1"/>
          </p:cNvSpPr>
          <p:nvPr>
            <p:ph type="title"/>
          </p:nvPr>
        </p:nvSpPr>
        <p:spPr>
          <a:xfrm>
            <a:off x="793644" y="432012"/>
            <a:ext cx="3716169" cy="151204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02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8"/>
          <p:cNvSpPr>
            <a:spLocks noGrp="1"/>
          </p:cNvSpPr>
          <p:nvPr>
            <p:ph type="pic" idx="2"/>
          </p:nvPr>
        </p:nvSpPr>
        <p:spPr>
          <a:xfrm>
            <a:off x="4898383" y="933026"/>
            <a:ext cx="5833050" cy="4605124"/>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945"/>
              </a:spcBef>
              <a:spcAft>
                <a:spcPts val="0"/>
              </a:spcAft>
              <a:buClr>
                <a:schemeClr val="dk1"/>
              </a:buClr>
              <a:buSzPts val="3200"/>
              <a:buFont typeface="Arial"/>
              <a:buNone/>
              <a:defRPr sz="3024" b="0" i="0" u="none" strike="noStrike" cap="none">
                <a:solidFill>
                  <a:schemeClr val="dk1"/>
                </a:solidFill>
                <a:latin typeface="Calibri"/>
                <a:ea typeface="Calibri"/>
                <a:cs typeface="Calibri"/>
                <a:sym typeface="Calibri"/>
              </a:defRPr>
            </a:lvl1pPr>
            <a:lvl2pPr marR="0" lvl="1" algn="l" rtl="0">
              <a:lnSpc>
                <a:spcPct val="90000"/>
              </a:lnSpc>
              <a:spcBef>
                <a:spcPts val="472"/>
              </a:spcBef>
              <a:spcAft>
                <a:spcPts val="0"/>
              </a:spcAft>
              <a:buClr>
                <a:schemeClr val="dk1"/>
              </a:buClr>
              <a:buSzPts val="2800"/>
              <a:buFont typeface="Arial"/>
              <a:buNone/>
              <a:defRPr sz="2646" b="0" i="0" u="none" strike="noStrike" cap="none">
                <a:solidFill>
                  <a:schemeClr val="dk1"/>
                </a:solidFill>
                <a:latin typeface="Calibri"/>
                <a:ea typeface="Calibri"/>
                <a:cs typeface="Calibri"/>
                <a:sym typeface="Calibri"/>
              </a:defRPr>
            </a:lvl2pPr>
            <a:lvl3pPr marR="0" lvl="2" algn="l" rtl="0">
              <a:lnSpc>
                <a:spcPct val="90000"/>
              </a:lnSpc>
              <a:spcBef>
                <a:spcPts val="472"/>
              </a:spcBef>
              <a:spcAft>
                <a:spcPts val="0"/>
              </a:spcAft>
              <a:buClr>
                <a:schemeClr val="dk1"/>
              </a:buClr>
              <a:buSzPts val="2400"/>
              <a:buFont typeface="Arial"/>
              <a:buNone/>
              <a:defRPr sz="2268" b="0" i="0" u="none" strike="noStrike" cap="none">
                <a:solidFill>
                  <a:schemeClr val="dk1"/>
                </a:solidFill>
                <a:latin typeface="Calibri"/>
                <a:ea typeface="Calibri"/>
                <a:cs typeface="Calibri"/>
                <a:sym typeface="Calibri"/>
              </a:defRPr>
            </a:lvl3pPr>
            <a:lvl4pPr marR="0" lvl="3" algn="l" rtl="0">
              <a:lnSpc>
                <a:spcPct val="90000"/>
              </a:lnSpc>
              <a:spcBef>
                <a:spcPts val="472"/>
              </a:spcBef>
              <a:spcAft>
                <a:spcPts val="0"/>
              </a:spcAft>
              <a:buClr>
                <a:schemeClr val="dk1"/>
              </a:buClr>
              <a:buSzPts val="2000"/>
              <a:buFont typeface="Arial"/>
              <a:buNone/>
              <a:defRPr sz="1890" b="0" i="0" u="none" strike="noStrike" cap="none">
                <a:solidFill>
                  <a:schemeClr val="dk1"/>
                </a:solidFill>
                <a:latin typeface="Calibri"/>
                <a:ea typeface="Calibri"/>
                <a:cs typeface="Calibri"/>
                <a:sym typeface="Calibri"/>
              </a:defRPr>
            </a:lvl4pPr>
            <a:lvl5pPr marR="0" lvl="4" algn="l" rtl="0">
              <a:lnSpc>
                <a:spcPct val="90000"/>
              </a:lnSpc>
              <a:spcBef>
                <a:spcPts val="472"/>
              </a:spcBef>
              <a:spcAft>
                <a:spcPts val="0"/>
              </a:spcAft>
              <a:buClr>
                <a:schemeClr val="dk1"/>
              </a:buClr>
              <a:buSzPts val="2000"/>
              <a:buFont typeface="Arial"/>
              <a:buNone/>
              <a:defRPr sz="1890" b="0" i="0" u="none" strike="noStrike" cap="none">
                <a:solidFill>
                  <a:schemeClr val="dk1"/>
                </a:solidFill>
                <a:latin typeface="Calibri"/>
                <a:ea typeface="Calibri"/>
                <a:cs typeface="Calibri"/>
                <a:sym typeface="Calibri"/>
              </a:defRPr>
            </a:lvl5pPr>
            <a:lvl6pPr marR="0" lvl="5" algn="l" rtl="0">
              <a:lnSpc>
                <a:spcPct val="90000"/>
              </a:lnSpc>
              <a:spcBef>
                <a:spcPts val="472"/>
              </a:spcBef>
              <a:spcAft>
                <a:spcPts val="0"/>
              </a:spcAft>
              <a:buClr>
                <a:schemeClr val="dk1"/>
              </a:buClr>
              <a:buSzPts val="2000"/>
              <a:buFont typeface="Arial"/>
              <a:buNone/>
              <a:defRPr sz="1890" b="0" i="0" u="none" strike="noStrike" cap="none">
                <a:solidFill>
                  <a:schemeClr val="dk1"/>
                </a:solidFill>
                <a:latin typeface="Calibri"/>
                <a:ea typeface="Calibri"/>
                <a:cs typeface="Calibri"/>
                <a:sym typeface="Calibri"/>
              </a:defRPr>
            </a:lvl6pPr>
            <a:lvl7pPr marR="0" lvl="6" algn="l" rtl="0">
              <a:lnSpc>
                <a:spcPct val="90000"/>
              </a:lnSpc>
              <a:spcBef>
                <a:spcPts val="472"/>
              </a:spcBef>
              <a:spcAft>
                <a:spcPts val="0"/>
              </a:spcAft>
              <a:buClr>
                <a:schemeClr val="dk1"/>
              </a:buClr>
              <a:buSzPts val="2000"/>
              <a:buFont typeface="Arial"/>
              <a:buNone/>
              <a:defRPr sz="1890" b="0" i="0" u="none" strike="noStrike" cap="none">
                <a:solidFill>
                  <a:schemeClr val="dk1"/>
                </a:solidFill>
                <a:latin typeface="Calibri"/>
                <a:ea typeface="Calibri"/>
                <a:cs typeface="Calibri"/>
                <a:sym typeface="Calibri"/>
              </a:defRPr>
            </a:lvl7pPr>
            <a:lvl8pPr marR="0" lvl="7" algn="l" rtl="0">
              <a:lnSpc>
                <a:spcPct val="90000"/>
              </a:lnSpc>
              <a:spcBef>
                <a:spcPts val="472"/>
              </a:spcBef>
              <a:spcAft>
                <a:spcPts val="0"/>
              </a:spcAft>
              <a:buClr>
                <a:schemeClr val="dk1"/>
              </a:buClr>
              <a:buSzPts val="2000"/>
              <a:buFont typeface="Arial"/>
              <a:buNone/>
              <a:defRPr sz="1890" b="0" i="0" u="none" strike="noStrike" cap="none">
                <a:solidFill>
                  <a:schemeClr val="dk1"/>
                </a:solidFill>
                <a:latin typeface="Calibri"/>
                <a:ea typeface="Calibri"/>
                <a:cs typeface="Calibri"/>
                <a:sym typeface="Calibri"/>
              </a:defRPr>
            </a:lvl8pPr>
            <a:lvl9pPr marR="0" lvl="8" algn="l" rtl="0">
              <a:lnSpc>
                <a:spcPct val="90000"/>
              </a:lnSpc>
              <a:spcBef>
                <a:spcPts val="472"/>
              </a:spcBef>
              <a:spcAft>
                <a:spcPts val="0"/>
              </a:spcAft>
              <a:buClr>
                <a:schemeClr val="dk1"/>
              </a:buClr>
              <a:buSzPts val="2000"/>
              <a:buFont typeface="Arial"/>
              <a:buNone/>
              <a:defRPr sz="1890" b="0" i="0" u="none" strike="noStrike" cap="none">
                <a:solidFill>
                  <a:schemeClr val="dk1"/>
                </a:solidFill>
                <a:latin typeface="Calibri"/>
                <a:ea typeface="Calibri"/>
                <a:cs typeface="Calibri"/>
                <a:sym typeface="Calibri"/>
              </a:defRPr>
            </a:lvl9pPr>
          </a:lstStyle>
          <a:p>
            <a:endParaRPr/>
          </a:p>
        </p:txBody>
      </p:sp>
      <p:sp>
        <p:nvSpPr>
          <p:cNvPr id="70" name="Google Shape;70;p38"/>
          <p:cNvSpPr txBox="1">
            <a:spLocks noGrp="1"/>
          </p:cNvSpPr>
          <p:nvPr>
            <p:ph type="body" idx="1"/>
          </p:nvPr>
        </p:nvSpPr>
        <p:spPr>
          <a:xfrm>
            <a:off x="793644" y="1944052"/>
            <a:ext cx="3716169" cy="3601598"/>
          </a:xfrm>
          <a:prstGeom prst="rect">
            <a:avLst/>
          </a:prstGeom>
          <a:noFill/>
          <a:ln>
            <a:noFill/>
          </a:ln>
        </p:spPr>
        <p:txBody>
          <a:bodyPr spcFirstLastPara="1" wrap="square" lIns="91425" tIns="45700" rIns="91425" bIns="45700" anchor="t" anchorCtr="0">
            <a:normAutofit/>
          </a:bodyPr>
          <a:lstStyle>
            <a:lvl1pPr marL="432008" lvl="0" indent="-216004" algn="l">
              <a:lnSpc>
                <a:spcPct val="90000"/>
              </a:lnSpc>
              <a:spcBef>
                <a:spcPts val="945"/>
              </a:spcBef>
              <a:spcAft>
                <a:spcPts val="0"/>
              </a:spcAft>
              <a:buClr>
                <a:schemeClr val="dk1"/>
              </a:buClr>
              <a:buSzPts val="1600"/>
              <a:buNone/>
              <a:defRPr sz="1512"/>
            </a:lvl1pPr>
            <a:lvl2pPr marL="864017" lvl="1" indent="-216004" algn="l">
              <a:lnSpc>
                <a:spcPct val="90000"/>
              </a:lnSpc>
              <a:spcBef>
                <a:spcPts val="472"/>
              </a:spcBef>
              <a:spcAft>
                <a:spcPts val="0"/>
              </a:spcAft>
              <a:buClr>
                <a:schemeClr val="dk1"/>
              </a:buClr>
              <a:buSzPts val="1400"/>
              <a:buNone/>
              <a:defRPr sz="1323"/>
            </a:lvl2pPr>
            <a:lvl3pPr marL="1296025" lvl="2" indent="-216004" algn="l">
              <a:lnSpc>
                <a:spcPct val="90000"/>
              </a:lnSpc>
              <a:spcBef>
                <a:spcPts val="472"/>
              </a:spcBef>
              <a:spcAft>
                <a:spcPts val="0"/>
              </a:spcAft>
              <a:buClr>
                <a:schemeClr val="dk1"/>
              </a:buClr>
              <a:buSzPts val="1200"/>
              <a:buNone/>
              <a:defRPr sz="1134"/>
            </a:lvl3pPr>
            <a:lvl4pPr marL="1728033" lvl="3" indent="-216004" algn="l">
              <a:lnSpc>
                <a:spcPct val="90000"/>
              </a:lnSpc>
              <a:spcBef>
                <a:spcPts val="472"/>
              </a:spcBef>
              <a:spcAft>
                <a:spcPts val="0"/>
              </a:spcAft>
              <a:buClr>
                <a:schemeClr val="dk1"/>
              </a:buClr>
              <a:buSzPts val="1000"/>
              <a:buNone/>
              <a:defRPr sz="945"/>
            </a:lvl4pPr>
            <a:lvl5pPr marL="2160041" lvl="4" indent="-216004" algn="l">
              <a:lnSpc>
                <a:spcPct val="90000"/>
              </a:lnSpc>
              <a:spcBef>
                <a:spcPts val="472"/>
              </a:spcBef>
              <a:spcAft>
                <a:spcPts val="0"/>
              </a:spcAft>
              <a:buClr>
                <a:schemeClr val="dk1"/>
              </a:buClr>
              <a:buSzPts val="1000"/>
              <a:buNone/>
              <a:defRPr sz="945"/>
            </a:lvl5pPr>
            <a:lvl6pPr marL="2592050" lvl="5" indent="-216004" algn="l">
              <a:lnSpc>
                <a:spcPct val="90000"/>
              </a:lnSpc>
              <a:spcBef>
                <a:spcPts val="472"/>
              </a:spcBef>
              <a:spcAft>
                <a:spcPts val="0"/>
              </a:spcAft>
              <a:buClr>
                <a:schemeClr val="dk1"/>
              </a:buClr>
              <a:buSzPts val="1000"/>
              <a:buNone/>
              <a:defRPr sz="945"/>
            </a:lvl6pPr>
            <a:lvl7pPr marL="3024058" lvl="6" indent="-216004" algn="l">
              <a:lnSpc>
                <a:spcPct val="90000"/>
              </a:lnSpc>
              <a:spcBef>
                <a:spcPts val="472"/>
              </a:spcBef>
              <a:spcAft>
                <a:spcPts val="0"/>
              </a:spcAft>
              <a:buClr>
                <a:schemeClr val="dk1"/>
              </a:buClr>
              <a:buSzPts val="1000"/>
              <a:buNone/>
              <a:defRPr sz="945"/>
            </a:lvl7pPr>
            <a:lvl8pPr marL="3456066" lvl="7" indent="-216004" algn="l">
              <a:lnSpc>
                <a:spcPct val="90000"/>
              </a:lnSpc>
              <a:spcBef>
                <a:spcPts val="472"/>
              </a:spcBef>
              <a:spcAft>
                <a:spcPts val="0"/>
              </a:spcAft>
              <a:buClr>
                <a:schemeClr val="dk1"/>
              </a:buClr>
              <a:buSzPts val="1000"/>
              <a:buNone/>
              <a:defRPr sz="945"/>
            </a:lvl8pPr>
            <a:lvl9pPr marL="3888075" lvl="8" indent="-216004" algn="l">
              <a:lnSpc>
                <a:spcPct val="90000"/>
              </a:lnSpc>
              <a:spcBef>
                <a:spcPts val="472"/>
              </a:spcBef>
              <a:spcAft>
                <a:spcPts val="0"/>
              </a:spcAft>
              <a:buClr>
                <a:schemeClr val="dk1"/>
              </a:buClr>
              <a:buSzPts val="1000"/>
              <a:buNone/>
              <a:defRPr sz="945"/>
            </a:lvl9pPr>
          </a:lstStyle>
          <a:p>
            <a:endParaRPr/>
          </a:p>
        </p:txBody>
      </p:sp>
      <p:sp>
        <p:nvSpPr>
          <p:cNvPr id="71" name="Google Shape;71;p38"/>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8"/>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8"/>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0923869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a:off x="792143" y="345010"/>
            <a:ext cx="9937790" cy="12525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3705232" y="-1188043"/>
            <a:ext cx="4111612" cy="9937790"/>
          </a:xfrm>
          <a:prstGeom prst="rect">
            <a:avLst/>
          </a:prstGeom>
          <a:noFill/>
          <a:ln>
            <a:noFill/>
          </a:ln>
        </p:spPr>
        <p:txBody>
          <a:bodyPr spcFirstLastPara="1" wrap="square" lIns="91425" tIns="45700" rIns="91425" bIns="45700" anchor="t" anchorCtr="0">
            <a:normAutofit/>
          </a:bodyPr>
          <a:lstStyle>
            <a:lvl1pPr marL="432008" lvl="0" indent="-324006" algn="l">
              <a:lnSpc>
                <a:spcPct val="90000"/>
              </a:lnSpc>
              <a:spcBef>
                <a:spcPts val="945"/>
              </a:spcBef>
              <a:spcAft>
                <a:spcPts val="0"/>
              </a:spcAft>
              <a:buClr>
                <a:schemeClr val="dk1"/>
              </a:buClr>
              <a:buSzPts val="1800"/>
              <a:buChar char="•"/>
              <a:defRPr/>
            </a:lvl1pPr>
            <a:lvl2pPr marL="864017" lvl="1" indent="-324006" algn="l">
              <a:lnSpc>
                <a:spcPct val="90000"/>
              </a:lnSpc>
              <a:spcBef>
                <a:spcPts val="472"/>
              </a:spcBef>
              <a:spcAft>
                <a:spcPts val="0"/>
              </a:spcAft>
              <a:buClr>
                <a:schemeClr val="dk1"/>
              </a:buClr>
              <a:buSzPts val="1800"/>
              <a:buChar char="•"/>
              <a:defRPr/>
            </a:lvl2pPr>
            <a:lvl3pPr marL="1296025" lvl="2" indent="-324006" algn="l">
              <a:lnSpc>
                <a:spcPct val="90000"/>
              </a:lnSpc>
              <a:spcBef>
                <a:spcPts val="472"/>
              </a:spcBef>
              <a:spcAft>
                <a:spcPts val="0"/>
              </a:spcAft>
              <a:buClr>
                <a:schemeClr val="dk1"/>
              </a:buClr>
              <a:buSzPts val="1800"/>
              <a:buChar char="•"/>
              <a:defRPr/>
            </a:lvl3pPr>
            <a:lvl4pPr marL="1728033" lvl="3" indent="-324006" algn="l">
              <a:lnSpc>
                <a:spcPct val="90000"/>
              </a:lnSpc>
              <a:spcBef>
                <a:spcPts val="472"/>
              </a:spcBef>
              <a:spcAft>
                <a:spcPts val="0"/>
              </a:spcAft>
              <a:buClr>
                <a:schemeClr val="dk1"/>
              </a:buClr>
              <a:buSzPts val="1800"/>
              <a:buChar char="•"/>
              <a:defRPr/>
            </a:lvl4pPr>
            <a:lvl5pPr marL="2160041" lvl="4" indent="-324006" algn="l">
              <a:lnSpc>
                <a:spcPct val="90000"/>
              </a:lnSpc>
              <a:spcBef>
                <a:spcPts val="472"/>
              </a:spcBef>
              <a:spcAft>
                <a:spcPts val="0"/>
              </a:spcAft>
              <a:buClr>
                <a:schemeClr val="dk1"/>
              </a:buClr>
              <a:buSzPts val="1800"/>
              <a:buChar char="•"/>
              <a:defRPr/>
            </a:lvl5pPr>
            <a:lvl6pPr marL="2592050" lvl="5" indent="-324006" algn="l">
              <a:lnSpc>
                <a:spcPct val="90000"/>
              </a:lnSpc>
              <a:spcBef>
                <a:spcPts val="472"/>
              </a:spcBef>
              <a:spcAft>
                <a:spcPts val="0"/>
              </a:spcAft>
              <a:buClr>
                <a:schemeClr val="dk1"/>
              </a:buClr>
              <a:buSzPts val="1800"/>
              <a:buChar char="•"/>
              <a:defRPr/>
            </a:lvl6pPr>
            <a:lvl7pPr marL="3024058" lvl="6" indent="-324006" algn="l">
              <a:lnSpc>
                <a:spcPct val="90000"/>
              </a:lnSpc>
              <a:spcBef>
                <a:spcPts val="472"/>
              </a:spcBef>
              <a:spcAft>
                <a:spcPts val="0"/>
              </a:spcAft>
              <a:buClr>
                <a:schemeClr val="dk1"/>
              </a:buClr>
              <a:buSzPts val="1800"/>
              <a:buChar char="•"/>
              <a:defRPr/>
            </a:lvl7pPr>
            <a:lvl8pPr marL="3456066" lvl="7" indent="-324006" algn="l">
              <a:lnSpc>
                <a:spcPct val="90000"/>
              </a:lnSpc>
              <a:spcBef>
                <a:spcPts val="472"/>
              </a:spcBef>
              <a:spcAft>
                <a:spcPts val="0"/>
              </a:spcAft>
              <a:buClr>
                <a:schemeClr val="dk1"/>
              </a:buClr>
              <a:buSzPts val="1800"/>
              <a:buChar char="•"/>
              <a:defRPr/>
            </a:lvl8pPr>
            <a:lvl9pPr marL="3888075" lvl="8" indent="-324006" algn="l">
              <a:lnSpc>
                <a:spcPct val="90000"/>
              </a:lnSpc>
              <a:spcBef>
                <a:spcPts val="472"/>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9"/>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9"/>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039391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0"/>
        <p:cNvGrpSpPr/>
        <p:nvPr/>
      </p:nvGrpSpPr>
      <p:grpSpPr>
        <a:xfrm>
          <a:off x="0" y="0"/>
          <a:ext cx="0" cy="0"/>
          <a:chOff x="0" y="0"/>
          <a:chExt cx="0" cy="0"/>
        </a:xfrm>
      </p:grpSpPr>
      <p:sp>
        <p:nvSpPr>
          <p:cNvPr id="81" name="Google Shape;81;p40"/>
          <p:cNvSpPr txBox="1">
            <a:spLocks noGrp="1"/>
          </p:cNvSpPr>
          <p:nvPr>
            <p:ph type="title"/>
          </p:nvPr>
        </p:nvSpPr>
        <p:spPr>
          <a:xfrm rot="5400000">
            <a:off x="6741884" y="1848610"/>
            <a:ext cx="5491649" cy="248444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40"/>
          <p:cNvSpPr txBox="1">
            <a:spLocks noGrp="1"/>
          </p:cNvSpPr>
          <p:nvPr>
            <p:ph type="body" idx="1"/>
          </p:nvPr>
        </p:nvSpPr>
        <p:spPr>
          <a:xfrm rot="5400000">
            <a:off x="1700976" y="-563824"/>
            <a:ext cx="5491649" cy="7309316"/>
          </a:xfrm>
          <a:prstGeom prst="rect">
            <a:avLst/>
          </a:prstGeom>
          <a:noFill/>
          <a:ln>
            <a:noFill/>
          </a:ln>
        </p:spPr>
        <p:txBody>
          <a:bodyPr spcFirstLastPara="1" wrap="square" lIns="91425" tIns="45700" rIns="91425" bIns="45700" anchor="t" anchorCtr="0">
            <a:normAutofit/>
          </a:bodyPr>
          <a:lstStyle>
            <a:lvl1pPr marL="432008" lvl="0" indent="-324006" algn="l">
              <a:lnSpc>
                <a:spcPct val="90000"/>
              </a:lnSpc>
              <a:spcBef>
                <a:spcPts val="945"/>
              </a:spcBef>
              <a:spcAft>
                <a:spcPts val="0"/>
              </a:spcAft>
              <a:buClr>
                <a:schemeClr val="dk1"/>
              </a:buClr>
              <a:buSzPts val="1800"/>
              <a:buChar char="•"/>
              <a:defRPr/>
            </a:lvl1pPr>
            <a:lvl2pPr marL="864017" lvl="1" indent="-324006" algn="l">
              <a:lnSpc>
                <a:spcPct val="90000"/>
              </a:lnSpc>
              <a:spcBef>
                <a:spcPts val="472"/>
              </a:spcBef>
              <a:spcAft>
                <a:spcPts val="0"/>
              </a:spcAft>
              <a:buClr>
                <a:schemeClr val="dk1"/>
              </a:buClr>
              <a:buSzPts val="1800"/>
              <a:buChar char="•"/>
              <a:defRPr/>
            </a:lvl2pPr>
            <a:lvl3pPr marL="1296025" lvl="2" indent="-324006" algn="l">
              <a:lnSpc>
                <a:spcPct val="90000"/>
              </a:lnSpc>
              <a:spcBef>
                <a:spcPts val="472"/>
              </a:spcBef>
              <a:spcAft>
                <a:spcPts val="0"/>
              </a:spcAft>
              <a:buClr>
                <a:schemeClr val="dk1"/>
              </a:buClr>
              <a:buSzPts val="1800"/>
              <a:buChar char="•"/>
              <a:defRPr/>
            </a:lvl3pPr>
            <a:lvl4pPr marL="1728033" lvl="3" indent="-324006" algn="l">
              <a:lnSpc>
                <a:spcPct val="90000"/>
              </a:lnSpc>
              <a:spcBef>
                <a:spcPts val="472"/>
              </a:spcBef>
              <a:spcAft>
                <a:spcPts val="0"/>
              </a:spcAft>
              <a:buClr>
                <a:schemeClr val="dk1"/>
              </a:buClr>
              <a:buSzPts val="1800"/>
              <a:buChar char="•"/>
              <a:defRPr/>
            </a:lvl4pPr>
            <a:lvl5pPr marL="2160041" lvl="4" indent="-324006" algn="l">
              <a:lnSpc>
                <a:spcPct val="90000"/>
              </a:lnSpc>
              <a:spcBef>
                <a:spcPts val="472"/>
              </a:spcBef>
              <a:spcAft>
                <a:spcPts val="0"/>
              </a:spcAft>
              <a:buClr>
                <a:schemeClr val="dk1"/>
              </a:buClr>
              <a:buSzPts val="1800"/>
              <a:buChar char="•"/>
              <a:defRPr/>
            </a:lvl5pPr>
            <a:lvl6pPr marL="2592050" lvl="5" indent="-324006" algn="l">
              <a:lnSpc>
                <a:spcPct val="90000"/>
              </a:lnSpc>
              <a:spcBef>
                <a:spcPts val="472"/>
              </a:spcBef>
              <a:spcAft>
                <a:spcPts val="0"/>
              </a:spcAft>
              <a:buClr>
                <a:schemeClr val="dk1"/>
              </a:buClr>
              <a:buSzPts val="1800"/>
              <a:buChar char="•"/>
              <a:defRPr/>
            </a:lvl6pPr>
            <a:lvl7pPr marL="3024058" lvl="6" indent="-324006" algn="l">
              <a:lnSpc>
                <a:spcPct val="90000"/>
              </a:lnSpc>
              <a:spcBef>
                <a:spcPts val="472"/>
              </a:spcBef>
              <a:spcAft>
                <a:spcPts val="0"/>
              </a:spcAft>
              <a:buClr>
                <a:schemeClr val="dk1"/>
              </a:buClr>
              <a:buSzPts val="1800"/>
              <a:buChar char="•"/>
              <a:defRPr/>
            </a:lvl7pPr>
            <a:lvl8pPr marL="3456066" lvl="7" indent="-324006" algn="l">
              <a:lnSpc>
                <a:spcPct val="90000"/>
              </a:lnSpc>
              <a:spcBef>
                <a:spcPts val="472"/>
              </a:spcBef>
              <a:spcAft>
                <a:spcPts val="0"/>
              </a:spcAft>
              <a:buClr>
                <a:schemeClr val="dk1"/>
              </a:buClr>
              <a:buSzPts val="1800"/>
              <a:buChar char="•"/>
              <a:defRPr/>
            </a:lvl8pPr>
            <a:lvl9pPr marL="3888075" lvl="8" indent="-324006" algn="l">
              <a:lnSpc>
                <a:spcPct val="90000"/>
              </a:lnSpc>
              <a:spcBef>
                <a:spcPts val="472"/>
              </a:spcBef>
              <a:spcAft>
                <a:spcPts val="0"/>
              </a:spcAft>
              <a:buClr>
                <a:schemeClr val="dk1"/>
              </a:buClr>
              <a:buSzPts val="1800"/>
              <a:buChar char="•"/>
              <a:defRPr/>
            </a:lvl9pPr>
          </a:lstStyle>
          <a:p>
            <a:endParaRPr/>
          </a:p>
        </p:txBody>
      </p:sp>
      <p:sp>
        <p:nvSpPr>
          <p:cNvPr id="83" name="Google Shape;83;p40"/>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0"/>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0"/>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4942242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92764" y="560677"/>
            <a:ext cx="10736548" cy="721531"/>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92764" y="1451976"/>
            <a:ext cx="10736548" cy="4304242"/>
          </a:xfrm>
          <a:prstGeom prst="rect">
            <a:avLst/>
          </a:prstGeom>
        </p:spPr>
        <p:txBody>
          <a:bodyPr spcFirstLastPara="1" wrap="square" lIns="91425" tIns="91425" rIns="91425" bIns="91425" anchor="t" anchorCtr="0">
            <a:normAutofit/>
          </a:bodyPr>
          <a:lstStyle>
            <a:lvl1pPr marL="576026" lvl="0" indent="-432020">
              <a:spcBef>
                <a:spcPts val="0"/>
              </a:spcBef>
              <a:spcAft>
                <a:spcPts val="0"/>
              </a:spcAft>
              <a:buSzPts val="1800"/>
              <a:buChar char="●"/>
              <a:defRPr/>
            </a:lvl1pPr>
            <a:lvl2pPr marL="1152053" lvl="1" indent="-400018">
              <a:spcBef>
                <a:spcPts val="0"/>
              </a:spcBef>
              <a:spcAft>
                <a:spcPts val="0"/>
              </a:spcAft>
              <a:buSzPts val="1400"/>
              <a:buChar char="○"/>
              <a:defRPr/>
            </a:lvl2pPr>
            <a:lvl3pPr marL="1728079" lvl="2" indent="-400018">
              <a:spcBef>
                <a:spcPts val="0"/>
              </a:spcBef>
              <a:spcAft>
                <a:spcPts val="0"/>
              </a:spcAft>
              <a:buSzPts val="1400"/>
              <a:buChar char="■"/>
              <a:defRPr/>
            </a:lvl3pPr>
            <a:lvl4pPr marL="2304105" lvl="3" indent="-400018">
              <a:spcBef>
                <a:spcPts val="0"/>
              </a:spcBef>
              <a:spcAft>
                <a:spcPts val="0"/>
              </a:spcAft>
              <a:buSzPts val="1400"/>
              <a:buChar char="●"/>
              <a:defRPr/>
            </a:lvl4pPr>
            <a:lvl5pPr marL="2880131" lvl="4" indent="-400018">
              <a:spcBef>
                <a:spcPts val="0"/>
              </a:spcBef>
              <a:spcAft>
                <a:spcPts val="0"/>
              </a:spcAft>
              <a:buSzPts val="1400"/>
              <a:buChar char="○"/>
              <a:defRPr/>
            </a:lvl5pPr>
            <a:lvl6pPr marL="3456158" lvl="5" indent="-400018">
              <a:spcBef>
                <a:spcPts val="0"/>
              </a:spcBef>
              <a:spcAft>
                <a:spcPts val="0"/>
              </a:spcAft>
              <a:buSzPts val="1400"/>
              <a:buChar char="■"/>
              <a:defRPr/>
            </a:lvl6pPr>
            <a:lvl7pPr marL="4032184" lvl="6" indent="-400018">
              <a:spcBef>
                <a:spcPts val="0"/>
              </a:spcBef>
              <a:spcAft>
                <a:spcPts val="0"/>
              </a:spcAft>
              <a:buSzPts val="1400"/>
              <a:buChar char="●"/>
              <a:defRPr/>
            </a:lvl7pPr>
            <a:lvl8pPr marL="4608210" lvl="7" indent="-400018">
              <a:spcBef>
                <a:spcPts val="0"/>
              </a:spcBef>
              <a:spcAft>
                <a:spcPts val="0"/>
              </a:spcAft>
              <a:buSzPts val="1400"/>
              <a:buChar char="○"/>
              <a:defRPr/>
            </a:lvl8pPr>
            <a:lvl9pPr marL="5184237" lvl="8" indent="-400018">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10675885" y="5875078"/>
            <a:ext cx="691400" cy="49588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Aft>
                <a:spcPts val="0"/>
              </a:spcAft>
            </a:pPr>
            <a:fld id="{00000000-1234-1234-1234-123412341234}" type="slidenum">
              <a:rPr lang="en-GB" smtClean="0"/>
              <a:pPr>
                <a:spcAft>
                  <a:spcPts val="0"/>
                </a:spcAft>
              </a:pPr>
              <a:t>‹#›</a:t>
            </a:fld>
            <a:endParaRPr lang="en-GB"/>
          </a:p>
        </p:txBody>
      </p:sp>
    </p:spTree>
    <p:extLst>
      <p:ext uri="{BB962C8B-B14F-4D97-AF65-F5344CB8AC3E}">
        <p14:creationId xmlns:p14="http://schemas.microsoft.com/office/powerpoint/2010/main" val="24182575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Titeldia">
    <p:spTree>
      <p:nvGrpSpPr>
        <p:cNvPr id="1" name=""/>
        <p:cNvGrpSpPr/>
        <p:nvPr/>
      </p:nvGrpSpPr>
      <p:grpSpPr>
        <a:xfrm>
          <a:off x="0" y="0"/>
          <a:ext cx="0" cy="0"/>
          <a:chOff x="0" y="0"/>
          <a:chExt cx="0" cy="0"/>
        </a:xfrm>
      </p:grpSpPr>
      <p:sp>
        <p:nvSpPr>
          <p:cNvPr id="3" name="TextBox 2"/>
          <p:cNvSpPr txBox="1"/>
          <p:nvPr userDrawn="1"/>
        </p:nvSpPr>
        <p:spPr>
          <a:xfrm>
            <a:off x="10337800" y="6070600"/>
            <a:ext cx="1041400" cy="307648"/>
          </a:xfrm>
          <a:prstGeom prst="rect">
            <a:avLst/>
          </a:prstGeom>
          <a:noFill/>
        </p:spPr>
        <p:txBody>
          <a:bodyPr wrap="square" rtlCol="0">
            <a:spAutoFit/>
          </a:bodyPr>
          <a:lstStyle/>
          <a:p>
            <a:pPr algn="r"/>
            <a:fld id="{69CD01A7-429B-DC48-8F96-BCBBCB54612C}" type="slidenum">
              <a:rPr lang="en-US" sz="1399" smtClean="0">
                <a:solidFill>
                  <a:srgbClr val="00A6D6"/>
                </a:solidFill>
              </a:rPr>
              <a:pPr algn="r"/>
              <a:t>‹#›</a:t>
            </a:fld>
            <a:endParaRPr lang="en-US" sz="1399" dirty="0">
              <a:solidFill>
                <a:srgbClr val="00A6D6"/>
              </a:solidFill>
            </a:endParaRPr>
          </a:p>
        </p:txBody>
      </p:sp>
    </p:spTree>
    <p:extLst>
      <p:ext uri="{BB962C8B-B14F-4D97-AF65-F5344CB8AC3E}">
        <p14:creationId xmlns:p14="http://schemas.microsoft.com/office/powerpoint/2010/main" val="29989203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Main text slide">
  <p:cSld name="Main text slide">
    <p:spTree>
      <p:nvGrpSpPr>
        <p:cNvPr id="1" name="Shape 370"/>
        <p:cNvGrpSpPr/>
        <p:nvPr/>
      </p:nvGrpSpPr>
      <p:grpSpPr>
        <a:xfrm>
          <a:off x="0" y="0"/>
          <a:ext cx="0" cy="0"/>
          <a:chOff x="0" y="0"/>
          <a:chExt cx="0" cy="0"/>
        </a:xfrm>
      </p:grpSpPr>
      <p:sp>
        <p:nvSpPr>
          <p:cNvPr id="371" name="Google Shape;371;p74"/>
          <p:cNvSpPr/>
          <p:nvPr/>
        </p:nvSpPr>
        <p:spPr>
          <a:xfrm>
            <a:off x="3110249" y="6007995"/>
            <a:ext cx="6259132" cy="4721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Arial"/>
                <a:ea typeface="Arial"/>
                <a:cs typeface="Arial"/>
                <a:sym typeface="Arial"/>
              </a:rPr>
              <a:t>© 2024 Alexandru Iosup. All rights reserved.</a:t>
            </a:r>
            <a:endParaRPr sz="1400" b="0" i="0" u="none" strike="noStrike" cap="none">
              <a:solidFill>
                <a:srgbClr val="000000"/>
              </a:solidFill>
              <a:latin typeface="Arial"/>
              <a:ea typeface="Arial"/>
              <a:cs typeface="Arial"/>
              <a:sym typeface="Arial"/>
            </a:endParaRPr>
          </a:p>
        </p:txBody>
      </p:sp>
      <p:sp>
        <p:nvSpPr>
          <p:cNvPr id="372" name="Google Shape;372;p74"/>
          <p:cNvSpPr txBox="1">
            <a:spLocks noGrp="1"/>
          </p:cNvSpPr>
          <p:nvPr>
            <p:ph type="subTitle" idx="1"/>
          </p:nvPr>
        </p:nvSpPr>
        <p:spPr>
          <a:xfrm>
            <a:off x="960174" y="1080029"/>
            <a:ext cx="9745755" cy="576016"/>
          </a:xfrm>
          <a:prstGeom prst="rect">
            <a:avLst/>
          </a:prstGeom>
          <a:noFill/>
          <a:ln>
            <a:noFill/>
          </a:ln>
        </p:spPr>
        <p:txBody>
          <a:bodyPr spcFirstLastPara="1" wrap="square" lIns="91425" tIns="0" rIns="91425" bIns="0" anchor="t" anchorCtr="0">
            <a:noAutofit/>
          </a:bodyPr>
          <a:lstStyle>
            <a:lvl1pPr marR="0" lvl="0" algn="l" rtl="0">
              <a:lnSpc>
                <a:spcPct val="100000"/>
              </a:lnSpc>
              <a:spcBef>
                <a:spcPts val="320"/>
              </a:spcBef>
              <a:spcAft>
                <a:spcPts val="0"/>
              </a:spcAft>
              <a:buClr>
                <a:schemeClr val="dk2"/>
              </a:buClr>
              <a:buSzPts val="1600"/>
              <a:buFont typeface="Arial"/>
              <a:buNone/>
              <a:defRPr sz="1600" b="1" i="0" u="none" strike="noStrike" cap="none">
                <a:solidFill>
                  <a:schemeClr val="dk1"/>
                </a:solidFill>
                <a:latin typeface="Arial Narrow"/>
                <a:ea typeface="Arial Narrow"/>
                <a:cs typeface="Arial Narrow"/>
                <a:sym typeface="Arial Narrow"/>
              </a:defRPr>
            </a:lvl1pPr>
            <a:lvl2pPr marR="0" lvl="1"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373" name="Google Shape;373;p74"/>
          <p:cNvSpPr txBox="1">
            <a:spLocks noGrp="1"/>
          </p:cNvSpPr>
          <p:nvPr>
            <p:ph type="sldNum" idx="12"/>
          </p:nvPr>
        </p:nvSpPr>
        <p:spPr>
          <a:xfrm flipH="1">
            <a:off x="10933969" y="5815658"/>
            <a:ext cx="570607" cy="6645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74" name="Google Shape;374;p74"/>
          <p:cNvSpPr txBox="1">
            <a:spLocks noGrp="1"/>
          </p:cNvSpPr>
          <p:nvPr>
            <p:ph type="title"/>
          </p:nvPr>
        </p:nvSpPr>
        <p:spPr>
          <a:xfrm>
            <a:off x="960173" y="339009"/>
            <a:ext cx="1054440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B0F0"/>
              </a:buClr>
              <a:buSzPts val="3600"/>
              <a:buFont typeface="Arial"/>
              <a:buNone/>
              <a:defRPr sz="3600" b="0" i="0" u="none" strike="noStrike" cap="none">
                <a:solidFill>
                  <a:srgbClr val="00B0F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pic>
        <p:nvPicPr>
          <p:cNvPr id="375" name="Google Shape;375;p74" descr="https://www.vu.nl/nl/Images/VUlogo_NL_Wit_HR_RGB_tcm289-201376.png"/>
          <p:cNvPicPr preferRelativeResize="0"/>
          <p:nvPr/>
        </p:nvPicPr>
        <p:blipFill rotWithShape="1">
          <a:blip r:embed="rId2">
            <a:alphaModFix/>
          </a:blip>
          <a:srcRect/>
          <a:stretch/>
        </p:blipFill>
        <p:spPr>
          <a:xfrm>
            <a:off x="0" y="6007995"/>
            <a:ext cx="1579646" cy="470111"/>
          </a:xfrm>
          <a:prstGeom prst="rect">
            <a:avLst/>
          </a:prstGeom>
          <a:noFill/>
          <a:ln>
            <a:noFill/>
          </a:ln>
        </p:spPr>
      </p:pic>
      <p:sp>
        <p:nvSpPr>
          <p:cNvPr id="376" name="Google Shape;376;p74"/>
          <p:cNvSpPr txBox="1">
            <a:spLocks noGrp="1"/>
          </p:cNvSpPr>
          <p:nvPr>
            <p:ph type="body" idx="2"/>
          </p:nvPr>
        </p:nvSpPr>
        <p:spPr>
          <a:xfrm>
            <a:off x="960173" y="1728047"/>
            <a:ext cx="10544404" cy="3570096"/>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extLst>
      <p:ext uri="{BB962C8B-B14F-4D97-AF65-F5344CB8AC3E}">
        <p14:creationId xmlns:p14="http://schemas.microsoft.com/office/powerpoint/2010/main" val="9117640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377"/>
        <p:cNvGrpSpPr/>
        <p:nvPr/>
      </p:nvGrpSpPr>
      <p:grpSpPr>
        <a:xfrm>
          <a:off x="0" y="0"/>
          <a:ext cx="0" cy="0"/>
          <a:chOff x="0" y="0"/>
          <a:chExt cx="0" cy="0"/>
        </a:xfrm>
      </p:grpSpPr>
      <p:sp>
        <p:nvSpPr>
          <p:cNvPr id="378" name="Google Shape;378;p75"/>
          <p:cNvSpPr/>
          <p:nvPr/>
        </p:nvSpPr>
        <p:spPr>
          <a:xfrm>
            <a:off x="1" y="13"/>
            <a:ext cx="443346" cy="1136060"/>
          </a:xfrm>
          <a:prstGeom prst="rect">
            <a:avLst/>
          </a:prstGeom>
          <a:solidFill>
            <a:srgbClr val="00A6D6"/>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p:txBody>
      </p:sp>
      <p:sp>
        <p:nvSpPr>
          <p:cNvPr id="379" name="Google Shape;379;p75"/>
          <p:cNvSpPr txBox="1"/>
          <p:nvPr/>
        </p:nvSpPr>
        <p:spPr>
          <a:xfrm>
            <a:off x="10337800" y="6070600"/>
            <a:ext cx="104140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A6D6"/>
                </a:solidFill>
                <a:latin typeface="Arial"/>
                <a:ea typeface="Arial"/>
                <a:cs typeface="Arial"/>
                <a:sym typeface="Arial"/>
              </a:rPr>
              <a:t>‹#›</a:t>
            </a:fld>
            <a:endParaRPr sz="1400" b="0" i="0" u="none" strike="noStrike" cap="none">
              <a:solidFill>
                <a:srgbClr val="00A6D6"/>
              </a:solidFill>
              <a:latin typeface="Arial"/>
              <a:ea typeface="Arial"/>
              <a:cs typeface="Arial"/>
              <a:sym typeface="Arial"/>
            </a:endParaRPr>
          </a:p>
        </p:txBody>
      </p:sp>
    </p:spTree>
    <p:extLst>
      <p:ext uri="{BB962C8B-B14F-4D97-AF65-F5344CB8AC3E}">
        <p14:creationId xmlns:p14="http://schemas.microsoft.com/office/powerpoint/2010/main" val="1429548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960173" y="339009"/>
            <a:ext cx="979376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3000"/>
              <a:buFont typeface="Arial Narrow"/>
              <a:buNone/>
              <a:defRPr sz="30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44" name="Google Shape;44;p9"/>
          <p:cNvSpPr txBox="1">
            <a:spLocks noGrp="1"/>
          </p:cNvSpPr>
          <p:nvPr>
            <p:ph type="body" idx="1"/>
          </p:nvPr>
        </p:nvSpPr>
        <p:spPr>
          <a:xfrm>
            <a:off x="960174" y="1728047"/>
            <a:ext cx="4800865" cy="3570096"/>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34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1pPr>
            <a:lvl2pPr marL="914400" marR="0" lvl="1"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L="1371600" marR="0" lvl="2"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L="1828800" marR="0" lvl="3"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L="2286000" marR="0" lvl="4"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45" name="Google Shape;45;p9"/>
          <p:cNvSpPr txBox="1">
            <a:spLocks noGrp="1"/>
          </p:cNvSpPr>
          <p:nvPr>
            <p:ph type="body" idx="2"/>
          </p:nvPr>
        </p:nvSpPr>
        <p:spPr>
          <a:xfrm>
            <a:off x="5953073" y="1728047"/>
            <a:ext cx="4800865" cy="3570096"/>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34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1pPr>
            <a:lvl2pPr marL="914400" marR="0" lvl="1"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L="1371600" marR="0" lvl="2"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L="1828800" marR="0" lvl="3"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L="2286000" marR="0" lvl="4"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L="2743200" marR="0" lvl="5"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200400" marR="0" lvl="6"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7600" marR="0" lvl="7" indent="-336550"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4800" marR="0" lvl="8" indent="-336550"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46" name="Google Shape;46;p9"/>
          <p:cNvSpPr txBox="1">
            <a:spLocks noGrp="1"/>
          </p:cNvSpPr>
          <p:nvPr>
            <p:ph type="dt" idx="10"/>
          </p:nvPr>
        </p:nvSpPr>
        <p:spPr>
          <a:xfrm>
            <a:off x="942170" y="5515649"/>
            <a:ext cx="2400432" cy="28800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7" name="Google Shape;47;p9"/>
          <p:cNvSpPr txBox="1">
            <a:spLocks noGrp="1"/>
          </p:cNvSpPr>
          <p:nvPr>
            <p:ph type="sldNum" idx="12"/>
          </p:nvPr>
        </p:nvSpPr>
        <p:spPr>
          <a:xfrm>
            <a:off x="8161470" y="5515649"/>
            <a:ext cx="2400432" cy="216006"/>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Empty slide">
  <p:cSld name="Empty slide">
    <p:spTree>
      <p:nvGrpSpPr>
        <p:cNvPr id="1" name="Shape 380"/>
        <p:cNvGrpSpPr/>
        <p:nvPr/>
      </p:nvGrpSpPr>
      <p:grpSpPr>
        <a:xfrm>
          <a:off x="0" y="0"/>
          <a:ext cx="0" cy="0"/>
          <a:chOff x="0" y="0"/>
          <a:chExt cx="0" cy="0"/>
        </a:xfrm>
      </p:grpSpPr>
      <p:sp>
        <p:nvSpPr>
          <p:cNvPr id="381" name="Google Shape;381;p76"/>
          <p:cNvSpPr txBox="1"/>
          <p:nvPr/>
        </p:nvSpPr>
        <p:spPr>
          <a:xfrm>
            <a:off x="10410370" y="6070600"/>
            <a:ext cx="104140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A6D6"/>
                </a:solidFill>
                <a:latin typeface="Arial"/>
                <a:ea typeface="Arial"/>
                <a:cs typeface="Arial"/>
                <a:sym typeface="Arial"/>
              </a:rPr>
              <a:t>‹#›</a:t>
            </a:fld>
            <a:endParaRPr sz="1400" b="0" i="0" u="none" strike="noStrike" cap="none">
              <a:solidFill>
                <a:srgbClr val="00A6D6"/>
              </a:solidFill>
              <a:latin typeface="Arial"/>
              <a:ea typeface="Arial"/>
              <a:cs typeface="Arial"/>
              <a:sym typeface="Arial"/>
            </a:endParaRPr>
          </a:p>
        </p:txBody>
      </p:sp>
    </p:spTree>
    <p:extLst>
      <p:ext uri="{BB962C8B-B14F-4D97-AF65-F5344CB8AC3E}">
        <p14:creationId xmlns:p14="http://schemas.microsoft.com/office/powerpoint/2010/main" val="30174454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392774" y="938073"/>
            <a:ext cx="10736400" cy="25860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3500"/>
              <a:buFont typeface="Roboto Condensed"/>
              <a:buNone/>
              <a:defRPr sz="6598" b="1" i="0" u="none" strike="noStrike" cap="none">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3500"/>
              <a:buFont typeface="Roboto Condensed"/>
              <a:buNone/>
              <a:defRPr sz="6598">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3500"/>
              <a:buFont typeface="Roboto Condensed"/>
              <a:buNone/>
              <a:defRPr sz="6598">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3500"/>
              <a:buFont typeface="Roboto Condensed"/>
              <a:buNone/>
              <a:defRPr sz="6598">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3500"/>
              <a:buFont typeface="Roboto Condensed"/>
              <a:buNone/>
              <a:defRPr sz="6598">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3500"/>
              <a:buFont typeface="Roboto Condensed"/>
              <a:buNone/>
              <a:defRPr sz="6598">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3500"/>
              <a:buFont typeface="Roboto Condensed"/>
              <a:buNone/>
              <a:defRPr sz="6598">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3500"/>
              <a:buFont typeface="Roboto Condensed"/>
              <a:buNone/>
              <a:defRPr sz="6598">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3500"/>
              <a:buFont typeface="Roboto Condensed"/>
              <a:buNone/>
              <a:defRPr sz="6598">
                <a:solidFill>
                  <a:schemeClr val="dk1"/>
                </a:solidFill>
                <a:latin typeface="Roboto Condensed"/>
                <a:ea typeface="Roboto Condensed"/>
                <a:cs typeface="Roboto Condensed"/>
                <a:sym typeface="Roboto Condensed"/>
              </a:defRPr>
            </a:lvl9pPr>
          </a:lstStyle>
          <a:p>
            <a:endParaRPr/>
          </a:p>
        </p:txBody>
      </p:sp>
      <p:sp>
        <p:nvSpPr>
          <p:cNvPr id="20" name="Google Shape;20;p2"/>
          <p:cNvSpPr txBox="1">
            <a:spLocks noGrp="1"/>
          </p:cNvSpPr>
          <p:nvPr>
            <p:ph type="subTitle" idx="1"/>
          </p:nvPr>
        </p:nvSpPr>
        <p:spPr>
          <a:xfrm>
            <a:off x="392764" y="3570649"/>
            <a:ext cx="10736400" cy="998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500"/>
              <a:buFont typeface="Roboto"/>
              <a:buNone/>
              <a:defRPr sz="3499" b="0" i="0" u="none" strike="noStrike" cap="none">
                <a:solidFill>
                  <a:schemeClr val="dk2"/>
                </a:solidFill>
                <a:latin typeface="Open Sans"/>
                <a:ea typeface="Open Sans"/>
                <a:cs typeface="Open Sans"/>
                <a:sym typeface="Open Sans"/>
              </a:defRPr>
            </a:lvl1pPr>
            <a:lvl2pPr marR="0" lvl="1" algn="ctr" rtl="0">
              <a:lnSpc>
                <a:spcPct val="100000"/>
              </a:lnSpc>
              <a:spcBef>
                <a:spcPts val="0"/>
              </a:spcBef>
              <a:spcAft>
                <a:spcPts val="0"/>
              </a:spcAft>
              <a:buClr>
                <a:schemeClr val="dk2"/>
              </a:buClr>
              <a:buSzPts val="2300"/>
              <a:buFont typeface="Roboto"/>
              <a:buNone/>
              <a:defRPr sz="3499"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000"/>
              <a:buFont typeface="Roboto"/>
              <a:buNone/>
              <a:defRPr sz="3499"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500"/>
              <a:buFont typeface="Roboto"/>
              <a:buNone/>
              <a:defRPr sz="3499"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500"/>
              <a:buFont typeface="Roboto"/>
              <a:buNone/>
              <a:defRPr sz="3499"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500"/>
              <a:buFont typeface="Roboto"/>
              <a:buNone/>
              <a:defRPr sz="3499"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500"/>
              <a:buFont typeface="Roboto"/>
              <a:buNone/>
              <a:defRPr sz="3499"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500"/>
              <a:buFont typeface="Roboto"/>
              <a:buNone/>
              <a:defRPr sz="3499"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500"/>
              <a:buFont typeface="Roboto"/>
              <a:buNone/>
              <a:defRPr sz="3499" b="0" i="0" u="none" strike="noStrike" cap="none">
                <a:solidFill>
                  <a:schemeClr val="dk2"/>
                </a:solidFill>
                <a:latin typeface="Roboto"/>
                <a:ea typeface="Roboto"/>
                <a:cs typeface="Roboto"/>
                <a:sym typeface="Roboto"/>
              </a:defRPr>
            </a:lvl9pPr>
          </a:lstStyle>
          <a:p>
            <a:endParaRPr/>
          </a:p>
        </p:txBody>
      </p:sp>
      <p:sp>
        <p:nvSpPr>
          <p:cNvPr id="21" name="Google Shape;21;p2"/>
          <p:cNvSpPr txBox="1">
            <a:spLocks noGrp="1"/>
          </p:cNvSpPr>
          <p:nvPr>
            <p:ph type="sldNum" idx="12"/>
          </p:nvPr>
        </p:nvSpPr>
        <p:spPr>
          <a:xfrm>
            <a:off x="10821097" y="5871560"/>
            <a:ext cx="493800" cy="495900"/>
          </a:xfrm>
          <a:prstGeom prst="rect">
            <a:avLst/>
          </a:prstGeom>
          <a:noFill/>
          <a:ln>
            <a:noFill/>
          </a:ln>
        </p:spPr>
        <p:txBody>
          <a:bodyPr spcFirstLastPara="1" wrap="square" lIns="115200" tIns="115200" rIns="115200" bIns="115200" anchor="ctr" anchorCtr="0">
            <a:noAutofit/>
          </a:bodyPr>
          <a:lstStyle>
            <a:lvl1pPr marL="0" lvl="0"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1pPr>
            <a:lvl2pPr marL="0" lvl="1"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2pPr>
            <a:lvl3pPr marL="0" lvl="2"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3pPr>
            <a:lvl4pPr marL="0" lvl="3"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4pPr>
            <a:lvl5pPr marL="0" lvl="4"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5pPr>
            <a:lvl6pPr marL="0" lvl="5"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6pPr>
            <a:lvl7pPr marL="0" lvl="6"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7pPr>
            <a:lvl8pPr marL="0" lvl="7"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8pPr>
            <a:lvl9pPr marL="0" lvl="8"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767040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92764" y="212695"/>
            <a:ext cx="10736400" cy="7215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500"/>
              <a:buFont typeface="Roboto Condensed"/>
              <a:buNone/>
              <a:defRPr b="1" i="0" u="none" strike="noStrike" cap="none">
                <a:solidFill>
                  <a:schemeClr val="dk1"/>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2pPr>
            <a:lvl3pPr lvl="2"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3pPr>
            <a:lvl4pPr lvl="3"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4pPr>
            <a:lvl5pPr lvl="4"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5pPr>
            <a:lvl6pPr lvl="5"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6pPr>
            <a:lvl7pPr lvl="6"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7pPr>
            <a:lvl8pPr lvl="7"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8pPr>
            <a:lvl9pPr lvl="8"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9pPr>
          </a:lstStyle>
          <a:p>
            <a:endParaRPr/>
          </a:p>
        </p:txBody>
      </p:sp>
      <p:sp>
        <p:nvSpPr>
          <p:cNvPr id="24" name="Google Shape;24;p3"/>
          <p:cNvSpPr txBox="1">
            <a:spLocks noGrp="1"/>
          </p:cNvSpPr>
          <p:nvPr>
            <p:ph type="body" idx="1"/>
          </p:nvPr>
        </p:nvSpPr>
        <p:spPr>
          <a:xfrm>
            <a:off x="392764" y="1265200"/>
            <a:ext cx="10736400" cy="4316700"/>
          </a:xfrm>
          <a:prstGeom prst="rect">
            <a:avLst/>
          </a:prstGeom>
          <a:noFill/>
          <a:ln>
            <a:noFill/>
          </a:ln>
        </p:spPr>
        <p:txBody>
          <a:bodyPr spcFirstLastPara="1" wrap="square" lIns="91425" tIns="91425" rIns="91425" bIns="91425" anchor="t" anchorCtr="0">
            <a:noAutofit/>
          </a:bodyPr>
          <a:lstStyle>
            <a:lvl1pPr marL="457108" marR="0" lvl="0" indent="-387272" algn="l" rtl="0">
              <a:lnSpc>
                <a:spcPct val="115000"/>
              </a:lnSpc>
              <a:spcBef>
                <a:spcPts val="0"/>
              </a:spcBef>
              <a:spcAft>
                <a:spcPts val="0"/>
              </a:spcAft>
              <a:buSzPts val="2500"/>
              <a:buChar char="●"/>
              <a:defRPr i="0" u="none" strike="noStrike" cap="none"/>
            </a:lvl1pPr>
            <a:lvl2pPr marL="914216" marR="0" lvl="1" indent="-374574" algn="l" rtl="0">
              <a:lnSpc>
                <a:spcPct val="115000"/>
              </a:lnSpc>
              <a:spcBef>
                <a:spcPts val="1600"/>
              </a:spcBef>
              <a:spcAft>
                <a:spcPts val="0"/>
              </a:spcAft>
              <a:buSzPts val="2300"/>
              <a:buChar char="○"/>
              <a:defRPr i="0" u="none" strike="noStrike" cap="none"/>
            </a:lvl2pPr>
            <a:lvl3pPr marL="1371324" marR="0" lvl="2" indent="-355528" algn="l" rtl="0">
              <a:lnSpc>
                <a:spcPct val="115000"/>
              </a:lnSpc>
              <a:spcBef>
                <a:spcPts val="1600"/>
              </a:spcBef>
              <a:spcAft>
                <a:spcPts val="0"/>
              </a:spcAft>
              <a:buSzPts val="2000"/>
              <a:buChar char="■"/>
              <a:defRPr i="0" u="none" strike="noStrike" cap="none"/>
            </a:lvl3pPr>
            <a:lvl4pPr marL="1828432" marR="0" lvl="3" indent="-387272" algn="l" rtl="0">
              <a:lnSpc>
                <a:spcPct val="115000"/>
              </a:lnSpc>
              <a:spcBef>
                <a:spcPts val="1600"/>
              </a:spcBef>
              <a:spcAft>
                <a:spcPts val="0"/>
              </a:spcAft>
              <a:buSzPts val="2500"/>
              <a:buChar char="●"/>
              <a:defRPr i="0" u="none" strike="noStrike" cap="none"/>
            </a:lvl4pPr>
            <a:lvl5pPr marL="2285540" marR="0" lvl="4" indent="-387272" algn="l" rtl="0">
              <a:lnSpc>
                <a:spcPct val="115000"/>
              </a:lnSpc>
              <a:spcBef>
                <a:spcPts val="1600"/>
              </a:spcBef>
              <a:spcAft>
                <a:spcPts val="0"/>
              </a:spcAft>
              <a:buSzPts val="2500"/>
              <a:buChar char="○"/>
              <a:defRPr i="0" u="none" strike="noStrike" cap="none"/>
            </a:lvl5pPr>
            <a:lvl6pPr marL="2742648" marR="0" lvl="5" indent="-387272" algn="l" rtl="0">
              <a:lnSpc>
                <a:spcPct val="115000"/>
              </a:lnSpc>
              <a:spcBef>
                <a:spcPts val="1600"/>
              </a:spcBef>
              <a:spcAft>
                <a:spcPts val="0"/>
              </a:spcAft>
              <a:buSzPts val="2500"/>
              <a:buChar char="■"/>
              <a:defRPr i="0" u="none" strike="noStrike" cap="none"/>
            </a:lvl6pPr>
            <a:lvl7pPr marL="3199756" marR="0" lvl="6" indent="-387272" algn="l" rtl="0">
              <a:lnSpc>
                <a:spcPct val="115000"/>
              </a:lnSpc>
              <a:spcBef>
                <a:spcPts val="1600"/>
              </a:spcBef>
              <a:spcAft>
                <a:spcPts val="0"/>
              </a:spcAft>
              <a:buSzPts val="2500"/>
              <a:buChar char="●"/>
              <a:defRPr i="0" u="none" strike="noStrike" cap="none"/>
            </a:lvl7pPr>
            <a:lvl8pPr marL="3656864" marR="0" lvl="7" indent="-387272" algn="l" rtl="0">
              <a:lnSpc>
                <a:spcPct val="115000"/>
              </a:lnSpc>
              <a:spcBef>
                <a:spcPts val="1600"/>
              </a:spcBef>
              <a:spcAft>
                <a:spcPts val="0"/>
              </a:spcAft>
              <a:buSzPts val="2500"/>
              <a:buChar char="○"/>
              <a:defRPr i="0" u="none" strike="noStrike" cap="none"/>
            </a:lvl8pPr>
            <a:lvl9pPr marL="4113972" marR="0" lvl="8" indent="-387272" algn="l" rtl="0">
              <a:lnSpc>
                <a:spcPct val="115000"/>
              </a:lnSpc>
              <a:spcBef>
                <a:spcPts val="1600"/>
              </a:spcBef>
              <a:spcAft>
                <a:spcPts val="1600"/>
              </a:spcAft>
              <a:buSzPts val="2500"/>
              <a:buChar char="■"/>
              <a:defRPr i="0" u="none" strike="noStrike" cap="none"/>
            </a:lvl9pPr>
          </a:lstStyle>
          <a:p>
            <a:endParaRPr/>
          </a:p>
        </p:txBody>
      </p:sp>
      <p:sp>
        <p:nvSpPr>
          <p:cNvPr id="25" name="Google Shape;25;p3"/>
          <p:cNvSpPr txBox="1">
            <a:spLocks noGrp="1"/>
          </p:cNvSpPr>
          <p:nvPr>
            <p:ph type="sldNum" idx="12"/>
          </p:nvPr>
        </p:nvSpPr>
        <p:spPr>
          <a:xfrm>
            <a:off x="10821097" y="5871560"/>
            <a:ext cx="493800" cy="495900"/>
          </a:xfrm>
          <a:prstGeom prst="rect">
            <a:avLst/>
          </a:prstGeom>
          <a:noFill/>
          <a:ln>
            <a:noFill/>
          </a:ln>
        </p:spPr>
        <p:txBody>
          <a:bodyPr spcFirstLastPara="1" wrap="square" lIns="115200" tIns="115200" rIns="115200" bIns="115200" anchor="ctr" anchorCtr="0">
            <a:noAutofit/>
          </a:bodyPr>
          <a:lstStyle>
            <a:lvl1pPr marL="0" lvl="0" indent="0" algn="r" rtl="0">
              <a:lnSpc>
                <a:spcPct val="100000"/>
              </a:lnSpc>
              <a:spcBef>
                <a:spcPts val="0"/>
              </a:spcBef>
              <a:spcAft>
                <a:spcPts val="0"/>
              </a:spcAft>
              <a:buSzPts val="1500"/>
              <a:buNone/>
              <a:defRPr sz="1500" b="1" i="0" u="none" strike="noStrike" cap="none">
                <a:solidFill>
                  <a:schemeClr val="lt2"/>
                </a:solidFill>
                <a:latin typeface="Open Sans"/>
                <a:ea typeface="Open Sans"/>
                <a:cs typeface="Open Sans"/>
                <a:sym typeface="Open Sans"/>
              </a:defRPr>
            </a:lvl1pPr>
            <a:lvl2pPr marL="0" lvl="1" indent="0" algn="r" rtl="0">
              <a:lnSpc>
                <a:spcPct val="100000"/>
              </a:lnSpc>
              <a:spcBef>
                <a:spcPts val="0"/>
              </a:spcBef>
              <a:spcAft>
                <a:spcPts val="0"/>
              </a:spcAft>
              <a:buSzPts val="1500"/>
              <a:buNone/>
              <a:defRPr sz="1500" b="1" i="0" u="none" strike="noStrike" cap="none">
                <a:solidFill>
                  <a:schemeClr val="lt2"/>
                </a:solidFill>
                <a:latin typeface="Open Sans"/>
                <a:ea typeface="Open Sans"/>
                <a:cs typeface="Open Sans"/>
                <a:sym typeface="Open Sans"/>
              </a:defRPr>
            </a:lvl2pPr>
            <a:lvl3pPr marL="0" lvl="2" indent="0" algn="r" rtl="0">
              <a:lnSpc>
                <a:spcPct val="100000"/>
              </a:lnSpc>
              <a:spcBef>
                <a:spcPts val="0"/>
              </a:spcBef>
              <a:spcAft>
                <a:spcPts val="0"/>
              </a:spcAft>
              <a:buSzPts val="1500"/>
              <a:buNone/>
              <a:defRPr sz="1500" b="1" i="0" u="none" strike="noStrike" cap="none">
                <a:solidFill>
                  <a:schemeClr val="lt2"/>
                </a:solidFill>
                <a:latin typeface="Open Sans"/>
                <a:ea typeface="Open Sans"/>
                <a:cs typeface="Open Sans"/>
                <a:sym typeface="Open Sans"/>
              </a:defRPr>
            </a:lvl3pPr>
            <a:lvl4pPr marL="0" lvl="3" indent="0" algn="r" rtl="0">
              <a:lnSpc>
                <a:spcPct val="100000"/>
              </a:lnSpc>
              <a:spcBef>
                <a:spcPts val="0"/>
              </a:spcBef>
              <a:spcAft>
                <a:spcPts val="0"/>
              </a:spcAft>
              <a:buSzPts val="1500"/>
              <a:buNone/>
              <a:defRPr sz="1500" b="1" i="0" u="none" strike="noStrike" cap="none">
                <a:solidFill>
                  <a:schemeClr val="lt2"/>
                </a:solidFill>
                <a:latin typeface="Open Sans"/>
                <a:ea typeface="Open Sans"/>
                <a:cs typeface="Open Sans"/>
                <a:sym typeface="Open Sans"/>
              </a:defRPr>
            </a:lvl4pPr>
            <a:lvl5pPr marL="0" lvl="4" indent="0" algn="r" rtl="0">
              <a:lnSpc>
                <a:spcPct val="100000"/>
              </a:lnSpc>
              <a:spcBef>
                <a:spcPts val="0"/>
              </a:spcBef>
              <a:spcAft>
                <a:spcPts val="0"/>
              </a:spcAft>
              <a:buSzPts val="1500"/>
              <a:buNone/>
              <a:defRPr sz="1500" b="1" i="0" u="none" strike="noStrike" cap="none">
                <a:solidFill>
                  <a:schemeClr val="lt2"/>
                </a:solidFill>
                <a:latin typeface="Open Sans"/>
                <a:ea typeface="Open Sans"/>
                <a:cs typeface="Open Sans"/>
                <a:sym typeface="Open Sans"/>
              </a:defRPr>
            </a:lvl5pPr>
            <a:lvl6pPr marL="0" lvl="5" indent="0" algn="r" rtl="0">
              <a:lnSpc>
                <a:spcPct val="100000"/>
              </a:lnSpc>
              <a:spcBef>
                <a:spcPts val="0"/>
              </a:spcBef>
              <a:spcAft>
                <a:spcPts val="0"/>
              </a:spcAft>
              <a:buSzPts val="1500"/>
              <a:buNone/>
              <a:defRPr sz="1500" b="1" i="0" u="none" strike="noStrike" cap="none">
                <a:solidFill>
                  <a:schemeClr val="lt2"/>
                </a:solidFill>
                <a:latin typeface="Open Sans"/>
                <a:ea typeface="Open Sans"/>
                <a:cs typeface="Open Sans"/>
                <a:sym typeface="Open Sans"/>
              </a:defRPr>
            </a:lvl6pPr>
            <a:lvl7pPr marL="0" lvl="6" indent="0" algn="r" rtl="0">
              <a:lnSpc>
                <a:spcPct val="100000"/>
              </a:lnSpc>
              <a:spcBef>
                <a:spcPts val="0"/>
              </a:spcBef>
              <a:spcAft>
                <a:spcPts val="0"/>
              </a:spcAft>
              <a:buSzPts val="1500"/>
              <a:buNone/>
              <a:defRPr sz="1500" b="1" i="0" u="none" strike="noStrike" cap="none">
                <a:solidFill>
                  <a:schemeClr val="lt2"/>
                </a:solidFill>
                <a:latin typeface="Open Sans"/>
                <a:ea typeface="Open Sans"/>
                <a:cs typeface="Open Sans"/>
                <a:sym typeface="Open Sans"/>
              </a:defRPr>
            </a:lvl7pPr>
            <a:lvl8pPr marL="0" lvl="7" indent="0" algn="r" rtl="0">
              <a:lnSpc>
                <a:spcPct val="100000"/>
              </a:lnSpc>
              <a:spcBef>
                <a:spcPts val="0"/>
              </a:spcBef>
              <a:spcAft>
                <a:spcPts val="0"/>
              </a:spcAft>
              <a:buSzPts val="1500"/>
              <a:buNone/>
              <a:defRPr sz="1500" b="1" i="0" u="none" strike="noStrike" cap="none">
                <a:solidFill>
                  <a:schemeClr val="lt2"/>
                </a:solidFill>
                <a:latin typeface="Open Sans"/>
                <a:ea typeface="Open Sans"/>
                <a:cs typeface="Open Sans"/>
                <a:sym typeface="Open Sans"/>
              </a:defRPr>
            </a:lvl8pPr>
            <a:lvl9pPr marL="0" lvl="8" indent="0" algn="r" rtl="0">
              <a:lnSpc>
                <a:spcPct val="100000"/>
              </a:lnSpc>
              <a:spcBef>
                <a:spcPts val="0"/>
              </a:spcBef>
              <a:spcAft>
                <a:spcPts val="0"/>
              </a:spcAft>
              <a:buSzPts val="1500"/>
              <a:buNone/>
              <a:defRPr sz="1500" b="1" i="0" u="none" strike="noStrike" cap="none">
                <a:solidFill>
                  <a:schemeClr val="lt2"/>
                </a:solidFill>
                <a:latin typeface="Open Sans"/>
                <a:ea typeface="Open Sans"/>
                <a:cs typeface="Open Sans"/>
                <a:sym typeface="Open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559149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5"/>
          <p:cNvSpPr txBox="1">
            <a:spLocks noGrp="1"/>
          </p:cNvSpPr>
          <p:nvPr>
            <p:ph type="sldNum" idx="12"/>
          </p:nvPr>
        </p:nvSpPr>
        <p:spPr>
          <a:xfrm>
            <a:off x="10821097" y="5871560"/>
            <a:ext cx="493800" cy="495900"/>
          </a:xfrm>
          <a:prstGeom prst="rect">
            <a:avLst/>
          </a:prstGeom>
          <a:noFill/>
          <a:ln>
            <a:noFill/>
          </a:ln>
        </p:spPr>
        <p:txBody>
          <a:bodyPr spcFirstLastPara="1" wrap="square" lIns="115200" tIns="115200" rIns="115200" bIns="11520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757957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92764" y="389996"/>
            <a:ext cx="10736400" cy="7215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500"/>
              <a:buFont typeface="Roboto Condensed"/>
              <a:buNone/>
              <a:defRPr b="1" i="0" u="none" strike="noStrike" cap="none">
                <a:solidFill>
                  <a:schemeClr val="dk1"/>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2pPr>
            <a:lvl3pPr lvl="2"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3pPr>
            <a:lvl4pPr lvl="3"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4pPr>
            <a:lvl5pPr lvl="4"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5pPr>
            <a:lvl6pPr lvl="5"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6pPr>
            <a:lvl7pPr lvl="6"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7pPr>
            <a:lvl8pPr lvl="7"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8pPr>
            <a:lvl9pPr lvl="8" algn="l" rtl="0">
              <a:lnSpc>
                <a:spcPct val="100000"/>
              </a:lnSpc>
              <a:spcBef>
                <a:spcPts val="0"/>
              </a:spcBef>
              <a:spcAft>
                <a:spcPts val="0"/>
              </a:spcAft>
              <a:buClr>
                <a:schemeClr val="dk1"/>
              </a:buClr>
              <a:buSzPts val="3500"/>
              <a:buFont typeface="Roboto Condensed"/>
              <a:buNone/>
              <a:defRPr sz="2800">
                <a:solidFill>
                  <a:schemeClr val="dk1"/>
                </a:solidFill>
                <a:latin typeface="Roboto Condensed"/>
                <a:ea typeface="Roboto Condensed"/>
                <a:cs typeface="Roboto Condensed"/>
                <a:sym typeface="Roboto Condensed"/>
              </a:defRPr>
            </a:lvl9pPr>
          </a:lstStyle>
          <a:p>
            <a:endParaRPr/>
          </a:p>
        </p:txBody>
      </p:sp>
      <p:sp>
        <p:nvSpPr>
          <p:cNvPr id="33" name="Google Shape;33;p6"/>
          <p:cNvSpPr txBox="1">
            <a:spLocks noGrp="1"/>
          </p:cNvSpPr>
          <p:nvPr>
            <p:ph type="sldNum" idx="12"/>
          </p:nvPr>
        </p:nvSpPr>
        <p:spPr>
          <a:xfrm>
            <a:off x="10821097" y="5871560"/>
            <a:ext cx="493800" cy="495900"/>
          </a:xfrm>
          <a:prstGeom prst="rect">
            <a:avLst/>
          </a:prstGeom>
          <a:noFill/>
          <a:ln>
            <a:noFill/>
          </a:ln>
        </p:spPr>
        <p:txBody>
          <a:bodyPr spcFirstLastPara="1" wrap="square" lIns="115200" tIns="115200" rIns="115200" bIns="11520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321946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617749" y="1861973"/>
            <a:ext cx="10217100" cy="2564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500"/>
              <a:buFont typeface="Roboto Condensed"/>
              <a:buNone/>
              <a:defRPr sz="5999" b="1" i="0" u="none" strike="noStrike" cap="none">
                <a:solidFill>
                  <a:schemeClr val="dk1"/>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chemeClr val="dk1"/>
              </a:buClr>
              <a:buSzPts val="3500"/>
              <a:buFont typeface="Roboto Condensed"/>
              <a:buNone/>
              <a:defRPr sz="5999">
                <a:solidFill>
                  <a:schemeClr val="dk1"/>
                </a:solidFill>
                <a:latin typeface="Roboto Condensed"/>
                <a:ea typeface="Roboto Condensed"/>
                <a:cs typeface="Roboto Condensed"/>
                <a:sym typeface="Roboto Condensed"/>
              </a:defRPr>
            </a:lvl2pPr>
            <a:lvl3pPr lvl="2" algn="l" rtl="0">
              <a:lnSpc>
                <a:spcPct val="100000"/>
              </a:lnSpc>
              <a:spcBef>
                <a:spcPts val="0"/>
              </a:spcBef>
              <a:spcAft>
                <a:spcPts val="0"/>
              </a:spcAft>
              <a:buClr>
                <a:schemeClr val="dk1"/>
              </a:buClr>
              <a:buSzPts val="3500"/>
              <a:buFont typeface="Roboto Condensed"/>
              <a:buNone/>
              <a:defRPr sz="5999">
                <a:solidFill>
                  <a:schemeClr val="dk1"/>
                </a:solidFill>
                <a:latin typeface="Roboto Condensed"/>
                <a:ea typeface="Roboto Condensed"/>
                <a:cs typeface="Roboto Condensed"/>
                <a:sym typeface="Roboto Condensed"/>
              </a:defRPr>
            </a:lvl3pPr>
            <a:lvl4pPr lvl="3" algn="l" rtl="0">
              <a:lnSpc>
                <a:spcPct val="100000"/>
              </a:lnSpc>
              <a:spcBef>
                <a:spcPts val="0"/>
              </a:spcBef>
              <a:spcAft>
                <a:spcPts val="0"/>
              </a:spcAft>
              <a:buClr>
                <a:schemeClr val="dk1"/>
              </a:buClr>
              <a:buSzPts val="3500"/>
              <a:buFont typeface="Roboto Condensed"/>
              <a:buNone/>
              <a:defRPr sz="5999">
                <a:solidFill>
                  <a:schemeClr val="dk1"/>
                </a:solidFill>
                <a:latin typeface="Roboto Condensed"/>
                <a:ea typeface="Roboto Condensed"/>
                <a:cs typeface="Roboto Condensed"/>
                <a:sym typeface="Roboto Condensed"/>
              </a:defRPr>
            </a:lvl4pPr>
            <a:lvl5pPr lvl="4" algn="l" rtl="0">
              <a:lnSpc>
                <a:spcPct val="100000"/>
              </a:lnSpc>
              <a:spcBef>
                <a:spcPts val="0"/>
              </a:spcBef>
              <a:spcAft>
                <a:spcPts val="0"/>
              </a:spcAft>
              <a:buClr>
                <a:schemeClr val="dk1"/>
              </a:buClr>
              <a:buSzPts val="3500"/>
              <a:buFont typeface="Roboto Condensed"/>
              <a:buNone/>
              <a:defRPr sz="5999">
                <a:solidFill>
                  <a:schemeClr val="dk1"/>
                </a:solidFill>
                <a:latin typeface="Roboto Condensed"/>
                <a:ea typeface="Roboto Condensed"/>
                <a:cs typeface="Roboto Condensed"/>
                <a:sym typeface="Roboto Condensed"/>
              </a:defRPr>
            </a:lvl5pPr>
            <a:lvl6pPr lvl="5" algn="l" rtl="0">
              <a:lnSpc>
                <a:spcPct val="100000"/>
              </a:lnSpc>
              <a:spcBef>
                <a:spcPts val="0"/>
              </a:spcBef>
              <a:spcAft>
                <a:spcPts val="0"/>
              </a:spcAft>
              <a:buClr>
                <a:schemeClr val="dk1"/>
              </a:buClr>
              <a:buSzPts val="3500"/>
              <a:buFont typeface="Roboto Condensed"/>
              <a:buNone/>
              <a:defRPr sz="5999">
                <a:solidFill>
                  <a:schemeClr val="dk1"/>
                </a:solidFill>
                <a:latin typeface="Roboto Condensed"/>
                <a:ea typeface="Roboto Condensed"/>
                <a:cs typeface="Roboto Condensed"/>
                <a:sym typeface="Roboto Condensed"/>
              </a:defRPr>
            </a:lvl6pPr>
            <a:lvl7pPr lvl="6" algn="l" rtl="0">
              <a:lnSpc>
                <a:spcPct val="100000"/>
              </a:lnSpc>
              <a:spcBef>
                <a:spcPts val="0"/>
              </a:spcBef>
              <a:spcAft>
                <a:spcPts val="0"/>
              </a:spcAft>
              <a:buClr>
                <a:schemeClr val="dk1"/>
              </a:buClr>
              <a:buSzPts val="3500"/>
              <a:buFont typeface="Roboto Condensed"/>
              <a:buNone/>
              <a:defRPr sz="5999">
                <a:solidFill>
                  <a:schemeClr val="dk1"/>
                </a:solidFill>
                <a:latin typeface="Roboto Condensed"/>
                <a:ea typeface="Roboto Condensed"/>
                <a:cs typeface="Roboto Condensed"/>
                <a:sym typeface="Roboto Condensed"/>
              </a:defRPr>
            </a:lvl7pPr>
            <a:lvl8pPr lvl="7" algn="l" rtl="0">
              <a:lnSpc>
                <a:spcPct val="100000"/>
              </a:lnSpc>
              <a:spcBef>
                <a:spcPts val="0"/>
              </a:spcBef>
              <a:spcAft>
                <a:spcPts val="0"/>
              </a:spcAft>
              <a:buClr>
                <a:schemeClr val="dk1"/>
              </a:buClr>
              <a:buSzPts val="3500"/>
              <a:buFont typeface="Roboto Condensed"/>
              <a:buNone/>
              <a:defRPr sz="5999">
                <a:solidFill>
                  <a:schemeClr val="dk1"/>
                </a:solidFill>
                <a:latin typeface="Roboto Condensed"/>
                <a:ea typeface="Roboto Condensed"/>
                <a:cs typeface="Roboto Condensed"/>
                <a:sym typeface="Roboto Condensed"/>
              </a:defRPr>
            </a:lvl8pPr>
            <a:lvl9pPr lvl="8" algn="l" rtl="0">
              <a:lnSpc>
                <a:spcPct val="100000"/>
              </a:lnSpc>
              <a:spcBef>
                <a:spcPts val="0"/>
              </a:spcBef>
              <a:spcAft>
                <a:spcPts val="0"/>
              </a:spcAft>
              <a:buClr>
                <a:schemeClr val="dk1"/>
              </a:buClr>
              <a:buSzPts val="3500"/>
              <a:buFont typeface="Roboto Condensed"/>
              <a:buNone/>
              <a:defRPr sz="5999">
                <a:solidFill>
                  <a:schemeClr val="dk1"/>
                </a:solidFill>
                <a:latin typeface="Roboto Condensed"/>
                <a:ea typeface="Roboto Condensed"/>
                <a:cs typeface="Roboto Condensed"/>
                <a:sym typeface="Roboto Condensed"/>
              </a:defRPr>
            </a:lvl9pPr>
          </a:lstStyle>
          <a:p>
            <a:endParaRPr/>
          </a:p>
        </p:txBody>
      </p:sp>
      <p:sp>
        <p:nvSpPr>
          <p:cNvPr id="36" name="Google Shape;36;p7"/>
          <p:cNvSpPr txBox="1">
            <a:spLocks noGrp="1"/>
          </p:cNvSpPr>
          <p:nvPr>
            <p:ph type="sldNum" idx="12"/>
          </p:nvPr>
        </p:nvSpPr>
        <p:spPr>
          <a:xfrm>
            <a:off x="10821097" y="5871560"/>
            <a:ext cx="493800" cy="495900"/>
          </a:xfrm>
          <a:prstGeom prst="rect">
            <a:avLst/>
          </a:prstGeom>
          <a:noFill/>
          <a:ln>
            <a:noFill/>
          </a:ln>
        </p:spPr>
        <p:txBody>
          <a:bodyPr spcFirstLastPara="1" wrap="square" lIns="115200" tIns="115200" rIns="115200" bIns="115200" anchor="ctr" anchorCtr="0">
            <a:noAutofit/>
          </a:bodyPr>
          <a:lstStyle>
            <a:lvl1pPr marL="0" lvl="0"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1pPr>
            <a:lvl2pPr marL="0" lvl="1"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2pPr>
            <a:lvl3pPr marL="0" lvl="2"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3pPr>
            <a:lvl4pPr marL="0" lvl="3"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4pPr>
            <a:lvl5pPr marL="0" lvl="4"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5pPr>
            <a:lvl6pPr marL="0" lvl="5"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6pPr>
            <a:lvl7pPr marL="0" lvl="6"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7pPr>
            <a:lvl8pPr marL="0" lvl="7"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8pPr>
            <a:lvl9pPr marL="0" lvl="8"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637748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392764" y="560677"/>
            <a:ext cx="10736400" cy="72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8"/>
          <p:cNvSpPr txBox="1">
            <a:spLocks noGrp="1"/>
          </p:cNvSpPr>
          <p:nvPr>
            <p:ph type="body" idx="1"/>
          </p:nvPr>
        </p:nvSpPr>
        <p:spPr>
          <a:xfrm>
            <a:off x="392764" y="1451976"/>
            <a:ext cx="5040300" cy="4304100"/>
          </a:xfrm>
          <a:prstGeom prst="rect">
            <a:avLst/>
          </a:prstGeom>
        </p:spPr>
        <p:txBody>
          <a:bodyPr spcFirstLastPara="1" wrap="square" lIns="91425" tIns="91425" rIns="91425" bIns="91425" anchor="t" anchorCtr="0">
            <a:noAutofit/>
          </a:bodyPr>
          <a:lstStyle>
            <a:lvl1pPr marL="457108" lvl="0" indent="-342831" rtl="0">
              <a:spcBef>
                <a:spcPts val="0"/>
              </a:spcBef>
              <a:spcAft>
                <a:spcPts val="0"/>
              </a:spcAft>
              <a:buSzPts val="1800"/>
              <a:buChar char="●"/>
              <a:defRPr sz="1800"/>
            </a:lvl1pPr>
            <a:lvl2pPr marL="914216" lvl="1" indent="-323785" rtl="0">
              <a:spcBef>
                <a:spcPts val="1600"/>
              </a:spcBef>
              <a:spcAft>
                <a:spcPts val="0"/>
              </a:spcAft>
              <a:buSzPts val="1500"/>
              <a:buChar char="○"/>
              <a:defRPr sz="1500"/>
            </a:lvl2pPr>
            <a:lvl3pPr marL="1371324" lvl="2" indent="-323785" rtl="0">
              <a:spcBef>
                <a:spcPts val="1600"/>
              </a:spcBef>
              <a:spcAft>
                <a:spcPts val="0"/>
              </a:spcAft>
              <a:buSzPts val="1500"/>
              <a:buChar char="■"/>
              <a:defRPr sz="1500"/>
            </a:lvl3pPr>
            <a:lvl4pPr marL="1828432" lvl="3" indent="-323785" rtl="0">
              <a:spcBef>
                <a:spcPts val="1600"/>
              </a:spcBef>
              <a:spcAft>
                <a:spcPts val="0"/>
              </a:spcAft>
              <a:buSzPts val="1500"/>
              <a:buChar char="●"/>
              <a:defRPr sz="1500"/>
            </a:lvl4pPr>
            <a:lvl5pPr marL="2285540" lvl="4" indent="-323785" rtl="0">
              <a:spcBef>
                <a:spcPts val="1600"/>
              </a:spcBef>
              <a:spcAft>
                <a:spcPts val="0"/>
              </a:spcAft>
              <a:buSzPts val="1500"/>
              <a:buChar char="○"/>
              <a:defRPr sz="1500"/>
            </a:lvl5pPr>
            <a:lvl6pPr marL="2742648" lvl="5" indent="-323785" rtl="0">
              <a:spcBef>
                <a:spcPts val="1600"/>
              </a:spcBef>
              <a:spcAft>
                <a:spcPts val="0"/>
              </a:spcAft>
              <a:buSzPts val="1500"/>
              <a:buChar char="■"/>
              <a:defRPr sz="1500"/>
            </a:lvl6pPr>
            <a:lvl7pPr marL="3199756" lvl="6" indent="-323785" rtl="0">
              <a:spcBef>
                <a:spcPts val="1600"/>
              </a:spcBef>
              <a:spcAft>
                <a:spcPts val="0"/>
              </a:spcAft>
              <a:buSzPts val="1500"/>
              <a:buChar char="●"/>
              <a:defRPr sz="1500"/>
            </a:lvl7pPr>
            <a:lvl8pPr marL="3656864" lvl="7" indent="-323785" rtl="0">
              <a:spcBef>
                <a:spcPts val="1600"/>
              </a:spcBef>
              <a:spcAft>
                <a:spcPts val="0"/>
              </a:spcAft>
              <a:buSzPts val="1500"/>
              <a:buChar char="○"/>
              <a:defRPr sz="1500"/>
            </a:lvl8pPr>
            <a:lvl9pPr marL="4113972" lvl="8" indent="-323785" rtl="0">
              <a:spcBef>
                <a:spcPts val="1600"/>
              </a:spcBef>
              <a:spcAft>
                <a:spcPts val="1600"/>
              </a:spcAft>
              <a:buSzPts val="1500"/>
              <a:buChar char="■"/>
              <a:defRPr sz="1500"/>
            </a:lvl9pPr>
          </a:lstStyle>
          <a:p>
            <a:endParaRPr/>
          </a:p>
        </p:txBody>
      </p:sp>
      <p:sp>
        <p:nvSpPr>
          <p:cNvPr id="40" name="Google Shape;40;p8"/>
          <p:cNvSpPr txBox="1">
            <a:spLocks noGrp="1"/>
          </p:cNvSpPr>
          <p:nvPr>
            <p:ph type="body" idx="2"/>
          </p:nvPr>
        </p:nvSpPr>
        <p:spPr>
          <a:xfrm>
            <a:off x="6089160" y="1451976"/>
            <a:ext cx="5040300" cy="4304100"/>
          </a:xfrm>
          <a:prstGeom prst="rect">
            <a:avLst/>
          </a:prstGeom>
        </p:spPr>
        <p:txBody>
          <a:bodyPr spcFirstLastPara="1" wrap="square" lIns="91425" tIns="91425" rIns="91425" bIns="91425" anchor="t" anchorCtr="0">
            <a:noAutofit/>
          </a:bodyPr>
          <a:lstStyle>
            <a:lvl1pPr marL="457108" lvl="0" indent="-342831" rtl="0">
              <a:spcBef>
                <a:spcPts val="0"/>
              </a:spcBef>
              <a:spcAft>
                <a:spcPts val="0"/>
              </a:spcAft>
              <a:buSzPts val="1800"/>
              <a:buChar char="●"/>
              <a:defRPr sz="1800"/>
            </a:lvl1pPr>
            <a:lvl2pPr marL="914216" lvl="1" indent="-323785" rtl="0">
              <a:spcBef>
                <a:spcPts val="1600"/>
              </a:spcBef>
              <a:spcAft>
                <a:spcPts val="0"/>
              </a:spcAft>
              <a:buSzPts val="1500"/>
              <a:buChar char="○"/>
              <a:defRPr sz="1500"/>
            </a:lvl2pPr>
            <a:lvl3pPr marL="1371324" lvl="2" indent="-323785" rtl="0">
              <a:spcBef>
                <a:spcPts val="1600"/>
              </a:spcBef>
              <a:spcAft>
                <a:spcPts val="0"/>
              </a:spcAft>
              <a:buSzPts val="1500"/>
              <a:buChar char="■"/>
              <a:defRPr sz="1500"/>
            </a:lvl3pPr>
            <a:lvl4pPr marL="1828432" lvl="3" indent="-323785" rtl="0">
              <a:spcBef>
                <a:spcPts val="1600"/>
              </a:spcBef>
              <a:spcAft>
                <a:spcPts val="0"/>
              </a:spcAft>
              <a:buSzPts val="1500"/>
              <a:buChar char="●"/>
              <a:defRPr sz="1500"/>
            </a:lvl4pPr>
            <a:lvl5pPr marL="2285540" lvl="4" indent="-323785" rtl="0">
              <a:spcBef>
                <a:spcPts val="1600"/>
              </a:spcBef>
              <a:spcAft>
                <a:spcPts val="0"/>
              </a:spcAft>
              <a:buSzPts val="1500"/>
              <a:buChar char="○"/>
              <a:defRPr sz="1500"/>
            </a:lvl5pPr>
            <a:lvl6pPr marL="2742648" lvl="5" indent="-323785" rtl="0">
              <a:spcBef>
                <a:spcPts val="1600"/>
              </a:spcBef>
              <a:spcAft>
                <a:spcPts val="0"/>
              </a:spcAft>
              <a:buSzPts val="1500"/>
              <a:buChar char="■"/>
              <a:defRPr sz="1500"/>
            </a:lvl6pPr>
            <a:lvl7pPr marL="3199756" lvl="6" indent="-323785" rtl="0">
              <a:spcBef>
                <a:spcPts val="1600"/>
              </a:spcBef>
              <a:spcAft>
                <a:spcPts val="0"/>
              </a:spcAft>
              <a:buSzPts val="1500"/>
              <a:buChar char="●"/>
              <a:defRPr sz="1500"/>
            </a:lvl7pPr>
            <a:lvl8pPr marL="3656864" lvl="7" indent="-323785" rtl="0">
              <a:spcBef>
                <a:spcPts val="1600"/>
              </a:spcBef>
              <a:spcAft>
                <a:spcPts val="0"/>
              </a:spcAft>
              <a:buSzPts val="1500"/>
              <a:buChar char="○"/>
              <a:defRPr sz="1500"/>
            </a:lvl8pPr>
            <a:lvl9pPr marL="4113972" lvl="8" indent="-323785" rtl="0">
              <a:spcBef>
                <a:spcPts val="1600"/>
              </a:spcBef>
              <a:spcAft>
                <a:spcPts val="1600"/>
              </a:spcAft>
              <a:buSzPts val="1500"/>
              <a:buChar char="■"/>
              <a:defRPr sz="1500"/>
            </a:lvl9pPr>
          </a:lstStyle>
          <a:p>
            <a:endParaRPr/>
          </a:p>
        </p:txBody>
      </p:sp>
      <p:sp>
        <p:nvSpPr>
          <p:cNvPr id="41" name="Google Shape;41;p8"/>
          <p:cNvSpPr txBox="1">
            <a:spLocks noGrp="1"/>
          </p:cNvSpPr>
          <p:nvPr>
            <p:ph type="sldNum" idx="12"/>
          </p:nvPr>
        </p:nvSpPr>
        <p:spPr>
          <a:xfrm>
            <a:off x="10071168" y="5752849"/>
            <a:ext cx="691500" cy="495900"/>
          </a:xfrm>
          <a:prstGeom prst="rect">
            <a:avLst/>
          </a:prstGeom>
        </p:spPr>
        <p:txBody>
          <a:bodyPr spcFirstLastPara="1" wrap="square" lIns="115200" tIns="115200" rIns="115200" bIns="1152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049230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Titeldia">
  <p:cSld name="Titeldia">
    <p:spTree>
      <p:nvGrpSpPr>
        <p:cNvPr id="1" name="Shape 42"/>
        <p:cNvGrpSpPr/>
        <p:nvPr/>
      </p:nvGrpSpPr>
      <p:grpSpPr>
        <a:xfrm>
          <a:off x="0" y="0"/>
          <a:ext cx="0" cy="0"/>
          <a:chOff x="0" y="0"/>
          <a:chExt cx="0" cy="0"/>
        </a:xfrm>
      </p:grpSpPr>
      <p:sp>
        <p:nvSpPr>
          <p:cNvPr id="43" name="Google Shape;43;p9"/>
          <p:cNvSpPr txBox="1"/>
          <p:nvPr/>
        </p:nvSpPr>
        <p:spPr>
          <a:xfrm>
            <a:off x="10410370" y="6070602"/>
            <a:ext cx="1041300" cy="253800"/>
          </a:xfrm>
          <a:prstGeom prst="rect">
            <a:avLst/>
          </a:prstGeom>
          <a:noFill/>
          <a:ln>
            <a:noFill/>
          </a:ln>
        </p:spPr>
        <p:txBody>
          <a:bodyPr spcFirstLastPara="1" wrap="square" lIns="91411" tIns="45693" rIns="91411" bIns="45693" anchor="t" anchorCtr="0">
            <a:noAutofit/>
          </a:bodyPr>
          <a:lstStyle/>
          <a:p>
            <a:pPr marL="0" marR="0" lvl="0" indent="0" algn="r" rtl="0">
              <a:spcBef>
                <a:spcPts val="0"/>
              </a:spcBef>
              <a:spcAft>
                <a:spcPts val="0"/>
              </a:spcAft>
              <a:buNone/>
            </a:pPr>
            <a:fld id="{00000000-1234-1234-1234-123412341234}" type="slidenum">
              <a:rPr lang="en-US" sz="1050">
                <a:solidFill>
                  <a:srgbClr val="00A6D6"/>
                </a:solidFill>
                <a:latin typeface="Arial"/>
                <a:ea typeface="Arial"/>
                <a:cs typeface="Arial"/>
                <a:sym typeface="Arial"/>
              </a:rPr>
              <a:pPr marL="0" marR="0" lvl="0" indent="0" algn="r" rtl="0">
                <a:spcBef>
                  <a:spcPts val="0"/>
                </a:spcBef>
                <a:spcAft>
                  <a:spcPts val="0"/>
                </a:spcAft>
                <a:buNone/>
              </a:pPr>
              <a:t>‹#›</a:t>
            </a:fld>
            <a:endParaRPr sz="1050">
              <a:solidFill>
                <a:srgbClr val="00A6D6"/>
              </a:solidFill>
              <a:latin typeface="Arial"/>
              <a:ea typeface="Arial"/>
              <a:cs typeface="Arial"/>
              <a:sym typeface="Arial"/>
            </a:endParaRPr>
          </a:p>
        </p:txBody>
      </p:sp>
      <p:sp>
        <p:nvSpPr>
          <p:cNvPr id="44" name="Google Shape;44;p9"/>
          <p:cNvSpPr txBox="1">
            <a:spLocks noGrp="1"/>
          </p:cNvSpPr>
          <p:nvPr>
            <p:ph type="sldNum" idx="12"/>
          </p:nvPr>
        </p:nvSpPr>
        <p:spPr>
          <a:xfrm>
            <a:off x="10782142" y="5984227"/>
            <a:ext cx="691500" cy="496200"/>
          </a:xfrm>
          <a:prstGeom prst="rect">
            <a:avLst/>
          </a:prstGeom>
        </p:spPr>
        <p:txBody>
          <a:bodyPr spcFirstLastPara="1" wrap="square" lIns="115200" tIns="115200" rIns="115200" bIns="1152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314328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ekstdia">
  <p:cSld name="Tekstdia">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06888" y="1360667"/>
            <a:ext cx="10661700" cy="4694400"/>
          </a:xfrm>
          <a:prstGeom prst="rect">
            <a:avLst/>
          </a:prstGeom>
          <a:noFill/>
          <a:ln>
            <a:noFill/>
          </a:ln>
        </p:spPr>
        <p:txBody>
          <a:bodyPr spcFirstLastPara="1" wrap="square" lIns="91425" tIns="45700" rIns="91425" bIns="45700" anchor="t" anchorCtr="0">
            <a:noAutofit/>
          </a:bodyPr>
          <a:lstStyle>
            <a:lvl1pPr marL="457108" lvl="0" indent="-228554" algn="l" rtl="0">
              <a:spcBef>
                <a:spcPts val="0"/>
              </a:spcBef>
              <a:spcAft>
                <a:spcPts val="0"/>
              </a:spcAft>
              <a:buClr>
                <a:schemeClr val="dk1"/>
              </a:buClr>
              <a:buSzPts val="2457"/>
              <a:buFont typeface="Calibri"/>
              <a:buNone/>
              <a:defRPr sz="2457">
                <a:latin typeface="Calibri"/>
                <a:ea typeface="Calibri"/>
                <a:cs typeface="Calibri"/>
                <a:sym typeface="Calibri"/>
              </a:defRPr>
            </a:lvl1pPr>
            <a:lvl2pPr marL="914216" lvl="1" indent="-353370" algn="l" rtl="0">
              <a:spcBef>
                <a:spcPts val="0"/>
              </a:spcBef>
              <a:spcAft>
                <a:spcPts val="0"/>
              </a:spcAft>
              <a:buClr>
                <a:srgbClr val="0070C0"/>
              </a:buClr>
              <a:buSzPts val="1966"/>
              <a:buFont typeface="Noto Sans Symbols"/>
              <a:buChar char="▪"/>
              <a:defRPr sz="2457">
                <a:latin typeface="Calibri"/>
                <a:ea typeface="Calibri"/>
                <a:cs typeface="Calibri"/>
                <a:sym typeface="Calibri"/>
              </a:defRPr>
            </a:lvl2pPr>
            <a:lvl3pPr marL="1371324" lvl="2" indent="-324546" algn="l" rtl="0">
              <a:spcBef>
                <a:spcPts val="0"/>
              </a:spcBef>
              <a:spcAft>
                <a:spcPts val="0"/>
              </a:spcAft>
              <a:buClr>
                <a:srgbClr val="0070C0"/>
              </a:buClr>
              <a:buSzPts val="1512"/>
              <a:buFont typeface="Merriweather Sans"/>
              <a:buChar char="&gt;"/>
              <a:defRPr sz="1890">
                <a:latin typeface="Calibri"/>
                <a:ea typeface="Calibri"/>
                <a:cs typeface="Calibri"/>
                <a:sym typeface="Calibri"/>
              </a:defRPr>
            </a:lvl3pPr>
            <a:lvl4pPr marL="1828432" lvl="3" indent="-324546" algn="l" rtl="0">
              <a:spcBef>
                <a:spcPts val="0"/>
              </a:spcBef>
              <a:spcAft>
                <a:spcPts val="0"/>
              </a:spcAft>
              <a:buClr>
                <a:srgbClr val="0070C0"/>
              </a:buClr>
              <a:buSzPts val="1512"/>
              <a:buFont typeface="Arial"/>
              <a:buChar char="&gt;"/>
              <a:defRPr sz="1890">
                <a:latin typeface="Calibri"/>
                <a:ea typeface="Calibri"/>
                <a:cs typeface="Calibri"/>
                <a:sym typeface="Calibri"/>
              </a:defRPr>
            </a:lvl4pPr>
            <a:lvl5pPr marL="2285540" lvl="4" indent="-324546" algn="l" rtl="0">
              <a:spcBef>
                <a:spcPts val="0"/>
              </a:spcBef>
              <a:spcAft>
                <a:spcPts val="0"/>
              </a:spcAft>
              <a:buClr>
                <a:srgbClr val="0070C0"/>
              </a:buClr>
              <a:buSzPts val="1512"/>
              <a:buFont typeface="Arial"/>
              <a:buChar char="&gt;"/>
              <a:defRPr sz="1890">
                <a:latin typeface="Calibri"/>
                <a:ea typeface="Calibri"/>
                <a:cs typeface="Calibri"/>
                <a:sym typeface="Calibri"/>
              </a:defRPr>
            </a:lvl5pPr>
            <a:lvl6pPr marL="2742648" lvl="5" indent="-342831" algn="l" rtl="0">
              <a:spcBef>
                <a:spcPts val="360"/>
              </a:spcBef>
              <a:spcAft>
                <a:spcPts val="0"/>
              </a:spcAft>
              <a:buClr>
                <a:schemeClr val="dk1"/>
              </a:buClr>
              <a:buSzPts val="1800"/>
              <a:buChar char="•"/>
              <a:defRPr/>
            </a:lvl6pPr>
            <a:lvl7pPr marL="3199756" lvl="6" indent="-342831" algn="l" rtl="0">
              <a:spcBef>
                <a:spcPts val="360"/>
              </a:spcBef>
              <a:spcAft>
                <a:spcPts val="0"/>
              </a:spcAft>
              <a:buClr>
                <a:schemeClr val="dk1"/>
              </a:buClr>
              <a:buSzPts val="1800"/>
              <a:buChar char="•"/>
              <a:defRPr/>
            </a:lvl7pPr>
            <a:lvl8pPr marL="3656864" lvl="7" indent="-342831" algn="l" rtl="0">
              <a:spcBef>
                <a:spcPts val="360"/>
              </a:spcBef>
              <a:spcAft>
                <a:spcPts val="0"/>
              </a:spcAft>
              <a:buClr>
                <a:schemeClr val="dk1"/>
              </a:buClr>
              <a:buSzPts val="1800"/>
              <a:buChar char="•"/>
              <a:defRPr/>
            </a:lvl8pPr>
            <a:lvl9pPr marL="4113972" lvl="8" indent="-342831" algn="l" rtl="0">
              <a:spcBef>
                <a:spcPts val="360"/>
              </a:spcBef>
              <a:spcAft>
                <a:spcPts val="0"/>
              </a:spcAft>
              <a:buClr>
                <a:schemeClr val="dk1"/>
              </a:buClr>
              <a:buSzPts val="1800"/>
              <a:buChar char="•"/>
              <a:defRPr/>
            </a:lvl9pPr>
          </a:lstStyle>
          <a:p>
            <a:endParaRPr/>
          </a:p>
        </p:txBody>
      </p:sp>
      <p:sp>
        <p:nvSpPr>
          <p:cNvPr id="47" name="Google Shape;47;p10"/>
          <p:cNvSpPr txBox="1"/>
          <p:nvPr/>
        </p:nvSpPr>
        <p:spPr>
          <a:xfrm>
            <a:off x="10337800" y="6070601"/>
            <a:ext cx="1041300" cy="307500"/>
          </a:xfrm>
          <a:prstGeom prst="rect">
            <a:avLst/>
          </a:prstGeom>
          <a:noFill/>
          <a:ln>
            <a:noFill/>
          </a:ln>
        </p:spPr>
        <p:txBody>
          <a:bodyPr spcFirstLastPara="1" wrap="square" lIns="91411" tIns="45693" rIns="91411" bIns="45693" anchor="t" anchorCtr="0">
            <a:noAutofit/>
          </a:bodyPr>
          <a:lstStyle/>
          <a:p>
            <a:pPr marL="0" marR="0" lvl="0" indent="0" algn="r" rtl="0">
              <a:spcBef>
                <a:spcPts val="0"/>
              </a:spcBef>
              <a:spcAft>
                <a:spcPts val="0"/>
              </a:spcAft>
              <a:buClr>
                <a:srgbClr val="00A6D6"/>
              </a:buClr>
              <a:buSzPts val="1399"/>
              <a:buFont typeface="Arial"/>
              <a:buNone/>
            </a:pPr>
            <a:fld id="{00000000-1234-1234-1234-123412341234}" type="slidenum">
              <a:rPr lang="en-US" sz="1398">
                <a:solidFill>
                  <a:srgbClr val="00A6D6"/>
                </a:solidFill>
                <a:latin typeface="Arial"/>
                <a:ea typeface="Arial"/>
                <a:cs typeface="Arial"/>
                <a:sym typeface="Arial"/>
              </a:rPr>
              <a:pPr marL="0" marR="0" lvl="0" indent="0" algn="r" rtl="0">
                <a:spcBef>
                  <a:spcPts val="0"/>
                </a:spcBef>
                <a:spcAft>
                  <a:spcPts val="0"/>
                </a:spcAft>
                <a:buClr>
                  <a:srgbClr val="00A6D6"/>
                </a:buClr>
                <a:buSzPts val="1399"/>
                <a:buFont typeface="Arial"/>
                <a:buNone/>
              </a:pPr>
              <a:t>‹#›</a:t>
            </a:fld>
            <a:endParaRPr sz="1398">
              <a:solidFill>
                <a:srgbClr val="00A6D6"/>
              </a:solidFill>
              <a:latin typeface="Arial"/>
              <a:ea typeface="Arial"/>
              <a:cs typeface="Arial"/>
              <a:sym typeface="Arial"/>
            </a:endParaRPr>
          </a:p>
        </p:txBody>
      </p:sp>
      <p:sp>
        <p:nvSpPr>
          <p:cNvPr id="48" name="Google Shape;48;p10"/>
          <p:cNvSpPr txBox="1">
            <a:spLocks noGrp="1"/>
          </p:cNvSpPr>
          <p:nvPr>
            <p:ph type="sldNum" idx="12"/>
          </p:nvPr>
        </p:nvSpPr>
        <p:spPr>
          <a:xfrm>
            <a:off x="10821097" y="5871560"/>
            <a:ext cx="493800" cy="495900"/>
          </a:xfrm>
          <a:prstGeom prst="rect">
            <a:avLst/>
          </a:prstGeom>
          <a:noFill/>
          <a:ln>
            <a:noFill/>
          </a:ln>
        </p:spPr>
        <p:txBody>
          <a:bodyPr spcFirstLastPara="1" wrap="square" lIns="115200" tIns="115200" rIns="115200" bIns="115200" anchor="ctr" anchorCtr="0">
            <a:noAutofit/>
          </a:bodyPr>
          <a:lstStyle>
            <a:lvl1pPr marL="0" lvl="0"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1pPr>
            <a:lvl2pPr marL="0" lvl="1"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2pPr>
            <a:lvl3pPr marL="0" lvl="2"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3pPr>
            <a:lvl4pPr marL="0" lvl="3"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4pPr>
            <a:lvl5pPr marL="0" lvl="4"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5pPr>
            <a:lvl6pPr marL="0" lvl="5"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6pPr>
            <a:lvl7pPr marL="0" lvl="6"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7pPr>
            <a:lvl8pPr marL="0" lvl="7"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8pPr>
            <a:lvl9pPr marL="0" lvl="8"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159224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ekstdia 1">
  <p:cSld name="Tekstdia 1">
    <p:spTree>
      <p:nvGrpSpPr>
        <p:cNvPr id="1" name="Shape 49"/>
        <p:cNvGrpSpPr/>
        <p:nvPr/>
      </p:nvGrpSpPr>
      <p:grpSpPr>
        <a:xfrm>
          <a:off x="0" y="0"/>
          <a:ext cx="0" cy="0"/>
          <a:chOff x="0" y="0"/>
          <a:chExt cx="0" cy="0"/>
        </a:xfrm>
      </p:grpSpPr>
      <p:sp>
        <p:nvSpPr>
          <p:cNvPr id="50" name="Google Shape;50;p11"/>
          <p:cNvSpPr txBox="1">
            <a:spLocks noGrp="1"/>
          </p:cNvSpPr>
          <p:nvPr>
            <p:ph type="body" idx="1"/>
          </p:nvPr>
        </p:nvSpPr>
        <p:spPr>
          <a:xfrm>
            <a:off x="406888" y="1360667"/>
            <a:ext cx="10661700" cy="4694400"/>
          </a:xfrm>
          <a:prstGeom prst="rect">
            <a:avLst/>
          </a:prstGeom>
          <a:noFill/>
          <a:ln>
            <a:noFill/>
          </a:ln>
        </p:spPr>
        <p:txBody>
          <a:bodyPr spcFirstLastPara="1" wrap="square" lIns="91425" tIns="45700" rIns="91425" bIns="45700" anchor="t" anchorCtr="0">
            <a:noAutofit/>
          </a:bodyPr>
          <a:lstStyle>
            <a:lvl1pPr marL="457108" lvl="0" indent="-228554" algn="l" rtl="0">
              <a:lnSpc>
                <a:spcPct val="100000"/>
              </a:lnSpc>
              <a:spcBef>
                <a:spcPts val="0"/>
              </a:spcBef>
              <a:spcAft>
                <a:spcPts val="0"/>
              </a:spcAft>
              <a:buClr>
                <a:schemeClr val="dk1"/>
              </a:buClr>
              <a:buSzPts val="2457"/>
              <a:buFont typeface="Calibri"/>
              <a:buNone/>
              <a:defRPr sz="2457">
                <a:latin typeface="Calibri"/>
                <a:ea typeface="Calibri"/>
                <a:cs typeface="Calibri"/>
                <a:sym typeface="Calibri"/>
              </a:defRPr>
            </a:lvl1pPr>
            <a:lvl2pPr marL="914216" lvl="1" indent="-353370" algn="l" rtl="0">
              <a:lnSpc>
                <a:spcPct val="100000"/>
              </a:lnSpc>
              <a:spcBef>
                <a:spcPts val="0"/>
              </a:spcBef>
              <a:spcAft>
                <a:spcPts val="0"/>
              </a:spcAft>
              <a:buClr>
                <a:srgbClr val="0070C0"/>
              </a:buClr>
              <a:buSzPts val="1966"/>
              <a:buFont typeface="Noto Sans Symbols"/>
              <a:buChar char="▪"/>
              <a:defRPr sz="2457">
                <a:latin typeface="Calibri"/>
                <a:ea typeface="Calibri"/>
                <a:cs typeface="Calibri"/>
                <a:sym typeface="Calibri"/>
              </a:defRPr>
            </a:lvl2pPr>
            <a:lvl3pPr marL="1371324" lvl="2" indent="-324546" algn="l" rtl="0">
              <a:lnSpc>
                <a:spcPct val="100000"/>
              </a:lnSpc>
              <a:spcBef>
                <a:spcPts val="0"/>
              </a:spcBef>
              <a:spcAft>
                <a:spcPts val="0"/>
              </a:spcAft>
              <a:buClr>
                <a:srgbClr val="0070C0"/>
              </a:buClr>
              <a:buSzPts val="1512"/>
              <a:buFont typeface="Merriweather Sans"/>
              <a:buChar char="&gt;"/>
              <a:defRPr sz="1890">
                <a:latin typeface="Calibri"/>
                <a:ea typeface="Calibri"/>
                <a:cs typeface="Calibri"/>
                <a:sym typeface="Calibri"/>
              </a:defRPr>
            </a:lvl3pPr>
            <a:lvl4pPr marL="1828432" lvl="3" indent="-324546" algn="l" rtl="0">
              <a:lnSpc>
                <a:spcPct val="100000"/>
              </a:lnSpc>
              <a:spcBef>
                <a:spcPts val="0"/>
              </a:spcBef>
              <a:spcAft>
                <a:spcPts val="0"/>
              </a:spcAft>
              <a:buClr>
                <a:srgbClr val="0070C0"/>
              </a:buClr>
              <a:buSzPts val="1512"/>
              <a:buFont typeface="Arial"/>
              <a:buChar char="&gt;"/>
              <a:defRPr sz="1890">
                <a:latin typeface="Calibri"/>
                <a:ea typeface="Calibri"/>
                <a:cs typeface="Calibri"/>
                <a:sym typeface="Calibri"/>
              </a:defRPr>
            </a:lvl4pPr>
            <a:lvl5pPr marL="2285540" lvl="4" indent="-324546" algn="l" rtl="0">
              <a:lnSpc>
                <a:spcPct val="100000"/>
              </a:lnSpc>
              <a:spcBef>
                <a:spcPts val="0"/>
              </a:spcBef>
              <a:spcAft>
                <a:spcPts val="0"/>
              </a:spcAft>
              <a:buClr>
                <a:srgbClr val="0070C0"/>
              </a:buClr>
              <a:buSzPts val="1512"/>
              <a:buFont typeface="Arial"/>
              <a:buChar char="&gt;"/>
              <a:defRPr sz="1890">
                <a:latin typeface="Calibri"/>
                <a:ea typeface="Calibri"/>
                <a:cs typeface="Calibri"/>
                <a:sym typeface="Calibri"/>
              </a:defRPr>
            </a:lvl5pPr>
            <a:lvl6pPr marL="2742648" lvl="5" indent="-342831" algn="l" rtl="0">
              <a:lnSpc>
                <a:spcPct val="100000"/>
              </a:lnSpc>
              <a:spcBef>
                <a:spcPts val="360"/>
              </a:spcBef>
              <a:spcAft>
                <a:spcPts val="0"/>
              </a:spcAft>
              <a:buClr>
                <a:schemeClr val="dk1"/>
              </a:buClr>
              <a:buSzPts val="1800"/>
              <a:buChar char="•"/>
              <a:defRPr/>
            </a:lvl6pPr>
            <a:lvl7pPr marL="3199756" lvl="6" indent="-342831" algn="l" rtl="0">
              <a:lnSpc>
                <a:spcPct val="100000"/>
              </a:lnSpc>
              <a:spcBef>
                <a:spcPts val="360"/>
              </a:spcBef>
              <a:spcAft>
                <a:spcPts val="0"/>
              </a:spcAft>
              <a:buClr>
                <a:schemeClr val="dk1"/>
              </a:buClr>
              <a:buSzPts val="1800"/>
              <a:buChar char="•"/>
              <a:defRPr/>
            </a:lvl7pPr>
            <a:lvl8pPr marL="3656864" lvl="7" indent="-342831" algn="l" rtl="0">
              <a:lnSpc>
                <a:spcPct val="100000"/>
              </a:lnSpc>
              <a:spcBef>
                <a:spcPts val="360"/>
              </a:spcBef>
              <a:spcAft>
                <a:spcPts val="0"/>
              </a:spcAft>
              <a:buClr>
                <a:schemeClr val="dk1"/>
              </a:buClr>
              <a:buSzPts val="1800"/>
              <a:buChar char="•"/>
              <a:defRPr/>
            </a:lvl8pPr>
            <a:lvl9pPr marL="4113972" lvl="8" indent="-342831" algn="l" rtl="0">
              <a:lnSpc>
                <a:spcPct val="100000"/>
              </a:lnSpc>
              <a:spcBef>
                <a:spcPts val="360"/>
              </a:spcBef>
              <a:spcAft>
                <a:spcPts val="0"/>
              </a:spcAft>
              <a:buClr>
                <a:schemeClr val="dk1"/>
              </a:buClr>
              <a:buSzPts val="1800"/>
              <a:buChar char="•"/>
              <a:defRPr/>
            </a:lvl9pPr>
          </a:lstStyle>
          <a:p>
            <a:endParaRPr/>
          </a:p>
        </p:txBody>
      </p:sp>
      <p:sp>
        <p:nvSpPr>
          <p:cNvPr id="51" name="Google Shape;51;p11"/>
          <p:cNvSpPr txBox="1"/>
          <p:nvPr/>
        </p:nvSpPr>
        <p:spPr>
          <a:xfrm>
            <a:off x="10337800" y="6070601"/>
            <a:ext cx="1041300" cy="307500"/>
          </a:xfrm>
          <a:prstGeom prst="rect">
            <a:avLst/>
          </a:prstGeom>
          <a:noFill/>
          <a:ln>
            <a:noFill/>
          </a:ln>
        </p:spPr>
        <p:txBody>
          <a:bodyPr spcFirstLastPara="1" wrap="square" lIns="91411" tIns="45693" rIns="91411" bIns="45693" anchor="t" anchorCtr="0">
            <a:noAutofit/>
          </a:bodyPr>
          <a:lstStyle/>
          <a:p>
            <a:pPr marL="0" marR="0" lvl="0" indent="0" algn="r" rtl="0">
              <a:spcBef>
                <a:spcPts val="0"/>
              </a:spcBef>
              <a:spcAft>
                <a:spcPts val="0"/>
              </a:spcAft>
              <a:buClr>
                <a:srgbClr val="00A6D6"/>
              </a:buClr>
              <a:buSzPts val="1399"/>
              <a:buFont typeface="Arial"/>
              <a:buNone/>
            </a:pPr>
            <a:fld id="{00000000-1234-1234-1234-123412341234}" type="slidenum">
              <a:rPr lang="en-US" sz="1398">
                <a:solidFill>
                  <a:srgbClr val="00A6D6"/>
                </a:solidFill>
                <a:latin typeface="Arial"/>
                <a:ea typeface="Arial"/>
                <a:cs typeface="Arial"/>
                <a:sym typeface="Arial"/>
              </a:rPr>
              <a:pPr marL="0" marR="0" lvl="0" indent="0" algn="r" rtl="0">
                <a:spcBef>
                  <a:spcPts val="0"/>
                </a:spcBef>
                <a:spcAft>
                  <a:spcPts val="0"/>
                </a:spcAft>
                <a:buClr>
                  <a:srgbClr val="00A6D6"/>
                </a:buClr>
                <a:buSzPts val="1399"/>
                <a:buFont typeface="Arial"/>
                <a:buNone/>
              </a:pPr>
              <a:t>‹#›</a:t>
            </a:fld>
            <a:endParaRPr sz="1398">
              <a:solidFill>
                <a:srgbClr val="00A6D6"/>
              </a:solidFill>
              <a:latin typeface="Arial"/>
              <a:ea typeface="Arial"/>
              <a:cs typeface="Arial"/>
              <a:sym typeface="Arial"/>
            </a:endParaRPr>
          </a:p>
        </p:txBody>
      </p:sp>
      <p:sp>
        <p:nvSpPr>
          <p:cNvPr id="52" name="Google Shape;52;p11"/>
          <p:cNvSpPr txBox="1">
            <a:spLocks noGrp="1"/>
          </p:cNvSpPr>
          <p:nvPr>
            <p:ph type="sldNum" idx="12"/>
          </p:nvPr>
        </p:nvSpPr>
        <p:spPr>
          <a:xfrm>
            <a:off x="10821097" y="5871560"/>
            <a:ext cx="493800" cy="495900"/>
          </a:xfrm>
          <a:prstGeom prst="rect">
            <a:avLst/>
          </a:prstGeom>
          <a:noFill/>
          <a:ln>
            <a:noFill/>
          </a:ln>
        </p:spPr>
        <p:txBody>
          <a:bodyPr spcFirstLastPara="1" wrap="square" lIns="115200" tIns="115200" rIns="115200" bIns="115200" anchor="ctr" anchorCtr="0">
            <a:noAutofit/>
          </a:bodyPr>
          <a:lstStyle>
            <a:lvl1pPr marL="0" lvl="0"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1pPr>
            <a:lvl2pPr marL="0" lvl="1"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2pPr>
            <a:lvl3pPr marL="0" lvl="2"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3pPr>
            <a:lvl4pPr marL="0" lvl="3"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4pPr>
            <a:lvl5pPr marL="0" lvl="4"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5pPr>
            <a:lvl6pPr marL="0" lvl="5"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6pPr>
            <a:lvl7pPr marL="0" lvl="6"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7pPr>
            <a:lvl8pPr marL="0" lvl="7"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8pPr>
            <a:lvl9pPr marL="0" lvl="8" indent="0" algn="r" rtl="0">
              <a:lnSpc>
                <a:spcPct val="100000"/>
              </a:lnSpc>
              <a:spcBef>
                <a:spcPts val="0"/>
              </a:spcBef>
              <a:spcAft>
                <a:spcPts val="0"/>
              </a:spcAft>
              <a:buSzPts val="1500"/>
              <a:buNone/>
              <a:defRPr sz="1500" b="0" i="0" u="none" strike="noStrike" cap="none">
                <a:solidFill>
                  <a:schemeClr val="lt2"/>
                </a:solidFill>
                <a:latin typeface="Open Sans"/>
                <a:ea typeface="Open Sans"/>
                <a:cs typeface="Open Sans"/>
                <a:sym typeface="Open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34595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1710813" y="339009"/>
            <a:ext cx="9793764" cy="108002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3600" b="0" i="0" u="none" strike="noStrike" cap="none">
                <a:solidFill>
                  <a:srgbClr val="00B0F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1"/>
          </p:nvPr>
        </p:nvSpPr>
        <p:spPr>
          <a:xfrm>
            <a:off x="1710813" y="1728047"/>
            <a:ext cx="9793764" cy="35700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Main text slide">
  <p:cSld name="Main text slide">
    <p:spTree>
      <p:nvGrpSpPr>
        <p:cNvPr id="1" name="Shape 53"/>
        <p:cNvGrpSpPr/>
        <p:nvPr/>
      </p:nvGrpSpPr>
      <p:grpSpPr>
        <a:xfrm>
          <a:off x="0" y="0"/>
          <a:ext cx="0" cy="0"/>
          <a:chOff x="0" y="0"/>
          <a:chExt cx="0" cy="0"/>
        </a:xfrm>
      </p:grpSpPr>
      <p:sp>
        <p:nvSpPr>
          <p:cNvPr id="54" name="Google Shape;54;p12"/>
          <p:cNvSpPr/>
          <p:nvPr/>
        </p:nvSpPr>
        <p:spPr>
          <a:xfrm>
            <a:off x="3110249" y="6007994"/>
            <a:ext cx="6259200" cy="472200"/>
          </a:xfrm>
          <a:prstGeom prst="rect">
            <a:avLst/>
          </a:prstGeom>
          <a:solidFill>
            <a:schemeClr val="lt1"/>
          </a:solidFill>
          <a:ln>
            <a:noFill/>
          </a:ln>
        </p:spPr>
        <p:txBody>
          <a:bodyPr spcFirstLastPara="1" wrap="square" lIns="91411" tIns="45693" rIns="91411" bIns="45693" anchor="ctr" anchorCtr="0">
            <a:noAutofit/>
          </a:bodyPr>
          <a:lstStyle/>
          <a:p>
            <a:pPr marL="0" marR="0" lvl="0" indent="0" algn="ctr" rtl="0">
              <a:spcBef>
                <a:spcPts val="0"/>
              </a:spcBef>
              <a:spcAft>
                <a:spcPts val="0"/>
              </a:spcAft>
              <a:buNone/>
            </a:pPr>
            <a:r>
              <a:rPr lang="en-US" sz="1800" dirty="0">
                <a:solidFill>
                  <a:srgbClr val="00B0F0"/>
                </a:solidFill>
                <a:latin typeface="Arial"/>
                <a:ea typeface="Arial"/>
                <a:cs typeface="Arial"/>
                <a:sym typeface="Arial"/>
              </a:rPr>
              <a:t>© 2024 Alexandru Iosup. All rights reserved.</a:t>
            </a:r>
            <a:endParaRPr sz="1800" dirty="0"/>
          </a:p>
        </p:txBody>
      </p:sp>
      <p:sp>
        <p:nvSpPr>
          <p:cNvPr id="55" name="Google Shape;55;p12"/>
          <p:cNvSpPr txBox="1">
            <a:spLocks noGrp="1"/>
          </p:cNvSpPr>
          <p:nvPr>
            <p:ph type="subTitle" idx="1"/>
          </p:nvPr>
        </p:nvSpPr>
        <p:spPr>
          <a:xfrm>
            <a:off x="960173" y="1080029"/>
            <a:ext cx="9745800" cy="576000"/>
          </a:xfrm>
          <a:prstGeom prst="rect">
            <a:avLst/>
          </a:prstGeom>
          <a:noFill/>
          <a:ln>
            <a:noFill/>
          </a:ln>
        </p:spPr>
        <p:txBody>
          <a:bodyPr spcFirstLastPara="1" wrap="square" lIns="91425" tIns="0" rIns="91425" bIns="0" anchor="t" anchorCtr="0">
            <a:noAutofit/>
          </a:bodyPr>
          <a:lstStyle>
            <a:lvl1pPr marR="0" lvl="0" algn="l" rtl="0">
              <a:lnSpc>
                <a:spcPct val="100000"/>
              </a:lnSpc>
              <a:spcBef>
                <a:spcPts val="320"/>
              </a:spcBef>
              <a:spcAft>
                <a:spcPts val="0"/>
              </a:spcAft>
              <a:buClr>
                <a:schemeClr val="dk2"/>
              </a:buClr>
              <a:buSzPts val="1600"/>
              <a:buFont typeface="Arial"/>
              <a:buNone/>
              <a:defRPr sz="1600" b="1" i="0" u="none" strike="noStrike" cap="none">
                <a:solidFill>
                  <a:schemeClr val="dk1"/>
                </a:solidFill>
                <a:latin typeface="Arial Narrow"/>
                <a:ea typeface="Arial Narrow"/>
                <a:cs typeface="Arial Narrow"/>
                <a:sym typeface="Arial Narrow"/>
              </a:defRPr>
            </a:lvl1pPr>
            <a:lvl2pPr marR="0" lvl="1"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56" name="Google Shape;56;p12"/>
          <p:cNvSpPr txBox="1">
            <a:spLocks noGrp="1"/>
          </p:cNvSpPr>
          <p:nvPr>
            <p:ph type="sldNum" idx="12"/>
          </p:nvPr>
        </p:nvSpPr>
        <p:spPr>
          <a:xfrm flipH="1">
            <a:off x="10933975" y="5815657"/>
            <a:ext cx="570600" cy="6645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rgbClr val="00B0F0"/>
                </a:solidFill>
                <a:latin typeface="Arial"/>
                <a:ea typeface="Arial"/>
                <a:cs typeface="Arial"/>
                <a:sym typeface="Arial"/>
              </a:defRPr>
            </a:lvl1pPr>
            <a:lvl2pPr marL="0" marR="0" lvl="1" indent="0" algn="l" rtl="0">
              <a:spcBef>
                <a:spcPts val="0"/>
              </a:spcBef>
              <a:spcAft>
                <a:spcPts val="0"/>
              </a:spcAft>
              <a:buNone/>
              <a:defRPr sz="1800">
                <a:solidFill>
                  <a:srgbClr val="00B0F0"/>
                </a:solidFill>
                <a:latin typeface="Arial"/>
                <a:ea typeface="Arial"/>
                <a:cs typeface="Arial"/>
                <a:sym typeface="Arial"/>
              </a:defRPr>
            </a:lvl2pPr>
            <a:lvl3pPr marL="0" marR="0" lvl="2" indent="0" algn="l" rtl="0">
              <a:spcBef>
                <a:spcPts val="0"/>
              </a:spcBef>
              <a:spcAft>
                <a:spcPts val="0"/>
              </a:spcAft>
              <a:buNone/>
              <a:defRPr sz="1800">
                <a:solidFill>
                  <a:srgbClr val="00B0F0"/>
                </a:solidFill>
                <a:latin typeface="Arial"/>
                <a:ea typeface="Arial"/>
                <a:cs typeface="Arial"/>
                <a:sym typeface="Arial"/>
              </a:defRPr>
            </a:lvl3pPr>
            <a:lvl4pPr marL="0" marR="0" lvl="3" indent="0" algn="l" rtl="0">
              <a:spcBef>
                <a:spcPts val="0"/>
              </a:spcBef>
              <a:spcAft>
                <a:spcPts val="0"/>
              </a:spcAft>
              <a:buNone/>
              <a:defRPr sz="1800">
                <a:solidFill>
                  <a:srgbClr val="00B0F0"/>
                </a:solidFill>
                <a:latin typeface="Arial"/>
                <a:ea typeface="Arial"/>
                <a:cs typeface="Arial"/>
                <a:sym typeface="Arial"/>
              </a:defRPr>
            </a:lvl4pPr>
            <a:lvl5pPr marL="0" marR="0" lvl="4" indent="0" algn="l" rtl="0">
              <a:spcBef>
                <a:spcPts val="0"/>
              </a:spcBef>
              <a:spcAft>
                <a:spcPts val="0"/>
              </a:spcAft>
              <a:buNone/>
              <a:defRPr sz="1800">
                <a:solidFill>
                  <a:srgbClr val="00B0F0"/>
                </a:solidFill>
                <a:latin typeface="Arial"/>
                <a:ea typeface="Arial"/>
                <a:cs typeface="Arial"/>
                <a:sym typeface="Arial"/>
              </a:defRPr>
            </a:lvl5pPr>
            <a:lvl6pPr marL="0" marR="0" lvl="5" indent="0" algn="l" rtl="0">
              <a:spcBef>
                <a:spcPts val="0"/>
              </a:spcBef>
              <a:spcAft>
                <a:spcPts val="0"/>
              </a:spcAft>
              <a:buNone/>
              <a:defRPr sz="1800">
                <a:solidFill>
                  <a:srgbClr val="00B0F0"/>
                </a:solidFill>
                <a:latin typeface="Arial"/>
                <a:ea typeface="Arial"/>
                <a:cs typeface="Arial"/>
                <a:sym typeface="Arial"/>
              </a:defRPr>
            </a:lvl6pPr>
            <a:lvl7pPr marL="0" marR="0" lvl="6" indent="0" algn="l" rtl="0">
              <a:spcBef>
                <a:spcPts val="0"/>
              </a:spcBef>
              <a:spcAft>
                <a:spcPts val="0"/>
              </a:spcAft>
              <a:buNone/>
              <a:defRPr sz="1800">
                <a:solidFill>
                  <a:srgbClr val="00B0F0"/>
                </a:solidFill>
                <a:latin typeface="Arial"/>
                <a:ea typeface="Arial"/>
                <a:cs typeface="Arial"/>
                <a:sym typeface="Arial"/>
              </a:defRPr>
            </a:lvl7pPr>
            <a:lvl8pPr marL="0" marR="0" lvl="7" indent="0" algn="l" rtl="0">
              <a:spcBef>
                <a:spcPts val="0"/>
              </a:spcBef>
              <a:spcAft>
                <a:spcPts val="0"/>
              </a:spcAft>
              <a:buNone/>
              <a:defRPr sz="1800">
                <a:solidFill>
                  <a:srgbClr val="00B0F0"/>
                </a:solidFill>
                <a:latin typeface="Arial"/>
                <a:ea typeface="Arial"/>
                <a:cs typeface="Arial"/>
                <a:sym typeface="Arial"/>
              </a:defRPr>
            </a:lvl8pPr>
            <a:lvl9pPr marL="0" marR="0" lvl="8" indent="0" algn="l" rtl="0">
              <a:spcBef>
                <a:spcPts val="0"/>
              </a:spcBef>
              <a:spcAft>
                <a:spcPts val="0"/>
              </a:spcAft>
              <a:buNone/>
              <a:defRPr sz="1800">
                <a:solidFill>
                  <a:srgbClr val="00B0F0"/>
                </a:solidFill>
                <a:latin typeface="Arial"/>
                <a:ea typeface="Arial"/>
                <a:cs typeface="Arial"/>
                <a:sym typeface="Arial"/>
              </a:defRPr>
            </a:lvl9pPr>
          </a:lstStyle>
          <a:p>
            <a:fld id="{00000000-1234-1234-1234-123412341234}" type="slidenum">
              <a:rPr lang="en-US" smtClean="0"/>
              <a:pPr/>
              <a:t>‹#›</a:t>
            </a:fld>
            <a:endParaRPr lang="en-US"/>
          </a:p>
        </p:txBody>
      </p:sp>
      <p:sp>
        <p:nvSpPr>
          <p:cNvPr id="57" name="Google Shape;57;p12"/>
          <p:cNvSpPr txBox="1">
            <a:spLocks noGrp="1"/>
          </p:cNvSpPr>
          <p:nvPr>
            <p:ph type="title"/>
          </p:nvPr>
        </p:nvSpPr>
        <p:spPr>
          <a:xfrm>
            <a:off x="960173" y="339010"/>
            <a:ext cx="10544400" cy="108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B0F0"/>
              </a:buClr>
              <a:buSzPts val="3600"/>
              <a:buFont typeface="Arial"/>
              <a:buNone/>
              <a:defRPr sz="3599" b="0" i="0" u="none" strike="noStrike" cap="none">
                <a:solidFill>
                  <a:srgbClr val="00B0F0"/>
                </a:solidFill>
                <a:latin typeface="Arial"/>
                <a:ea typeface="Arial"/>
                <a:cs typeface="Arial"/>
                <a:sym typeface="Arial"/>
              </a:defRPr>
            </a:lvl1pPr>
            <a:lvl2pPr marR="0" lvl="1" algn="l" rtl="0">
              <a:spcBef>
                <a:spcPts val="0"/>
              </a:spcBef>
              <a:spcAft>
                <a:spcPts val="0"/>
              </a:spcAft>
              <a:buSzPts val="3500"/>
              <a:buNone/>
              <a:defRPr sz="1800" b="0" i="0" u="none" strike="noStrike" cap="none">
                <a:solidFill>
                  <a:schemeClr val="dk2"/>
                </a:solidFill>
              </a:defRPr>
            </a:lvl2pPr>
            <a:lvl3pPr marR="0" lvl="2" algn="l" rtl="0">
              <a:spcBef>
                <a:spcPts val="0"/>
              </a:spcBef>
              <a:spcAft>
                <a:spcPts val="0"/>
              </a:spcAft>
              <a:buSzPts val="3500"/>
              <a:buNone/>
              <a:defRPr sz="1800" b="0" i="0" u="none" strike="noStrike" cap="none">
                <a:solidFill>
                  <a:schemeClr val="dk2"/>
                </a:solidFill>
              </a:defRPr>
            </a:lvl3pPr>
            <a:lvl4pPr marR="0" lvl="3" algn="l" rtl="0">
              <a:spcBef>
                <a:spcPts val="0"/>
              </a:spcBef>
              <a:spcAft>
                <a:spcPts val="0"/>
              </a:spcAft>
              <a:buSzPts val="3500"/>
              <a:buNone/>
              <a:defRPr sz="1800" b="0" i="0" u="none" strike="noStrike" cap="none">
                <a:solidFill>
                  <a:schemeClr val="dk2"/>
                </a:solidFill>
              </a:defRPr>
            </a:lvl4pPr>
            <a:lvl5pPr marR="0" lvl="4" algn="l" rtl="0">
              <a:spcBef>
                <a:spcPts val="0"/>
              </a:spcBef>
              <a:spcAft>
                <a:spcPts val="0"/>
              </a:spcAft>
              <a:buSzPts val="3500"/>
              <a:buNone/>
              <a:defRPr sz="1800" b="0" i="0" u="none" strike="noStrike" cap="none">
                <a:solidFill>
                  <a:schemeClr val="dk2"/>
                </a:solidFill>
              </a:defRPr>
            </a:lvl5pPr>
            <a:lvl6pPr marR="0" lvl="5" algn="l" rtl="0">
              <a:spcBef>
                <a:spcPts val="0"/>
              </a:spcBef>
              <a:spcAft>
                <a:spcPts val="0"/>
              </a:spcAft>
              <a:buSzPts val="3500"/>
              <a:buNone/>
              <a:defRPr sz="1800" b="0" i="0" u="none" strike="noStrike" cap="none">
                <a:solidFill>
                  <a:schemeClr val="dk2"/>
                </a:solidFill>
              </a:defRPr>
            </a:lvl6pPr>
            <a:lvl7pPr marR="0" lvl="6" algn="l" rtl="0">
              <a:spcBef>
                <a:spcPts val="0"/>
              </a:spcBef>
              <a:spcAft>
                <a:spcPts val="0"/>
              </a:spcAft>
              <a:buSzPts val="3500"/>
              <a:buNone/>
              <a:defRPr sz="1800" b="0" i="0" u="none" strike="noStrike" cap="none">
                <a:solidFill>
                  <a:schemeClr val="dk2"/>
                </a:solidFill>
              </a:defRPr>
            </a:lvl7pPr>
            <a:lvl8pPr marR="0" lvl="7" algn="l" rtl="0">
              <a:spcBef>
                <a:spcPts val="0"/>
              </a:spcBef>
              <a:spcAft>
                <a:spcPts val="0"/>
              </a:spcAft>
              <a:buSzPts val="3500"/>
              <a:buNone/>
              <a:defRPr sz="1800" b="0" i="0" u="none" strike="noStrike" cap="none">
                <a:solidFill>
                  <a:schemeClr val="dk2"/>
                </a:solidFill>
              </a:defRPr>
            </a:lvl8pPr>
            <a:lvl9pPr marR="0" lvl="8" algn="l" rtl="0">
              <a:spcBef>
                <a:spcPts val="0"/>
              </a:spcBef>
              <a:spcAft>
                <a:spcPts val="0"/>
              </a:spcAft>
              <a:buSzPts val="3500"/>
              <a:buNone/>
              <a:defRPr sz="1800" b="0" i="0" u="none" strike="noStrike" cap="none">
                <a:solidFill>
                  <a:schemeClr val="dk2"/>
                </a:solidFill>
              </a:defRPr>
            </a:lvl9pPr>
          </a:lstStyle>
          <a:p>
            <a:endParaRPr/>
          </a:p>
        </p:txBody>
      </p:sp>
      <p:pic>
        <p:nvPicPr>
          <p:cNvPr id="58" name="Google Shape;58;p12" descr="https://www.vu.nl/nl/Images/VUlogo_NL_Wit_HR_RGB_tcm289-201376.png"/>
          <p:cNvPicPr preferRelativeResize="0"/>
          <p:nvPr/>
        </p:nvPicPr>
        <p:blipFill rotWithShape="1">
          <a:blip r:embed="rId2">
            <a:alphaModFix/>
          </a:blip>
          <a:srcRect/>
          <a:stretch/>
        </p:blipFill>
        <p:spPr>
          <a:xfrm>
            <a:off x="0" y="6007995"/>
            <a:ext cx="1579646" cy="470111"/>
          </a:xfrm>
          <a:prstGeom prst="rect">
            <a:avLst/>
          </a:prstGeom>
          <a:noFill/>
          <a:ln>
            <a:noFill/>
          </a:ln>
        </p:spPr>
      </p:pic>
      <p:sp>
        <p:nvSpPr>
          <p:cNvPr id="59" name="Google Shape;59;p12"/>
          <p:cNvSpPr txBox="1">
            <a:spLocks noGrp="1"/>
          </p:cNvSpPr>
          <p:nvPr>
            <p:ph type="body" idx="2"/>
          </p:nvPr>
        </p:nvSpPr>
        <p:spPr>
          <a:xfrm>
            <a:off x="960173" y="1728047"/>
            <a:ext cx="10544400" cy="3570000"/>
          </a:xfrm>
          <a:prstGeom prst="rect">
            <a:avLst/>
          </a:prstGeom>
          <a:noFill/>
          <a:ln>
            <a:noFill/>
          </a:ln>
        </p:spPr>
        <p:txBody>
          <a:bodyPr spcFirstLastPara="1" wrap="square" lIns="91425" tIns="45700" rIns="91425" bIns="45700" anchor="t" anchorCtr="0">
            <a:noAutofit/>
          </a:bodyPr>
          <a:lstStyle>
            <a:lvl1pPr marL="457108" marR="0" lvl="0" indent="-406318" algn="l" rtl="0">
              <a:lnSpc>
                <a:spcPct val="100000"/>
              </a:lnSpc>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216" marR="0" lvl="1" indent="-380923" algn="l" rtl="0">
              <a:lnSpc>
                <a:spcPct val="100000"/>
              </a:lnSpc>
              <a:spcBef>
                <a:spcPts val="600"/>
              </a:spcBef>
              <a:spcAft>
                <a:spcPts val="0"/>
              </a:spcAft>
              <a:buClr>
                <a:schemeClr val="dk2"/>
              </a:buClr>
              <a:buSzPts val="2400"/>
              <a:buFont typeface="Arial"/>
              <a:buChar char="•"/>
              <a:defRPr sz="2399" b="0" i="0" u="none" strike="noStrike" cap="none">
                <a:solidFill>
                  <a:schemeClr val="dk1"/>
                </a:solidFill>
                <a:latin typeface="Arial"/>
                <a:ea typeface="Arial"/>
                <a:cs typeface="Arial"/>
                <a:sym typeface="Arial"/>
              </a:defRPr>
            </a:lvl2pPr>
            <a:lvl3pPr marL="1371324" marR="0" lvl="2" indent="-355528" algn="l" rtl="0">
              <a:lnSpc>
                <a:spcPct val="100000"/>
              </a:lnSpc>
              <a:spcBef>
                <a:spcPts val="600"/>
              </a:spcBef>
              <a:spcAft>
                <a:spcPts val="0"/>
              </a:spcAft>
              <a:buClr>
                <a:schemeClr val="dk2"/>
              </a:buClr>
              <a:buSzPts val="2000"/>
              <a:buFont typeface="Arial"/>
              <a:buChar char="•"/>
              <a:defRPr sz="1999" b="0" i="0" u="none" strike="noStrike" cap="none">
                <a:solidFill>
                  <a:schemeClr val="dk1"/>
                </a:solidFill>
                <a:latin typeface="Arial"/>
                <a:ea typeface="Arial"/>
                <a:cs typeface="Arial"/>
                <a:sym typeface="Arial"/>
              </a:defRPr>
            </a:lvl3pPr>
            <a:lvl4pPr marL="1828432" marR="0" lvl="3" indent="-342831" algn="l" rtl="0">
              <a:lnSpc>
                <a:spcPct val="10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5540" marR="0" lvl="4" indent="-330134" algn="l" rtl="0">
              <a:lnSpc>
                <a:spcPct val="100000"/>
              </a:lnSpc>
              <a:spcBef>
                <a:spcPts val="6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2648" marR="0" lvl="5" indent="-33648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199756" marR="0" lvl="6" indent="-33648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6864" marR="0" lvl="7" indent="-33648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3972" marR="0" lvl="8" indent="-336483"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extLst>
      <p:ext uri="{BB962C8B-B14F-4D97-AF65-F5344CB8AC3E}">
        <p14:creationId xmlns:p14="http://schemas.microsoft.com/office/powerpoint/2010/main" val="7583622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710813" y="339010"/>
            <a:ext cx="9793800" cy="108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B0F0"/>
              </a:buClr>
              <a:buSzPts val="3600"/>
              <a:buFont typeface="Arial"/>
              <a:buNone/>
              <a:defRPr sz="3599" b="0" i="0" u="none" strike="noStrike" cap="none">
                <a:solidFill>
                  <a:srgbClr val="00B0F0"/>
                </a:solidFill>
                <a:latin typeface="Arial"/>
                <a:ea typeface="Arial"/>
                <a:cs typeface="Arial"/>
                <a:sym typeface="Arial"/>
              </a:defRPr>
            </a:lvl1pPr>
            <a:lvl2pPr marR="0" lvl="1" algn="l" rtl="0">
              <a:spcBef>
                <a:spcPts val="0"/>
              </a:spcBef>
              <a:spcAft>
                <a:spcPts val="0"/>
              </a:spcAft>
              <a:buSzPts val="3500"/>
              <a:buNone/>
              <a:defRPr sz="1800" b="0" i="0" u="none" strike="noStrike" cap="none">
                <a:solidFill>
                  <a:schemeClr val="dk2"/>
                </a:solidFill>
              </a:defRPr>
            </a:lvl2pPr>
            <a:lvl3pPr marR="0" lvl="2" algn="l" rtl="0">
              <a:spcBef>
                <a:spcPts val="0"/>
              </a:spcBef>
              <a:spcAft>
                <a:spcPts val="0"/>
              </a:spcAft>
              <a:buSzPts val="3500"/>
              <a:buNone/>
              <a:defRPr sz="1800" b="0" i="0" u="none" strike="noStrike" cap="none">
                <a:solidFill>
                  <a:schemeClr val="dk2"/>
                </a:solidFill>
              </a:defRPr>
            </a:lvl3pPr>
            <a:lvl4pPr marR="0" lvl="3" algn="l" rtl="0">
              <a:spcBef>
                <a:spcPts val="0"/>
              </a:spcBef>
              <a:spcAft>
                <a:spcPts val="0"/>
              </a:spcAft>
              <a:buSzPts val="3500"/>
              <a:buNone/>
              <a:defRPr sz="1800" b="0" i="0" u="none" strike="noStrike" cap="none">
                <a:solidFill>
                  <a:schemeClr val="dk2"/>
                </a:solidFill>
              </a:defRPr>
            </a:lvl4pPr>
            <a:lvl5pPr marR="0" lvl="4" algn="l" rtl="0">
              <a:spcBef>
                <a:spcPts val="0"/>
              </a:spcBef>
              <a:spcAft>
                <a:spcPts val="0"/>
              </a:spcAft>
              <a:buSzPts val="3500"/>
              <a:buNone/>
              <a:defRPr sz="1800" b="0" i="0" u="none" strike="noStrike" cap="none">
                <a:solidFill>
                  <a:schemeClr val="dk2"/>
                </a:solidFill>
              </a:defRPr>
            </a:lvl5pPr>
            <a:lvl6pPr marR="0" lvl="5" algn="l" rtl="0">
              <a:spcBef>
                <a:spcPts val="0"/>
              </a:spcBef>
              <a:spcAft>
                <a:spcPts val="0"/>
              </a:spcAft>
              <a:buSzPts val="3500"/>
              <a:buNone/>
              <a:defRPr sz="1800" b="0" i="0" u="none" strike="noStrike" cap="none">
                <a:solidFill>
                  <a:schemeClr val="dk2"/>
                </a:solidFill>
              </a:defRPr>
            </a:lvl6pPr>
            <a:lvl7pPr marR="0" lvl="6" algn="l" rtl="0">
              <a:spcBef>
                <a:spcPts val="0"/>
              </a:spcBef>
              <a:spcAft>
                <a:spcPts val="0"/>
              </a:spcAft>
              <a:buSzPts val="3500"/>
              <a:buNone/>
              <a:defRPr sz="1800" b="0" i="0" u="none" strike="noStrike" cap="none">
                <a:solidFill>
                  <a:schemeClr val="dk2"/>
                </a:solidFill>
              </a:defRPr>
            </a:lvl7pPr>
            <a:lvl8pPr marR="0" lvl="7" algn="l" rtl="0">
              <a:spcBef>
                <a:spcPts val="0"/>
              </a:spcBef>
              <a:spcAft>
                <a:spcPts val="0"/>
              </a:spcAft>
              <a:buSzPts val="3500"/>
              <a:buNone/>
              <a:defRPr sz="1800" b="0" i="0" u="none" strike="noStrike" cap="none">
                <a:solidFill>
                  <a:schemeClr val="dk2"/>
                </a:solidFill>
              </a:defRPr>
            </a:lvl8pPr>
            <a:lvl9pPr marR="0" lvl="8" algn="l" rtl="0">
              <a:spcBef>
                <a:spcPts val="0"/>
              </a:spcBef>
              <a:spcAft>
                <a:spcPts val="0"/>
              </a:spcAft>
              <a:buSzPts val="3500"/>
              <a:buNone/>
              <a:defRPr sz="1800" b="0" i="0" u="none" strike="noStrike" cap="none">
                <a:solidFill>
                  <a:schemeClr val="dk2"/>
                </a:solidFill>
              </a:defRPr>
            </a:lvl9pPr>
          </a:lstStyle>
          <a:p>
            <a:endParaRPr/>
          </a:p>
        </p:txBody>
      </p:sp>
      <p:sp>
        <p:nvSpPr>
          <p:cNvPr id="62" name="Google Shape;62;p13"/>
          <p:cNvSpPr txBox="1">
            <a:spLocks noGrp="1"/>
          </p:cNvSpPr>
          <p:nvPr>
            <p:ph type="body" idx="1"/>
          </p:nvPr>
        </p:nvSpPr>
        <p:spPr>
          <a:xfrm>
            <a:off x="1710813" y="1728047"/>
            <a:ext cx="9793800" cy="3570000"/>
          </a:xfrm>
          <a:prstGeom prst="rect">
            <a:avLst/>
          </a:prstGeom>
          <a:noFill/>
          <a:ln>
            <a:noFill/>
          </a:ln>
        </p:spPr>
        <p:txBody>
          <a:bodyPr spcFirstLastPara="1" wrap="square" lIns="91425" tIns="45700" rIns="91425" bIns="45700" anchor="t" anchorCtr="0">
            <a:noAutofit/>
          </a:bodyPr>
          <a:lstStyle>
            <a:lvl1pPr marL="457108" marR="0" lvl="0" indent="-406318" algn="l" rtl="0">
              <a:lnSpc>
                <a:spcPct val="100000"/>
              </a:lnSpc>
              <a:spcBef>
                <a:spcPts val="56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216" marR="0" lvl="1" indent="-380923" algn="l" rtl="0">
              <a:lnSpc>
                <a:spcPct val="100000"/>
              </a:lnSpc>
              <a:spcBef>
                <a:spcPts val="600"/>
              </a:spcBef>
              <a:spcAft>
                <a:spcPts val="0"/>
              </a:spcAft>
              <a:buClr>
                <a:schemeClr val="dk2"/>
              </a:buClr>
              <a:buSzPts val="2400"/>
              <a:buFont typeface="Arial"/>
              <a:buChar char="•"/>
              <a:defRPr sz="2399" b="0" i="0" u="none" strike="noStrike" cap="none">
                <a:solidFill>
                  <a:schemeClr val="dk1"/>
                </a:solidFill>
                <a:latin typeface="Arial"/>
                <a:ea typeface="Arial"/>
                <a:cs typeface="Arial"/>
                <a:sym typeface="Arial"/>
              </a:defRPr>
            </a:lvl2pPr>
            <a:lvl3pPr marL="1371324" marR="0" lvl="2" indent="-355528" algn="l" rtl="0">
              <a:lnSpc>
                <a:spcPct val="100000"/>
              </a:lnSpc>
              <a:spcBef>
                <a:spcPts val="600"/>
              </a:spcBef>
              <a:spcAft>
                <a:spcPts val="0"/>
              </a:spcAft>
              <a:buClr>
                <a:schemeClr val="dk2"/>
              </a:buClr>
              <a:buSzPts val="2000"/>
              <a:buFont typeface="Arial"/>
              <a:buChar char="•"/>
              <a:defRPr sz="1999" b="0" i="0" u="none" strike="noStrike" cap="none">
                <a:solidFill>
                  <a:schemeClr val="dk1"/>
                </a:solidFill>
                <a:latin typeface="Arial"/>
                <a:ea typeface="Arial"/>
                <a:cs typeface="Arial"/>
                <a:sym typeface="Arial"/>
              </a:defRPr>
            </a:lvl3pPr>
            <a:lvl4pPr marL="1828432" marR="0" lvl="3" indent="-342831" algn="l" rtl="0">
              <a:lnSpc>
                <a:spcPct val="10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5540" marR="0" lvl="4" indent="-330134" algn="l" rtl="0">
              <a:lnSpc>
                <a:spcPct val="100000"/>
              </a:lnSpc>
              <a:spcBef>
                <a:spcPts val="6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2648" marR="0" lvl="5" indent="-33648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6pPr>
            <a:lvl7pPr marL="3199756" marR="0" lvl="6" indent="-33648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7pPr>
            <a:lvl8pPr marL="3656864" marR="0" lvl="7" indent="-336483" algn="l" rtl="0">
              <a:lnSpc>
                <a:spcPct val="100000"/>
              </a:lnSpc>
              <a:spcBef>
                <a:spcPts val="600"/>
              </a:spcBef>
              <a:spcAft>
                <a:spcPts val="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8pPr>
            <a:lvl9pPr marL="4113972" marR="0" lvl="8" indent="-336483" algn="l" rtl="0">
              <a:lnSpc>
                <a:spcPct val="100000"/>
              </a:lnSpc>
              <a:spcBef>
                <a:spcPts val="600"/>
              </a:spcBef>
              <a:spcAft>
                <a:spcPts val="600"/>
              </a:spcAft>
              <a:buClr>
                <a:schemeClr val="dk2"/>
              </a:buClr>
              <a:buSzPts val="17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63" name="Google Shape;63;p13"/>
          <p:cNvSpPr txBox="1">
            <a:spLocks noGrp="1"/>
          </p:cNvSpPr>
          <p:nvPr>
            <p:ph type="sldNum" idx="12"/>
          </p:nvPr>
        </p:nvSpPr>
        <p:spPr>
          <a:xfrm>
            <a:off x="10782142" y="5984227"/>
            <a:ext cx="691500" cy="496200"/>
          </a:xfrm>
          <a:prstGeom prst="rect">
            <a:avLst/>
          </a:prstGeom>
        </p:spPr>
        <p:txBody>
          <a:bodyPr spcFirstLastPara="1" wrap="square" lIns="115200" tIns="115200" rIns="115200" bIns="115200" anchor="t" anchorCtr="0">
            <a:noAutofit/>
          </a:bodyPr>
          <a:lstStyle>
            <a:lvl1pPr lvl="0">
              <a:buNone/>
              <a:defRPr sz="1300">
                <a:solidFill>
                  <a:schemeClr val="dk1"/>
                </a:solidFill>
                <a:latin typeface="Arial"/>
                <a:ea typeface="Arial"/>
                <a:cs typeface="Arial"/>
                <a:sym typeface="Arial"/>
              </a:defRPr>
            </a:lvl1pPr>
            <a:lvl2pPr lvl="1">
              <a:buNone/>
              <a:defRPr sz="1300">
                <a:solidFill>
                  <a:schemeClr val="dk1"/>
                </a:solidFill>
                <a:latin typeface="Arial"/>
                <a:ea typeface="Arial"/>
                <a:cs typeface="Arial"/>
                <a:sym typeface="Arial"/>
              </a:defRPr>
            </a:lvl2pPr>
            <a:lvl3pPr lvl="2">
              <a:buNone/>
              <a:defRPr sz="1300">
                <a:solidFill>
                  <a:schemeClr val="dk1"/>
                </a:solidFill>
                <a:latin typeface="Arial"/>
                <a:ea typeface="Arial"/>
                <a:cs typeface="Arial"/>
                <a:sym typeface="Arial"/>
              </a:defRPr>
            </a:lvl3pPr>
            <a:lvl4pPr lvl="3">
              <a:buNone/>
              <a:defRPr sz="1300">
                <a:solidFill>
                  <a:schemeClr val="dk1"/>
                </a:solidFill>
                <a:latin typeface="Arial"/>
                <a:ea typeface="Arial"/>
                <a:cs typeface="Arial"/>
                <a:sym typeface="Arial"/>
              </a:defRPr>
            </a:lvl4pPr>
            <a:lvl5pPr lvl="4">
              <a:buNone/>
              <a:defRPr sz="1300">
                <a:solidFill>
                  <a:schemeClr val="dk1"/>
                </a:solidFill>
                <a:latin typeface="Arial"/>
                <a:ea typeface="Arial"/>
                <a:cs typeface="Arial"/>
                <a:sym typeface="Arial"/>
              </a:defRPr>
            </a:lvl5pPr>
            <a:lvl6pPr lvl="5">
              <a:buNone/>
              <a:defRPr sz="1300">
                <a:solidFill>
                  <a:schemeClr val="dk1"/>
                </a:solidFill>
                <a:latin typeface="Arial"/>
                <a:ea typeface="Arial"/>
                <a:cs typeface="Arial"/>
                <a:sym typeface="Arial"/>
              </a:defRPr>
            </a:lvl6pPr>
            <a:lvl7pPr lvl="6">
              <a:buNone/>
              <a:defRPr sz="1300">
                <a:solidFill>
                  <a:schemeClr val="dk1"/>
                </a:solidFill>
                <a:latin typeface="Arial"/>
                <a:ea typeface="Arial"/>
                <a:cs typeface="Arial"/>
                <a:sym typeface="Arial"/>
              </a:defRPr>
            </a:lvl7pPr>
            <a:lvl8pPr lvl="7">
              <a:buNone/>
              <a:defRPr sz="1300">
                <a:solidFill>
                  <a:schemeClr val="dk1"/>
                </a:solidFill>
                <a:latin typeface="Arial"/>
                <a:ea typeface="Arial"/>
                <a:cs typeface="Arial"/>
                <a:sym typeface="Arial"/>
              </a:defRPr>
            </a:lvl8pPr>
            <a:lvl9pPr lvl="8">
              <a:buNone/>
              <a:defRPr sz="1300">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85980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1_Main text slide">
    <p:spTree>
      <p:nvGrpSpPr>
        <p:cNvPr id="1" name=""/>
        <p:cNvGrpSpPr/>
        <p:nvPr/>
      </p:nvGrpSpPr>
      <p:grpSpPr>
        <a:xfrm>
          <a:off x="0" y="0"/>
          <a:ext cx="0" cy="0"/>
          <a:chOff x="0" y="0"/>
          <a:chExt cx="0" cy="0"/>
        </a:xfrm>
      </p:grpSpPr>
      <p:sp>
        <p:nvSpPr>
          <p:cNvPr id="4" name="Rectangle 60"/>
          <p:cNvSpPr>
            <a:spLocks noChangeArrowheads="1"/>
          </p:cNvSpPr>
          <p:nvPr/>
        </p:nvSpPr>
        <p:spPr bwMode="auto">
          <a:xfrm>
            <a:off x="3110249" y="6007995"/>
            <a:ext cx="6259132" cy="4721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dirty="0">
                <a:solidFill>
                  <a:srgbClr val="00B0F0"/>
                </a:solidFill>
              </a:rPr>
              <a:t>© 2021 Alexandru Iosup. All rights reserved.</a:t>
            </a:r>
          </a:p>
        </p:txBody>
      </p:sp>
      <p:sp>
        <p:nvSpPr>
          <p:cNvPr id="6168" name="Rectangle 24"/>
          <p:cNvSpPr>
            <a:spLocks noGrp="1" noChangeArrowheads="1"/>
          </p:cNvSpPr>
          <p:nvPr>
            <p:ph type="subTitle" sz="quarter" idx="1"/>
          </p:nvPr>
        </p:nvSpPr>
        <p:spPr>
          <a:xfrm>
            <a:off x="960174" y="1080029"/>
            <a:ext cx="9745755" cy="576016"/>
          </a:xfrm>
          <a:prstGeom prst="rect">
            <a:avLst/>
          </a:prstGeom>
        </p:spPr>
        <p:txBody>
          <a:bodyPr tIns="0" bIns="0"/>
          <a:lstStyle>
            <a:lvl1pPr marL="0" indent="0">
              <a:buFontTx/>
              <a:buNone/>
              <a:defRPr sz="1600" b="1"/>
            </a:lvl1pPr>
          </a:lstStyle>
          <a:p>
            <a:pPr lvl="0"/>
            <a:endParaRPr lang="en-US" noProof="0" dirty="0"/>
          </a:p>
        </p:txBody>
      </p:sp>
      <p:sp>
        <p:nvSpPr>
          <p:cNvPr id="8" name="Rectangle 63"/>
          <p:cNvSpPr>
            <a:spLocks noGrp="1" noChangeArrowheads="1"/>
          </p:cNvSpPr>
          <p:nvPr>
            <p:ph type="sldNum" sz="quarter" idx="11"/>
          </p:nvPr>
        </p:nvSpPr>
        <p:spPr>
          <a:xfrm flipH="1">
            <a:off x="10933967" y="6072996"/>
            <a:ext cx="570607" cy="407178"/>
          </a:xfrm>
          <a:prstGeom prst="rect">
            <a:avLst/>
          </a:prstGeom>
        </p:spPr>
        <p:txBody>
          <a:bodyPr/>
          <a:lstStyle>
            <a:lvl1pPr>
              <a:defRPr>
                <a:solidFill>
                  <a:srgbClr val="00B0F0"/>
                </a:solidFill>
              </a:defRPr>
            </a:lvl1pPr>
          </a:lstStyle>
          <a:p>
            <a:pPr>
              <a:defRPr/>
            </a:pPr>
            <a:fld id="{86091ADD-29D2-4C90-9D5B-1BE3F9ED8DEA}" type="slidenum">
              <a:rPr lang="en-US" smtClean="0"/>
              <a:pPr>
                <a:defRPr/>
              </a:pPr>
              <a:t>‹#›</a:t>
            </a:fld>
            <a:endParaRPr lang="en-US" dirty="0"/>
          </a:p>
        </p:txBody>
      </p:sp>
      <p:sp>
        <p:nvSpPr>
          <p:cNvPr id="9" name="Title 1"/>
          <p:cNvSpPr>
            <a:spLocks noGrp="1"/>
          </p:cNvSpPr>
          <p:nvPr>
            <p:ph type="title"/>
          </p:nvPr>
        </p:nvSpPr>
        <p:spPr>
          <a:xfrm>
            <a:off x="960174" y="339009"/>
            <a:ext cx="10544404" cy="1080029"/>
          </a:xfrm>
          <a:prstGeom prst="rect">
            <a:avLst/>
          </a:prstGeom>
        </p:spPr>
        <p:txBody>
          <a:bodyPr/>
          <a:lstStyle>
            <a:lvl1pPr>
              <a:defRPr sz="3599" cap="none" baseline="0">
                <a:solidFill>
                  <a:srgbClr val="00B0F0"/>
                </a:solidFill>
                <a:latin typeface="Arial" pitchFamily="34" charset="0"/>
                <a:cs typeface="Arial" pitchFamily="34" charset="0"/>
              </a:defRPr>
            </a:lvl1pPr>
          </a:lstStyle>
          <a:p>
            <a:r>
              <a:rPr lang="en-US" dirty="0"/>
              <a:t>Click to edit Master title style</a:t>
            </a:r>
          </a:p>
        </p:txBody>
      </p:sp>
      <p:sp>
        <p:nvSpPr>
          <p:cNvPr id="12" name="Content Placeholder 2"/>
          <p:cNvSpPr>
            <a:spLocks noGrp="1"/>
          </p:cNvSpPr>
          <p:nvPr>
            <p:ph idx="12"/>
          </p:nvPr>
        </p:nvSpPr>
        <p:spPr>
          <a:xfrm>
            <a:off x="960174" y="1728047"/>
            <a:ext cx="10544404" cy="3570096"/>
          </a:xfrm>
          <a:prstGeom prst="rect">
            <a:avLst/>
          </a:prstGeom>
        </p:spPr>
        <p:txBody>
          <a:bodyPr/>
          <a:lstStyle>
            <a:lvl1pPr>
              <a:defRPr sz="2800">
                <a:latin typeface="Arial" pitchFamily="34" charset="0"/>
                <a:cs typeface="Arial" pitchFamily="34" charset="0"/>
              </a:defRPr>
            </a:lvl1pPr>
            <a:lvl2pPr>
              <a:defRPr sz="2399">
                <a:latin typeface="Arial" pitchFamily="34" charset="0"/>
                <a:cs typeface="Arial" pitchFamily="34" charset="0"/>
              </a:defRPr>
            </a:lvl2pPr>
            <a:lvl3pPr>
              <a:defRPr sz="1999">
                <a:latin typeface="Arial" pitchFamily="34" charset="0"/>
                <a:cs typeface="Arial" pitchFamily="34" charset="0"/>
              </a:defRPr>
            </a:lvl3pPr>
            <a:lvl4pPr>
              <a:defRPr sz="1800">
                <a:latin typeface="Arial" pitchFamily="34" charset="0"/>
                <a:cs typeface="Arial" pitchFamily="34" charset="0"/>
              </a:defRPr>
            </a:lvl4pPr>
            <a:lvl5pPr>
              <a:defRPr sz="16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95697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Empty slide">
  <p:cSld name="Empty slide">
    <p:spTree>
      <p:nvGrpSpPr>
        <p:cNvPr id="1" name="Shape 570"/>
        <p:cNvGrpSpPr/>
        <p:nvPr/>
      </p:nvGrpSpPr>
      <p:grpSpPr>
        <a:xfrm>
          <a:off x="0" y="0"/>
          <a:ext cx="0" cy="0"/>
          <a:chOff x="0" y="0"/>
          <a:chExt cx="0" cy="0"/>
        </a:xfrm>
      </p:grpSpPr>
      <p:sp>
        <p:nvSpPr>
          <p:cNvPr id="571" name="Google Shape;571;p126"/>
          <p:cNvSpPr txBox="1"/>
          <p:nvPr/>
        </p:nvSpPr>
        <p:spPr>
          <a:xfrm>
            <a:off x="10410370" y="6070600"/>
            <a:ext cx="1041400" cy="307594"/>
          </a:xfrm>
          <a:prstGeom prst="rect">
            <a:avLst/>
          </a:prstGeom>
          <a:noFill/>
          <a:ln>
            <a:noFill/>
          </a:ln>
        </p:spPr>
        <p:txBody>
          <a:bodyPr spcFirstLastPara="1" wrap="square" lIns="91411" tIns="45693" rIns="91411" bIns="45693" anchor="t" anchorCtr="0">
            <a:spAutoFit/>
          </a:bodyPr>
          <a:lstStyle/>
          <a:p>
            <a:pPr marL="0" marR="0" lvl="0" indent="0" algn="r" rtl="0">
              <a:lnSpc>
                <a:spcPct val="100000"/>
              </a:lnSpc>
              <a:spcBef>
                <a:spcPts val="0"/>
              </a:spcBef>
              <a:spcAft>
                <a:spcPts val="0"/>
              </a:spcAft>
              <a:buNone/>
            </a:pPr>
            <a:fld id="{00000000-1234-1234-1234-123412341234}" type="slidenum">
              <a:rPr lang="en-US" sz="1399" b="0" i="0" u="none" strike="noStrike" cap="none">
                <a:solidFill>
                  <a:srgbClr val="00A6D6"/>
                </a:solidFill>
                <a:latin typeface="Arial"/>
                <a:ea typeface="Arial"/>
                <a:cs typeface="Arial"/>
                <a:sym typeface="Arial"/>
              </a:rPr>
              <a:pPr marL="0" marR="0" lvl="0" indent="0" algn="r" rtl="0">
                <a:lnSpc>
                  <a:spcPct val="100000"/>
                </a:lnSpc>
                <a:spcBef>
                  <a:spcPts val="0"/>
                </a:spcBef>
                <a:spcAft>
                  <a:spcPts val="0"/>
                </a:spcAft>
                <a:buNone/>
              </a:pPr>
              <a:t>‹#›</a:t>
            </a:fld>
            <a:endParaRPr sz="1399" b="0" i="0" u="none" strike="noStrike" cap="none">
              <a:solidFill>
                <a:srgbClr val="00A6D6"/>
              </a:solidFill>
              <a:latin typeface="Arial"/>
              <a:ea typeface="Arial"/>
              <a:cs typeface="Arial"/>
              <a:sym typeface="Arial"/>
            </a:endParaRPr>
          </a:p>
        </p:txBody>
      </p:sp>
    </p:spTree>
    <p:extLst>
      <p:ext uri="{BB962C8B-B14F-4D97-AF65-F5344CB8AC3E}">
        <p14:creationId xmlns:p14="http://schemas.microsoft.com/office/powerpoint/2010/main" val="2568076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PhAnim="0" userDrawn="1">
  <p:cSld name="Tittle + text 1">
    <p:spTree>
      <p:nvGrpSpPr>
        <p:cNvPr id="1" name=""/>
        <p:cNvGrpSpPr/>
        <p:nvPr/>
      </p:nvGrpSpPr>
      <p:grpSpPr bwMode="auto">
        <a:xfrm>
          <a:off x="0" y="0"/>
          <a:ext cx="0" cy="0"/>
          <a:chOff x="0" y="0"/>
          <a:chExt cx="0" cy="0"/>
        </a:xfrm>
      </p:grpSpPr>
      <p:sp>
        <p:nvSpPr>
          <p:cNvPr id="4" name="Título 1"/>
          <p:cNvSpPr>
            <a:spLocks noGrp="1"/>
          </p:cNvSpPr>
          <p:nvPr>
            <p:ph type="title" hasCustomPrompt="1"/>
          </p:nvPr>
        </p:nvSpPr>
        <p:spPr bwMode="auto">
          <a:xfrm>
            <a:off x="786142" y="281789"/>
            <a:ext cx="9937790" cy="705669"/>
          </a:xfrm>
        </p:spPr>
        <p:txBody>
          <a:bodyPr anchor="b">
            <a:noAutofit/>
          </a:bodyPr>
          <a:lstStyle>
            <a:lvl1pPr>
              <a:defRPr sz="4158" b="1">
                <a:solidFill>
                  <a:srgbClr val="2A14FF"/>
                </a:solidFill>
              </a:defRPr>
            </a:lvl1pPr>
          </a:lstStyle>
          <a:p>
            <a:pPr>
              <a:defRPr/>
            </a:pPr>
            <a:r>
              <a:rPr lang="es-ES_tradnl"/>
              <a:t>Click to add tittle</a:t>
            </a:r>
          </a:p>
        </p:txBody>
      </p:sp>
      <p:sp>
        <p:nvSpPr>
          <p:cNvPr id="5" name="Marcador de texto 2"/>
          <p:cNvSpPr>
            <a:spLocks noGrp="1"/>
          </p:cNvSpPr>
          <p:nvPr>
            <p:ph type="body" idx="1" hasCustomPrompt="1"/>
          </p:nvPr>
        </p:nvSpPr>
        <p:spPr bwMode="auto">
          <a:xfrm>
            <a:off x="786142" y="1271349"/>
            <a:ext cx="9937790" cy="4196685"/>
          </a:xfrm>
        </p:spPr>
        <p:txBody>
          <a:bodyPr>
            <a:normAutofit/>
          </a:bodyPr>
          <a:lstStyle>
            <a:lvl1pPr marL="0" indent="0">
              <a:buNone/>
              <a:defRPr sz="1323">
                <a:solidFill>
                  <a:schemeClr val="tx1"/>
                </a:solidFill>
              </a:defRPr>
            </a:lvl1pPr>
            <a:lvl2pPr marL="431916" indent="0">
              <a:buNone/>
              <a:defRPr sz="1890">
                <a:solidFill>
                  <a:schemeClr val="tx1">
                    <a:tint val="75000"/>
                  </a:schemeClr>
                </a:solidFill>
              </a:defRPr>
            </a:lvl2pPr>
            <a:lvl3pPr marL="863832" indent="0">
              <a:buNone/>
              <a:defRPr sz="1701">
                <a:solidFill>
                  <a:schemeClr val="tx1">
                    <a:tint val="75000"/>
                  </a:schemeClr>
                </a:solidFill>
              </a:defRPr>
            </a:lvl3pPr>
            <a:lvl4pPr marL="1295748" indent="0">
              <a:buNone/>
              <a:defRPr sz="1512">
                <a:solidFill>
                  <a:schemeClr val="tx1">
                    <a:tint val="75000"/>
                  </a:schemeClr>
                </a:solidFill>
              </a:defRPr>
            </a:lvl4pPr>
            <a:lvl5pPr marL="1727663" indent="0">
              <a:buNone/>
              <a:defRPr sz="1512">
                <a:solidFill>
                  <a:schemeClr val="tx1">
                    <a:tint val="75000"/>
                  </a:schemeClr>
                </a:solidFill>
              </a:defRPr>
            </a:lvl5pPr>
            <a:lvl6pPr marL="2159579" indent="0">
              <a:buNone/>
              <a:defRPr sz="1512">
                <a:solidFill>
                  <a:schemeClr val="tx1">
                    <a:tint val="75000"/>
                  </a:schemeClr>
                </a:solidFill>
              </a:defRPr>
            </a:lvl6pPr>
            <a:lvl7pPr marL="2591496" indent="0">
              <a:buNone/>
              <a:defRPr sz="1512">
                <a:solidFill>
                  <a:schemeClr val="tx1">
                    <a:tint val="75000"/>
                  </a:schemeClr>
                </a:solidFill>
              </a:defRPr>
            </a:lvl7pPr>
            <a:lvl8pPr marL="3023413" indent="0">
              <a:buNone/>
              <a:defRPr sz="1512">
                <a:solidFill>
                  <a:schemeClr val="tx1">
                    <a:tint val="75000"/>
                  </a:schemeClr>
                </a:solidFill>
              </a:defRPr>
            </a:lvl8pPr>
            <a:lvl9pPr marL="3455328" indent="0">
              <a:buNone/>
              <a:defRPr sz="1512">
                <a:solidFill>
                  <a:schemeClr val="tx1">
                    <a:tint val="75000"/>
                  </a:schemeClr>
                </a:solidFill>
              </a:defRPr>
            </a:lvl9pPr>
          </a:lstStyle>
          <a:p>
            <a:pPr lvl="0">
              <a:defRPr/>
            </a:pPr>
            <a:r>
              <a:rPr lang="es-ES"/>
              <a:t>Click to add text</a:t>
            </a:r>
          </a:p>
        </p:txBody>
      </p:sp>
      <p:sp>
        <p:nvSpPr>
          <p:cNvPr id="8" name="Rectángulo 7"/>
          <p:cNvSpPr/>
          <p:nvPr userDrawn="1"/>
        </p:nvSpPr>
        <p:spPr bwMode="auto">
          <a:xfrm>
            <a:off x="2" y="5836661"/>
            <a:ext cx="11522074" cy="64351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ES_tradnl" sz="1323"/>
          </a:p>
        </p:txBody>
      </p:sp>
      <p:pic>
        <p:nvPicPr>
          <p:cNvPr id="2" name="Imagen 1"/>
          <p:cNvPicPr>
            <a:picLocks noChangeAspect="1"/>
          </p:cNvPicPr>
          <p:nvPr userDrawn="1"/>
        </p:nvPicPr>
        <p:blipFill>
          <a:blip r:embed="rId2"/>
          <a:stretch/>
        </p:blipFill>
        <p:spPr bwMode="auto">
          <a:xfrm>
            <a:off x="368939" y="5929181"/>
            <a:ext cx="1635944" cy="458468"/>
          </a:xfrm>
          <a:prstGeom prst="rect">
            <a:avLst/>
          </a:prstGeom>
        </p:spPr>
      </p:pic>
      <p:sp>
        <p:nvSpPr>
          <p:cNvPr id="3" name="Marcador de número de diapositiva 5"/>
          <p:cNvSpPr>
            <a:spLocks noGrp="1"/>
          </p:cNvSpPr>
          <p:nvPr>
            <p:ph type="sldNum" sz="quarter" idx="4"/>
          </p:nvPr>
        </p:nvSpPr>
        <p:spPr bwMode="auto">
          <a:xfrm>
            <a:off x="10301987" y="6006165"/>
            <a:ext cx="855892" cy="345009"/>
          </a:xfrm>
          <a:prstGeom prst="rect">
            <a:avLst/>
          </a:prstGeom>
        </p:spPr>
        <p:txBody>
          <a:bodyPr/>
          <a:lstStyle>
            <a:lvl1pPr algn="r">
              <a:defRPr>
                <a:solidFill>
                  <a:schemeClr val="bg1"/>
                </a:solidFill>
              </a:defRPr>
            </a:lvl1pPr>
          </a:lstStyle>
          <a:p>
            <a:pPr>
              <a:defRPr/>
            </a:pPr>
            <a:fld id="{7ADB3353-E284-4547-9155-0661A52AE2D5}" type="slidenum">
              <a:rPr lang="es-ES_tradnl"/>
              <a:t>‹#›</a:t>
            </a:fld>
            <a:endParaRPr lang="es-ES_tradnl"/>
          </a:p>
        </p:txBody>
      </p:sp>
    </p:spTree>
    <p:extLst>
      <p:ext uri="{BB962C8B-B14F-4D97-AF65-F5344CB8AC3E}">
        <p14:creationId xmlns:p14="http://schemas.microsoft.com/office/powerpoint/2010/main" val="27817538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Intro">
    <p:bg>
      <p:bgPr>
        <a:solidFill>
          <a:srgbClr val="1464C8"/>
        </a:solidFill>
        <a:effectLst/>
      </p:bgPr>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A0DAA1ED-DE4C-A1F4-7525-065FADD012B1}"/>
              </a:ext>
            </a:extLst>
          </p:cNvPr>
          <p:cNvSpPr/>
          <p:nvPr userDrawn="1"/>
        </p:nvSpPr>
        <p:spPr>
          <a:xfrm>
            <a:off x="0" y="0"/>
            <a:ext cx="11522075" cy="6480175"/>
          </a:xfrm>
          <a:prstGeom prst="rect">
            <a:avLst/>
          </a:prstGeom>
          <a:solidFill>
            <a:srgbClr val="1464C8"/>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nl-NL" sz="1512" dirty="0" err="1"/>
          </a:p>
        </p:txBody>
      </p:sp>
      <p:pic>
        <p:nvPicPr>
          <p:cNvPr id="4" name="Afbeelding 3">
            <a:extLst>
              <a:ext uri="{FF2B5EF4-FFF2-40B4-BE49-F238E27FC236}">
                <a16:creationId xmlns:a16="http://schemas.microsoft.com/office/drawing/2014/main" id="{DEBF3A40-6C83-5A8B-AC62-B59880E58C72}"/>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rcRect/>
          <a:stretch/>
        </p:blipFill>
        <p:spPr>
          <a:xfrm>
            <a:off x="0" y="0"/>
            <a:ext cx="11522075" cy="6480175"/>
          </a:xfrm>
          <a:prstGeom prst="rect">
            <a:avLst/>
          </a:prstGeom>
        </p:spPr>
      </p:pic>
      <p:pic>
        <p:nvPicPr>
          <p:cNvPr id="13" name="Afbeelding 12" descr="Afbeelding met Lettertype, tekst, Graphics, schermopname&#10;&#10;Automatisch gegenereerde beschrijving">
            <a:extLst>
              <a:ext uri="{FF2B5EF4-FFF2-40B4-BE49-F238E27FC236}">
                <a16:creationId xmlns:a16="http://schemas.microsoft.com/office/drawing/2014/main" id="{7086CBB1-AA55-A85F-0F3F-EA1309B19C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68" y="864085"/>
            <a:ext cx="5930082" cy="4752005"/>
          </a:xfrm>
          <a:prstGeom prst="rect">
            <a:avLst/>
          </a:prstGeom>
        </p:spPr>
      </p:pic>
      <p:pic>
        <p:nvPicPr>
          <p:cNvPr id="6" name="Graphic 5">
            <a:extLst>
              <a:ext uri="{FF2B5EF4-FFF2-40B4-BE49-F238E27FC236}">
                <a16:creationId xmlns:a16="http://schemas.microsoft.com/office/drawing/2014/main" id="{E0680A88-9098-F08B-7A98-5617D192DE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7202" y="4947456"/>
            <a:ext cx="1195140" cy="1194957"/>
          </a:xfrm>
          <a:prstGeom prst="rect">
            <a:avLst/>
          </a:prstGeom>
        </p:spPr>
      </p:pic>
      <p:pic>
        <p:nvPicPr>
          <p:cNvPr id="10" name="Graphic 9">
            <a:extLst>
              <a:ext uri="{FF2B5EF4-FFF2-40B4-BE49-F238E27FC236}">
                <a16:creationId xmlns:a16="http://schemas.microsoft.com/office/drawing/2014/main" id="{D6965FFC-BA70-0E5B-4F4C-D65DA52327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3624" y="1913428"/>
            <a:ext cx="864707" cy="864574"/>
          </a:xfrm>
          <a:prstGeom prst="rect">
            <a:avLst/>
          </a:prstGeom>
        </p:spPr>
      </p:pic>
      <p:pic>
        <p:nvPicPr>
          <p:cNvPr id="2" name="Graphic 1">
            <a:extLst>
              <a:ext uri="{FF2B5EF4-FFF2-40B4-BE49-F238E27FC236}">
                <a16:creationId xmlns:a16="http://schemas.microsoft.com/office/drawing/2014/main" id="{C334AB7D-3D3D-4757-A79C-CF05B4C241F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84995" y="3607873"/>
            <a:ext cx="672672" cy="672569"/>
          </a:xfrm>
          <a:prstGeom prst="rect">
            <a:avLst/>
          </a:prstGeom>
        </p:spPr>
      </p:pic>
    </p:spTree>
    <p:extLst>
      <p:ext uri="{BB962C8B-B14F-4D97-AF65-F5344CB8AC3E}">
        <p14:creationId xmlns:p14="http://schemas.microsoft.com/office/powerpoint/2010/main" val="473359377"/>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page Dark">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85447BF9-44E5-E8AF-AB67-35C6053E27FA}"/>
              </a:ext>
            </a:extLst>
          </p:cNvPr>
          <p:cNvSpPr/>
          <p:nvPr userDrawn="1"/>
        </p:nvSpPr>
        <p:spPr>
          <a:xfrm>
            <a:off x="0" y="0"/>
            <a:ext cx="11522075" cy="6480175"/>
          </a:xfrm>
          <a:prstGeom prst="rect">
            <a:avLst/>
          </a:prstGeom>
          <a:solidFill>
            <a:srgbClr val="1464C8"/>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nl-NL" sz="1512" dirty="0" err="1"/>
          </a:p>
        </p:txBody>
      </p:sp>
      <p:sp>
        <p:nvSpPr>
          <p:cNvPr id="6" name="Titel 1">
            <a:extLst>
              <a:ext uri="{FF2B5EF4-FFF2-40B4-BE49-F238E27FC236}">
                <a16:creationId xmlns:a16="http://schemas.microsoft.com/office/drawing/2014/main" id="{97CAFEF7-ED71-2798-CF0C-81D4A6D135B4}"/>
              </a:ext>
            </a:extLst>
          </p:cNvPr>
          <p:cNvSpPr>
            <a:spLocks noGrp="1"/>
          </p:cNvSpPr>
          <p:nvPr>
            <p:ph type="ctrTitle" hasCustomPrompt="1"/>
          </p:nvPr>
        </p:nvSpPr>
        <p:spPr>
          <a:xfrm>
            <a:off x="1466467" y="1874267"/>
            <a:ext cx="8589142" cy="2010649"/>
          </a:xfrm>
        </p:spPr>
        <p:txBody>
          <a:bodyPr anchor="b"/>
          <a:lstStyle>
            <a:lvl1pPr algn="l">
              <a:lnSpc>
                <a:spcPct val="80000"/>
              </a:lnSpc>
              <a:defRPr sz="5669" b="1" i="0">
                <a:solidFill>
                  <a:schemeClr val="bg1"/>
                </a:solidFill>
                <a:latin typeface="Roboto" panose="02000000000000000000" pitchFamily="2" charset="0"/>
                <a:ea typeface="Roboto" panose="02000000000000000000" pitchFamily="2" charset="0"/>
              </a:defRPr>
            </a:lvl1pPr>
          </a:lstStyle>
          <a:p>
            <a:r>
              <a:rPr lang="en-GB" noProof="0" dirty="0"/>
              <a:t>Presentation title here</a:t>
            </a:r>
          </a:p>
        </p:txBody>
      </p:sp>
      <p:sp>
        <p:nvSpPr>
          <p:cNvPr id="7" name="Tijdelijke aanduiding voor tekst 7">
            <a:extLst>
              <a:ext uri="{FF2B5EF4-FFF2-40B4-BE49-F238E27FC236}">
                <a16:creationId xmlns:a16="http://schemas.microsoft.com/office/drawing/2014/main" id="{4212940C-DBD3-C88B-9863-3D05950156BC}"/>
              </a:ext>
            </a:extLst>
          </p:cNvPr>
          <p:cNvSpPr>
            <a:spLocks noGrp="1"/>
          </p:cNvSpPr>
          <p:nvPr>
            <p:ph type="body" sz="quarter" idx="14" hasCustomPrompt="1"/>
          </p:nvPr>
        </p:nvSpPr>
        <p:spPr>
          <a:xfrm>
            <a:off x="1466466" y="4122413"/>
            <a:ext cx="8589143" cy="371420"/>
          </a:xfrm>
        </p:spPr>
        <p:txBody>
          <a:bodyPr anchor="b" anchorCtr="0"/>
          <a:lstStyle>
            <a:lvl1pPr marL="0" indent="0">
              <a:buNone/>
              <a:defRPr sz="2079">
                <a:solidFill>
                  <a:schemeClr val="bg1"/>
                </a:solidFill>
              </a:defRPr>
            </a:lvl1pPr>
          </a:lstStyle>
          <a:p>
            <a:pPr lvl="0"/>
            <a:r>
              <a:rPr lang="en-GB" dirty="0"/>
              <a:t>Place a subtitle here</a:t>
            </a:r>
          </a:p>
        </p:txBody>
      </p:sp>
      <p:sp>
        <p:nvSpPr>
          <p:cNvPr id="8" name="Ondertitel 2">
            <a:extLst>
              <a:ext uri="{FF2B5EF4-FFF2-40B4-BE49-F238E27FC236}">
                <a16:creationId xmlns:a16="http://schemas.microsoft.com/office/drawing/2014/main" id="{88514023-BE23-A94A-5E48-7DDDCC1AF0B1}"/>
              </a:ext>
            </a:extLst>
          </p:cNvPr>
          <p:cNvSpPr>
            <a:spLocks noGrp="1"/>
          </p:cNvSpPr>
          <p:nvPr>
            <p:ph type="subTitle" idx="1" hasCustomPrompt="1"/>
          </p:nvPr>
        </p:nvSpPr>
        <p:spPr>
          <a:xfrm>
            <a:off x="1466465" y="5151656"/>
            <a:ext cx="8589143" cy="223566"/>
          </a:xfrm>
          <a:prstGeom prst="roundRect">
            <a:avLst>
              <a:gd name="adj" fmla="val 11279"/>
            </a:avLst>
          </a:prstGeom>
          <a:noFill/>
        </p:spPr>
        <p:txBody>
          <a:bodyPr wrap="square" lIns="0" tIns="0" rIns="0" bIns="0" anchor="ctr" anchorCtr="0">
            <a:spAutoFit/>
          </a:bodyPr>
          <a:lstStyle>
            <a:lvl1pPr marL="0" indent="0" algn="l">
              <a:buNone/>
              <a:defRPr sz="1512" b="0">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GB" noProof="0" dirty="0"/>
              <a:t>Author name</a:t>
            </a:r>
          </a:p>
        </p:txBody>
      </p:sp>
      <p:sp>
        <p:nvSpPr>
          <p:cNvPr id="9" name="Tijdelijke aanduiding voor datum 3">
            <a:extLst>
              <a:ext uri="{FF2B5EF4-FFF2-40B4-BE49-F238E27FC236}">
                <a16:creationId xmlns:a16="http://schemas.microsoft.com/office/drawing/2014/main" id="{6ED209F9-418F-3B62-7854-F66D82C602EE}"/>
              </a:ext>
            </a:extLst>
          </p:cNvPr>
          <p:cNvSpPr>
            <a:spLocks noGrp="1"/>
          </p:cNvSpPr>
          <p:nvPr>
            <p:ph type="dt" sz="half" idx="10"/>
          </p:nvPr>
        </p:nvSpPr>
        <p:spPr>
          <a:xfrm>
            <a:off x="1466465" y="5522969"/>
            <a:ext cx="2945029" cy="371420"/>
          </a:xfrm>
          <a:prstGeom prst="rect">
            <a:avLst/>
          </a:prstGeom>
        </p:spPr>
        <p:txBody>
          <a:bodyPr/>
          <a:lstStyle>
            <a:lvl1pPr algn="l">
              <a:defRPr sz="1512" b="0" i="0">
                <a:solidFill>
                  <a:schemeClr val="bg1"/>
                </a:solidFill>
                <a:latin typeface="Roboto" panose="02000000000000000000" pitchFamily="2" charset="0"/>
              </a:defRPr>
            </a:lvl1pPr>
          </a:lstStyle>
          <a:p>
            <a:endParaRPr lang="en-GB" dirty="0"/>
          </a:p>
        </p:txBody>
      </p:sp>
      <p:pic>
        <p:nvPicPr>
          <p:cNvPr id="10" name="Afbeelding 9" descr="Afbeelding met Lettertype, tekst, Graphics, schermopname&#10;&#10;Automatisch gegenereerde beschrijving">
            <a:extLst>
              <a:ext uri="{FF2B5EF4-FFF2-40B4-BE49-F238E27FC236}">
                <a16:creationId xmlns:a16="http://schemas.microsoft.com/office/drawing/2014/main" id="{A96901EC-A4AC-3939-A409-983E277C17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2774900" cy="2223635"/>
          </a:xfrm>
          <a:prstGeom prst="rect">
            <a:avLst/>
          </a:prstGeom>
        </p:spPr>
      </p:pic>
    </p:spTree>
    <p:extLst>
      <p:ext uri="{BB962C8B-B14F-4D97-AF65-F5344CB8AC3E}">
        <p14:creationId xmlns:p14="http://schemas.microsoft.com/office/powerpoint/2010/main" val="16575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8">
                                            <p:bg/>
                                          </p:spTgt>
                                        </p:tgtEl>
                                        <p:attrNameLst>
                                          <p:attrName>style.visibility</p:attrName>
                                        </p:attrNameLst>
                                      </p:cBhvr>
                                      <p:to>
                                        <p:strVal val="visible"/>
                                      </p:to>
                                    </p:set>
                                    <p:anim calcmode="lin" valueType="num">
                                      <p:cBhvr additive="base">
                                        <p:cTn id="15" dur="1000" fill="hold"/>
                                        <p:tgtEl>
                                          <p:spTgt spid="8">
                                            <p:bg/>
                                          </p:spTgt>
                                        </p:tgtEl>
                                        <p:attrNameLst>
                                          <p:attrName>ppt_x</p:attrName>
                                        </p:attrNameLst>
                                      </p:cBhvr>
                                      <p:tavLst>
                                        <p:tav tm="0">
                                          <p:val>
                                            <p:strVal val="0-#ppt_w/2"/>
                                          </p:val>
                                        </p:tav>
                                        <p:tav tm="100000">
                                          <p:val>
                                            <p:strVal val="#ppt_x"/>
                                          </p:val>
                                        </p:tav>
                                      </p:tavLst>
                                    </p:anim>
                                    <p:anim calcmode="lin" valueType="num">
                                      <p:cBhvr additive="base">
                                        <p:cTn id="16" dur="1000" fill="hold"/>
                                        <p:tgtEl>
                                          <p:spTgt spid="8">
                                            <p:bg/>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10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nodePh="1">
                                  <p:stCondLst>
                                    <p:cond delay="1250"/>
                                  </p:stCondLst>
                                  <p:endCondLst>
                                    <p:cond evt="begin" delay="0">
                                      <p:tn val="21"/>
                                    </p:cond>
                                  </p:end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ppt_x"/>
                                          </p:val>
                                        </p:tav>
                                        <p:tav tm="100000">
                                          <p:val>
                                            <p:strVal val="#ppt_x"/>
                                          </p:val>
                                        </p:tav>
                                      </p:tavLst>
                                    </p:anim>
                                    <p:anim calcmode="lin" valueType="num">
                                      <p:cBhvr additive="base">
                                        <p:cTn id="24"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2" presetClass="entr" presetSubtype="8" decel="10000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P spid="8" grpId="0" uiExpand="1" build="p" animBg="1">
        <p:tmplLst>
          <p:tmpl lvl="1">
            <p:tnLst>
              <p:par>
                <p:cTn presetID="2" presetClass="entr" presetSubtype="8" decel="100000" fill="hold" nodeType="withEffect">
                  <p:stCondLst>
                    <p:cond delay="10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0-#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
            <p:tnLst>
              <p:par>
                <p:cTn presetID="2" presetClass="entr" presetSubtype="8" decel="100000" fill="hold" nodeType="withEffect">
                  <p:stCondLst>
                    <p:cond delay="10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0-#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P spid="9" grpId="0"/>
    </p:bldLst>
  </p:timing>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page Image">
    <p:bg>
      <p:bgPr>
        <a:solidFill>
          <a:schemeClr val="bg1"/>
        </a:solidFill>
        <a:effectLst/>
      </p:bgPr>
    </p:bg>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0EC40B27-BCC0-C47F-EF7C-1EFC3BCA42F4}"/>
              </a:ext>
            </a:extLst>
          </p:cNvPr>
          <p:cNvSpPr/>
          <p:nvPr userDrawn="1"/>
        </p:nvSpPr>
        <p:spPr>
          <a:xfrm>
            <a:off x="0" y="0"/>
            <a:ext cx="11522075" cy="6480175"/>
          </a:xfrm>
          <a:prstGeom prst="rect">
            <a:avLst/>
          </a:prstGeom>
          <a:solidFill>
            <a:srgbClr val="1464C8"/>
          </a:solidFill>
          <a:ln>
            <a:noFill/>
          </a:ln>
        </p:spPr>
        <p:style>
          <a:lnRef idx="2">
            <a:schemeClr val="accent1">
              <a:shade val="50000"/>
            </a:schemeClr>
          </a:lnRef>
          <a:fillRef idx="1">
            <a:schemeClr val="accent1"/>
          </a:fillRef>
          <a:effectRef idx="0">
            <a:schemeClr val="accent1"/>
          </a:effectRef>
          <a:fontRef idx="minor">
            <a:schemeClr val="lt1"/>
          </a:fontRef>
        </p:style>
        <p:txBody>
          <a:bodyPr lIns="136067" tIns="136067" rIns="136067" bIns="136067" rtlCol="0" anchor="ctr"/>
          <a:lstStyle/>
          <a:p>
            <a:pPr algn="ctr">
              <a:lnSpc>
                <a:spcPct val="90000"/>
              </a:lnSpc>
              <a:spcBef>
                <a:spcPts val="189"/>
              </a:spcBef>
              <a:spcAft>
                <a:spcPts val="189"/>
              </a:spcAft>
            </a:pPr>
            <a:endParaRPr lang="nl-NL" sz="1512" dirty="0" err="1"/>
          </a:p>
        </p:txBody>
      </p:sp>
      <p:pic>
        <p:nvPicPr>
          <p:cNvPr id="3" name="Afbeelding 2">
            <a:extLst>
              <a:ext uri="{FF2B5EF4-FFF2-40B4-BE49-F238E27FC236}">
                <a16:creationId xmlns:a16="http://schemas.microsoft.com/office/drawing/2014/main" id="{9B1A4BBA-FADB-3C13-EFBF-B487DA10C51B}"/>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rcRect/>
          <a:stretch/>
        </p:blipFill>
        <p:spPr>
          <a:xfrm>
            <a:off x="0" y="0"/>
            <a:ext cx="11522075" cy="6480175"/>
          </a:xfrm>
          <a:prstGeom prst="rect">
            <a:avLst/>
          </a:prstGeom>
        </p:spPr>
      </p:pic>
      <p:pic>
        <p:nvPicPr>
          <p:cNvPr id="5" name="Graphic 4">
            <a:extLst>
              <a:ext uri="{FF2B5EF4-FFF2-40B4-BE49-F238E27FC236}">
                <a16:creationId xmlns:a16="http://schemas.microsoft.com/office/drawing/2014/main" id="{D448E2CE-E72E-D299-B3B1-8CDFBAAF99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7202" y="4947456"/>
            <a:ext cx="1195140" cy="1194957"/>
          </a:xfrm>
          <a:prstGeom prst="rect">
            <a:avLst/>
          </a:prstGeom>
        </p:spPr>
      </p:pic>
      <p:pic>
        <p:nvPicPr>
          <p:cNvPr id="11" name="Graphic 10">
            <a:extLst>
              <a:ext uri="{FF2B5EF4-FFF2-40B4-BE49-F238E27FC236}">
                <a16:creationId xmlns:a16="http://schemas.microsoft.com/office/drawing/2014/main" id="{CC7C3847-42E5-A23C-58FA-1195F55097B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3624" y="1913428"/>
            <a:ext cx="864707" cy="864574"/>
          </a:xfrm>
          <a:prstGeom prst="rect">
            <a:avLst/>
          </a:prstGeom>
        </p:spPr>
      </p:pic>
      <p:pic>
        <p:nvPicPr>
          <p:cNvPr id="12" name="Graphic 11">
            <a:extLst>
              <a:ext uri="{FF2B5EF4-FFF2-40B4-BE49-F238E27FC236}">
                <a16:creationId xmlns:a16="http://schemas.microsoft.com/office/drawing/2014/main" id="{76812F8D-138A-77F6-9D9C-6E73B26706E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4995" y="3607873"/>
            <a:ext cx="672672" cy="672569"/>
          </a:xfrm>
          <a:prstGeom prst="rect">
            <a:avLst/>
          </a:prstGeom>
        </p:spPr>
      </p:pic>
      <p:sp>
        <p:nvSpPr>
          <p:cNvPr id="14" name="Tijdelijke aanduiding voor tekst 7">
            <a:extLst>
              <a:ext uri="{FF2B5EF4-FFF2-40B4-BE49-F238E27FC236}">
                <a16:creationId xmlns:a16="http://schemas.microsoft.com/office/drawing/2014/main" id="{E6224328-8E45-2C13-F9A3-59ECD95E09ED}"/>
              </a:ext>
            </a:extLst>
          </p:cNvPr>
          <p:cNvSpPr>
            <a:spLocks noGrp="1"/>
          </p:cNvSpPr>
          <p:nvPr>
            <p:ph type="body" sz="quarter" idx="14" hasCustomPrompt="1"/>
          </p:nvPr>
        </p:nvSpPr>
        <p:spPr>
          <a:xfrm>
            <a:off x="1466466" y="4122413"/>
            <a:ext cx="8589143" cy="371420"/>
          </a:xfrm>
        </p:spPr>
        <p:txBody>
          <a:bodyPr anchor="b" anchorCtr="0"/>
          <a:lstStyle>
            <a:lvl1pPr marL="0" indent="0">
              <a:buNone/>
              <a:defRPr sz="2079">
                <a:solidFill>
                  <a:schemeClr val="bg1"/>
                </a:solidFill>
              </a:defRPr>
            </a:lvl1pPr>
          </a:lstStyle>
          <a:p>
            <a:pPr lvl="0"/>
            <a:r>
              <a:rPr lang="en-GB" dirty="0"/>
              <a:t>Place a subtitle here</a:t>
            </a:r>
          </a:p>
        </p:txBody>
      </p:sp>
      <p:sp>
        <p:nvSpPr>
          <p:cNvPr id="15" name="Ondertitel 2">
            <a:extLst>
              <a:ext uri="{FF2B5EF4-FFF2-40B4-BE49-F238E27FC236}">
                <a16:creationId xmlns:a16="http://schemas.microsoft.com/office/drawing/2014/main" id="{A2519492-829E-06A2-44DE-7CB7D6BF744B}"/>
              </a:ext>
            </a:extLst>
          </p:cNvPr>
          <p:cNvSpPr>
            <a:spLocks noGrp="1"/>
          </p:cNvSpPr>
          <p:nvPr>
            <p:ph type="subTitle" idx="1" hasCustomPrompt="1"/>
          </p:nvPr>
        </p:nvSpPr>
        <p:spPr>
          <a:xfrm>
            <a:off x="1466465" y="5151656"/>
            <a:ext cx="8589143" cy="223566"/>
          </a:xfrm>
          <a:prstGeom prst="roundRect">
            <a:avLst>
              <a:gd name="adj" fmla="val 11279"/>
            </a:avLst>
          </a:prstGeom>
          <a:noFill/>
        </p:spPr>
        <p:txBody>
          <a:bodyPr wrap="square" lIns="0" tIns="0" rIns="0" bIns="0" anchor="ctr" anchorCtr="0">
            <a:spAutoFit/>
          </a:bodyPr>
          <a:lstStyle>
            <a:lvl1pPr marL="0" indent="0" algn="l">
              <a:buNone/>
              <a:defRPr sz="1512" b="0">
                <a:solidFill>
                  <a:schemeClr val="bg1"/>
                </a:solidFill>
              </a:defRPr>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GB" noProof="0" dirty="0"/>
              <a:t>Author name</a:t>
            </a:r>
          </a:p>
        </p:txBody>
      </p:sp>
      <p:sp>
        <p:nvSpPr>
          <p:cNvPr id="16" name="Tijdelijke aanduiding voor datum 3">
            <a:extLst>
              <a:ext uri="{FF2B5EF4-FFF2-40B4-BE49-F238E27FC236}">
                <a16:creationId xmlns:a16="http://schemas.microsoft.com/office/drawing/2014/main" id="{AA1BA2B9-5762-5A38-B7F1-9B06DF1483E6}"/>
              </a:ext>
            </a:extLst>
          </p:cNvPr>
          <p:cNvSpPr>
            <a:spLocks noGrp="1"/>
          </p:cNvSpPr>
          <p:nvPr>
            <p:ph type="dt" sz="half" idx="10"/>
          </p:nvPr>
        </p:nvSpPr>
        <p:spPr>
          <a:xfrm>
            <a:off x="1466465" y="5522969"/>
            <a:ext cx="2945029" cy="371420"/>
          </a:xfrm>
          <a:prstGeom prst="rect">
            <a:avLst/>
          </a:prstGeom>
        </p:spPr>
        <p:txBody>
          <a:bodyPr/>
          <a:lstStyle>
            <a:lvl1pPr algn="l">
              <a:defRPr sz="1512" b="0" i="0">
                <a:solidFill>
                  <a:schemeClr val="bg1"/>
                </a:solidFill>
                <a:latin typeface="Roboto" panose="02000000000000000000" pitchFamily="2" charset="0"/>
              </a:defRPr>
            </a:lvl1pPr>
          </a:lstStyle>
          <a:p>
            <a:endParaRPr lang="en-GB" dirty="0"/>
          </a:p>
        </p:txBody>
      </p:sp>
      <p:pic>
        <p:nvPicPr>
          <p:cNvPr id="17" name="Afbeelding 16" descr="Afbeelding met Lettertype, tekst, Graphics, schermopname&#10;&#10;Automatisch gegenereerde beschrijving">
            <a:extLst>
              <a:ext uri="{FF2B5EF4-FFF2-40B4-BE49-F238E27FC236}">
                <a16:creationId xmlns:a16="http://schemas.microsoft.com/office/drawing/2014/main" id="{384B9A7E-48C9-3A7D-1FE8-C0F35301AFE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2774900" cy="2223635"/>
          </a:xfrm>
          <a:prstGeom prst="rect">
            <a:avLst/>
          </a:prstGeom>
        </p:spPr>
      </p:pic>
      <p:sp>
        <p:nvSpPr>
          <p:cNvPr id="4" name="Titel 1">
            <a:extLst>
              <a:ext uri="{FF2B5EF4-FFF2-40B4-BE49-F238E27FC236}">
                <a16:creationId xmlns:a16="http://schemas.microsoft.com/office/drawing/2014/main" id="{5F7B942F-34F9-20F6-F4CD-D9F0E173D61C}"/>
              </a:ext>
            </a:extLst>
          </p:cNvPr>
          <p:cNvSpPr>
            <a:spLocks noGrp="1"/>
          </p:cNvSpPr>
          <p:nvPr>
            <p:ph type="ctrTitle" hasCustomPrompt="1"/>
          </p:nvPr>
        </p:nvSpPr>
        <p:spPr>
          <a:xfrm>
            <a:off x="1466467" y="1874267"/>
            <a:ext cx="8589142" cy="2010649"/>
          </a:xfrm>
        </p:spPr>
        <p:txBody>
          <a:bodyPr anchor="b"/>
          <a:lstStyle>
            <a:lvl1pPr algn="l">
              <a:lnSpc>
                <a:spcPct val="80000"/>
              </a:lnSpc>
              <a:defRPr sz="5669" b="1" i="0">
                <a:solidFill>
                  <a:schemeClr val="bg1"/>
                </a:solidFill>
                <a:latin typeface="Roboto" panose="02000000000000000000" pitchFamily="2" charset="0"/>
                <a:ea typeface="Roboto" panose="02000000000000000000" pitchFamily="2" charset="0"/>
              </a:defRPr>
            </a:lvl1pPr>
          </a:lstStyle>
          <a:p>
            <a:r>
              <a:rPr lang="en-GB" noProof="0" dirty="0"/>
              <a:t>Presentation title here</a:t>
            </a:r>
          </a:p>
        </p:txBody>
      </p:sp>
    </p:spTree>
    <p:extLst>
      <p:ext uri="{BB962C8B-B14F-4D97-AF65-F5344CB8AC3E}">
        <p14:creationId xmlns:p14="http://schemas.microsoft.com/office/powerpoint/2010/main" val="416770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15">
                                            <p:bg/>
                                          </p:spTgt>
                                        </p:tgtEl>
                                        <p:attrNameLst>
                                          <p:attrName>style.visibility</p:attrName>
                                        </p:attrNameLst>
                                      </p:cBhvr>
                                      <p:to>
                                        <p:strVal val="visible"/>
                                      </p:to>
                                    </p:set>
                                    <p:anim calcmode="lin" valueType="num">
                                      <p:cBhvr additive="base">
                                        <p:cTn id="11" dur="1000" fill="hold"/>
                                        <p:tgtEl>
                                          <p:spTgt spid="15">
                                            <p:bg/>
                                          </p:spTgt>
                                        </p:tgtEl>
                                        <p:attrNameLst>
                                          <p:attrName>ppt_x</p:attrName>
                                        </p:attrNameLst>
                                      </p:cBhvr>
                                      <p:tavLst>
                                        <p:tav tm="0">
                                          <p:val>
                                            <p:strVal val="0-#ppt_w/2"/>
                                          </p:val>
                                        </p:tav>
                                        <p:tav tm="100000">
                                          <p:val>
                                            <p:strVal val="#ppt_x"/>
                                          </p:val>
                                        </p:tav>
                                      </p:tavLst>
                                    </p:anim>
                                    <p:anim calcmode="lin" valueType="num">
                                      <p:cBhvr additive="base">
                                        <p:cTn id="12" dur="1000" fill="hold"/>
                                        <p:tgtEl>
                                          <p:spTgt spid="15">
                                            <p:bg/>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10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nodePh="1">
                                  <p:stCondLst>
                                    <p:cond delay="125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0-#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tmplLst>
          <p:tmpl>
            <p:tnLst>
              <p:par>
                <p:cTn presetID="2" presetClass="entr" presetSubtype="8"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0-#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5" grpId="0" uiExpand="1" build="p" animBg="1">
        <p:tmplLst>
          <p:tmpl lvl="1">
            <p:tnLst>
              <p:par>
                <p:cTn presetID="2" presetClass="entr" presetSubtype="8" decel="10000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0-#ppt_w/2"/>
                          </p:val>
                        </p:tav>
                        <p:tav tm="100000">
                          <p:val>
                            <p:strVal val="#ppt_x"/>
                          </p:val>
                        </p:tav>
                      </p:tavLst>
                    </p:anim>
                    <p:anim calcmode="lin" valueType="num">
                      <p:cBhvr additive="base">
                        <p:cTn dur="1000" fill="hold"/>
                        <p:tgtEl>
                          <p:spTgt spid="15"/>
                        </p:tgtEl>
                        <p:attrNameLst>
                          <p:attrName>ppt_y</p:attrName>
                        </p:attrNameLst>
                      </p:cBhvr>
                      <p:tavLst>
                        <p:tav tm="0">
                          <p:val>
                            <p:strVal val="#ppt_y"/>
                          </p:val>
                        </p:tav>
                        <p:tav tm="100000">
                          <p:val>
                            <p:strVal val="#ppt_y"/>
                          </p:val>
                        </p:tav>
                      </p:tavLst>
                    </p:anim>
                  </p:childTnLst>
                </p:cTn>
              </p:par>
            </p:tnLst>
          </p:tmpl>
          <p:tmpl>
            <p:tnLst>
              <p:par>
                <p:cTn presetID="2" presetClass="entr" presetSubtype="8" decel="10000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0-#ppt_w/2"/>
                          </p:val>
                        </p:tav>
                        <p:tav tm="100000">
                          <p:val>
                            <p:strVal val="#ppt_x"/>
                          </p:val>
                        </p:tav>
                      </p:tavLst>
                    </p:anim>
                    <p:anim calcmode="lin" valueType="num">
                      <p:cBhvr additive="base">
                        <p:cTn dur="1000" fill="hold"/>
                        <p:tgtEl>
                          <p:spTgt spid="15"/>
                        </p:tgtEl>
                        <p:attrNameLst>
                          <p:attrName>ppt_y</p:attrName>
                        </p:attrNameLst>
                      </p:cBhvr>
                      <p:tavLst>
                        <p:tav tm="0">
                          <p:val>
                            <p:strVal val="#ppt_y"/>
                          </p:val>
                        </p:tav>
                        <p:tav tm="100000">
                          <p:val>
                            <p:strVal val="#ppt_y"/>
                          </p:val>
                        </p:tav>
                      </p:tavLst>
                    </p:anim>
                  </p:childTnLst>
                </p:cTn>
              </p:par>
            </p:tnLst>
          </p:tmpl>
        </p:tmplLst>
      </p:bldP>
      <p:bldP spid="16" grpId="0"/>
      <p:bldP spid="4" grpId="0"/>
    </p:bldLst>
  </p:timing>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Light">
    <p:bg>
      <p:bgPr>
        <a:solidFill>
          <a:schemeClr val="bg1"/>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4FFD2E8E-E958-B537-A459-5DF2E19F93CF}"/>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rcRect/>
          <a:stretch/>
        </p:blipFill>
        <p:spPr>
          <a:xfrm>
            <a:off x="-2" y="0"/>
            <a:ext cx="11522075" cy="6480175"/>
          </a:xfrm>
          <a:prstGeom prst="rect">
            <a:avLst/>
          </a:prstGeom>
        </p:spPr>
      </p:pic>
      <p:sp>
        <p:nvSpPr>
          <p:cNvPr id="123" name="Titel 122">
            <a:extLst>
              <a:ext uri="{FF2B5EF4-FFF2-40B4-BE49-F238E27FC236}">
                <a16:creationId xmlns:a16="http://schemas.microsoft.com/office/drawing/2014/main" id="{ADDD288F-1F47-09DE-8053-359936D93962}"/>
              </a:ext>
            </a:extLst>
          </p:cNvPr>
          <p:cNvSpPr>
            <a:spLocks noGrp="1"/>
          </p:cNvSpPr>
          <p:nvPr>
            <p:ph type="title" hasCustomPrompt="1"/>
          </p:nvPr>
        </p:nvSpPr>
        <p:spPr>
          <a:xfrm>
            <a:off x="680438" y="445105"/>
            <a:ext cx="10160515" cy="583924"/>
          </a:xfrm>
        </p:spPr>
        <p:txBody>
          <a:bodyPr/>
          <a:lstStyle>
            <a:lvl1pPr>
              <a:defRPr sz="3402" b="1"/>
            </a:lvl1pPr>
          </a:lstStyle>
          <a:p>
            <a:r>
              <a:rPr lang="en-GB" dirty="0"/>
              <a:t>Place a title here</a:t>
            </a:r>
          </a:p>
        </p:txBody>
      </p:sp>
      <p:sp>
        <p:nvSpPr>
          <p:cNvPr id="127" name="Tijdelijke aanduiding voor dianummer 126">
            <a:extLst>
              <a:ext uri="{FF2B5EF4-FFF2-40B4-BE49-F238E27FC236}">
                <a16:creationId xmlns:a16="http://schemas.microsoft.com/office/drawing/2014/main" id="{27485487-1F01-ECE4-6915-9AF97883D77B}"/>
              </a:ext>
            </a:extLst>
          </p:cNvPr>
          <p:cNvSpPr>
            <a:spLocks noGrp="1"/>
          </p:cNvSpPr>
          <p:nvPr>
            <p:ph type="sldNum" sz="quarter" idx="17"/>
          </p:nvPr>
        </p:nvSpPr>
        <p:spPr/>
        <p:txBody>
          <a:bodyPr/>
          <a:lstStyle/>
          <a:p>
            <a:fld id="{D7B5DC5B-6873-43DB-ADC7-B15ACCE0DFDB}" type="slidenum">
              <a:rPr lang="en-GB" smtClean="0"/>
              <a:pPr/>
              <a:t>‹#›</a:t>
            </a:fld>
            <a:endParaRPr lang="en-GB" dirty="0"/>
          </a:p>
        </p:txBody>
      </p:sp>
      <p:sp>
        <p:nvSpPr>
          <p:cNvPr id="5" name="Tijdelijke aanduiding voor tekst 4">
            <a:extLst>
              <a:ext uri="{FF2B5EF4-FFF2-40B4-BE49-F238E27FC236}">
                <a16:creationId xmlns:a16="http://schemas.microsoft.com/office/drawing/2014/main" id="{79B99D79-B181-A06F-B39D-F37E799B1A6D}"/>
              </a:ext>
            </a:extLst>
          </p:cNvPr>
          <p:cNvSpPr>
            <a:spLocks noGrp="1"/>
          </p:cNvSpPr>
          <p:nvPr>
            <p:ph type="body" sz="quarter" idx="18" hasCustomPrompt="1"/>
          </p:nvPr>
        </p:nvSpPr>
        <p:spPr>
          <a:xfrm>
            <a:off x="679623" y="1335037"/>
            <a:ext cx="10161329" cy="4150612"/>
          </a:xfrm>
        </p:spPr>
        <p:txBody>
          <a:body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pic>
        <p:nvPicPr>
          <p:cNvPr id="3" name="Afbeelding 2">
            <a:extLst>
              <a:ext uri="{FF2B5EF4-FFF2-40B4-BE49-F238E27FC236}">
                <a16:creationId xmlns:a16="http://schemas.microsoft.com/office/drawing/2014/main" id="{9CB27525-CB7E-590C-674C-977E1503C93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6" name="Tijdelijke aanduiding voor datum 3">
            <a:extLst>
              <a:ext uri="{FF2B5EF4-FFF2-40B4-BE49-F238E27FC236}">
                <a16:creationId xmlns:a16="http://schemas.microsoft.com/office/drawing/2014/main" id="{326E6268-5EB6-3B51-238D-AF63D53BFA97}"/>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7" name="Tijdelijke aanduiding voor voettekst 4">
            <a:extLst>
              <a:ext uri="{FF2B5EF4-FFF2-40B4-BE49-F238E27FC236}">
                <a16:creationId xmlns:a16="http://schemas.microsoft.com/office/drawing/2014/main" id="{E36C3DC5-173F-D701-E5E8-8D3EF9FDFC8D}"/>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Tree>
    <p:extLst>
      <p:ext uri="{BB962C8B-B14F-4D97-AF65-F5344CB8AC3E}">
        <p14:creationId xmlns:p14="http://schemas.microsoft.com/office/powerpoint/2010/main" val="30210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p:bg>
      <p:bgPr>
        <a:solidFill>
          <a:srgbClr val="1464C8">
            <a:alpha val="10000"/>
          </a:srgbClr>
        </a:solidFill>
        <a:effectLst/>
      </p:bgPr>
    </p:bg>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79B99D79-B181-A06F-B39D-F37E799B1A6D}"/>
              </a:ext>
            </a:extLst>
          </p:cNvPr>
          <p:cNvSpPr>
            <a:spLocks noGrp="1"/>
          </p:cNvSpPr>
          <p:nvPr>
            <p:ph type="body" sz="quarter" idx="18" hasCustomPrompt="1"/>
          </p:nvPr>
        </p:nvSpPr>
        <p:spPr>
          <a:xfrm>
            <a:off x="679623" y="1335037"/>
            <a:ext cx="10161329" cy="4150612"/>
          </a:xfrm>
        </p:spPr>
        <p:txBody>
          <a:body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tel 122">
            <a:extLst>
              <a:ext uri="{FF2B5EF4-FFF2-40B4-BE49-F238E27FC236}">
                <a16:creationId xmlns:a16="http://schemas.microsoft.com/office/drawing/2014/main" id="{E20FD38B-9DE5-941E-1630-5668CF9A6719}"/>
              </a:ext>
            </a:extLst>
          </p:cNvPr>
          <p:cNvSpPr>
            <a:spLocks noGrp="1"/>
          </p:cNvSpPr>
          <p:nvPr>
            <p:ph type="title" hasCustomPrompt="1"/>
          </p:nvPr>
        </p:nvSpPr>
        <p:spPr>
          <a:xfrm>
            <a:off x="680438" y="445105"/>
            <a:ext cx="10160515" cy="583924"/>
          </a:xfrm>
        </p:spPr>
        <p:txBody>
          <a:bodyPr/>
          <a:lstStyle>
            <a:lvl1pPr>
              <a:defRPr sz="3402" b="1"/>
            </a:lvl1pPr>
          </a:lstStyle>
          <a:p>
            <a:r>
              <a:rPr lang="en-GB" dirty="0"/>
              <a:t>Place a title here</a:t>
            </a:r>
          </a:p>
        </p:txBody>
      </p:sp>
      <p:pic>
        <p:nvPicPr>
          <p:cNvPr id="6" name="Afbeelding 5">
            <a:extLst>
              <a:ext uri="{FF2B5EF4-FFF2-40B4-BE49-F238E27FC236}">
                <a16:creationId xmlns:a16="http://schemas.microsoft.com/office/drawing/2014/main" id="{1146B704-349B-E31C-5B17-EE50687711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7957" y="5691838"/>
            <a:ext cx="1623212" cy="815176"/>
          </a:xfrm>
          <a:prstGeom prst="rect">
            <a:avLst/>
          </a:prstGeom>
        </p:spPr>
      </p:pic>
      <p:sp>
        <p:nvSpPr>
          <p:cNvPr id="3" name="Tijdelijke aanduiding voor datum 3">
            <a:extLst>
              <a:ext uri="{FF2B5EF4-FFF2-40B4-BE49-F238E27FC236}">
                <a16:creationId xmlns:a16="http://schemas.microsoft.com/office/drawing/2014/main" id="{E26575FD-EF8E-F202-54E7-5B53A56FABDB}"/>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7" name="Tijdelijke aanduiding voor voettekst 4">
            <a:extLst>
              <a:ext uri="{FF2B5EF4-FFF2-40B4-BE49-F238E27FC236}">
                <a16:creationId xmlns:a16="http://schemas.microsoft.com/office/drawing/2014/main" id="{0A36E76B-D0B9-94EE-24AB-3A8538089C64}"/>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
        <p:nvSpPr>
          <p:cNvPr id="2" name="Tijdelijke aanduiding voor dianummer 126">
            <a:extLst>
              <a:ext uri="{FF2B5EF4-FFF2-40B4-BE49-F238E27FC236}">
                <a16:creationId xmlns:a16="http://schemas.microsoft.com/office/drawing/2014/main" id="{EA1B638A-4D57-E551-C6EF-79354148A98F}"/>
              </a:ext>
            </a:extLst>
          </p:cNvPr>
          <p:cNvSpPr>
            <a:spLocks noGrp="1"/>
          </p:cNvSpPr>
          <p:nvPr>
            <p:ph type="sldNum" sz="quarter" idx="17"/>
          </p:nvPr>
        </p:nvSpPr>
        <p:spPr>
          <a:xfrm>
            <a:off x="10947115" y="6028546"/>
            <a:ext cx="574960" cy="143427"/>
          </a:xfrm>
        </p:spPr>
        <p:txBody>
          <a:bodyPr/>
          <a:lstStyle/>
          <a:p>
            <a:fld id="{D7B5DC5B-6873-43DB-ADC7-B15ACCE0DFDB}" type="slidenum">
              <a:rPr lang="en-GB" smtClean="0"/>
              <a:pPr/>
              <a:t>‹#›</a:t>
            </a:fld>
            <a:endParaRPr lang="en-GB" dirty="0"/>
          </a:p>
        </p:txBody>
      </p:sp>
    </p:spTree>
    <p:extLst>
      <p:ext uri="{BB962C8B-B14F-4D97-AF65-F5344CB8AC3E}">
        <p14:creationId xmlns:p14="http://schemas.microsoft.com/office/powerpoint/2010/main" val="131170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image" Target="../media/image12.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image" Target="../media/image11.png"/><Relationship Id="rId2" Type="http://schemas.openxmlformats.org/officeDocument/2006/relationships/slideLayout" Target="../slideLayouts/slideLayout82.xml"/><Relationship Id="rId16" Type="http://schemas.openxmlformats.org/officeDocument/2006/relationships/image" Target="../media/image10.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theme" Target="../theme/theme10.xml"/><Relationship Id="rId10" Type="http://schemas.openxmlformats.org/officeDocument/2006/relationships/slideLayout" Target="../slideLayouts/slideLayout90.xml"/><Relationship Id="rId19" Type="http://schemas.openxmlformats.org/officeDocument/2006/relationships/image" Target="../media/image13.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image" Target="../media/image15.png"/><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theme" Target="../theme/theme7.xml"/><Relationship Id="rId4"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9.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8.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14"/>
            <a:ext cx="318656" cy="1149914"/>
          </a:xfrm>
          <a:prstGeom prst="rect">
            <a:avLst/>
          </a:prstGeom>
          <a:solidFill>
            <a:srgbClr val="00A6D6"/>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p:txBody>
      </p:sp>
      <p:sp>
        <p:nvSpPr>
          <p:cNvPr id="11" name="Google Shape;11;p1"/>
          <p:cNvSpPr txBox="1"/>
          <p:nvPr/>
        </p:nvSpPr>
        <p:spPr>
          <a:xfrm>
            <a:off x="10337800" y="6070600"/>
            <a:ext cx="104140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A6D6"/>
                </a:solidFill>
                <a:latin typeface="Arial"/>
                <a:ea typeface="Arial"/>
                <a:cs typeface="Arial"/>
                <a:sym typeface="Arial"/>
              </a:rPr>
              <a:t>‹#›</a:t>
            </a:fld>
            <a:endParaRPr sz="1400" b="0" i="0" u="none" strike="noStrike" cap="none">
              <a:solidFill>
                <a:srgbClr val="00A6D6"/>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5758739"/>
            <a:ext cx="11530500" cy="721500"/>
          </a:xfrm>
          <a:prstGeom prst="rect">
            <a:avLst/>
          </a:prstGeom>
          <a:solidFill>
            <a:srgbClr val="00A6D6"/>
          </a:solidFill>
          <a:ln>
            <a:noFill/>
          </a:ln>
        </p:spPr>
        <p:txBody>
          <a:bodyPr spcFirstLastPara="1" wrap="square" lIns="115158" tIns="115158" rIns="115158" bIns="115158"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 name="Google Shape;11;p1"/>
          <p:cNvSpPr txBox="1">
            <a:spLocks noGrp="1"/>
          </p:cNvSpPr>
          <p:nvPr>
            <p:ph type="title"/>
          </p:nvPr>
        </p:nvSpPr>
        <p:spPr>
          <a:xfrm>
            <a:off x="392764" y="389996"/>
            <a:ext cx="107364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Roboto Condensed"/>
              <a:buNone/>
              <a:defRPr sz="3500" b="0"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500"/>
              <a:buFont typeface="Roboto Condensed"/>
              <a:buNone/>
              <a:defRPr sz="3500" b="0"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500"/>
              <a:buFont typeface="Roboto Condensed"/>
              <a:buNone/>
              <a:defRPr sz="3500" b="0"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500"/>
              <a:buFont typeface="Roboto Condensed"/>
              <a:buNone/>
              <a:defRPr sz="3500" b="0"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500"/>
              <a:buFont typeface="Roboto Condensed"/>
              <a:buNone/>
              <a:defRPr sz="3500" b="0"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500"/>
              <a:buFont typeface="Roboto Condensed"/>
              <a:buNone/>
              <a:defRPr sz="3500" b="0"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500"/>
              <a:buFont typeface="Roboto Condensed"/>
              <a:buNone/>
              <a:defRPr sz="3500" b="0"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500"/>
              <a:buFont typeface="Roboto Condensed"/>
              <a:buNone/>
              <a:defRPr sz="3500" b="0"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500"/>
              <a:buFont typeface="Roboto Condensed"/>
              <a:buNone/>
              <a:defRPr sz="3500" b="0" i="0" u="none" strike="noStrike" cap="none">
                <a:solidFill>
                  <a:schemeClr val="dk1"/>
                </a:solidFill>
                <a:latin typeface="Roboto Condensed"/>
                <a:ea typeface="Roboto Condensed"/>
                <a:cs typeface="Roboto Condensed"/>
                <a:sym typeface="Roboto Condensed"/>
              </a:defRPr>
            </a:lvl9pPr>
          </a:lstStyle>
          <a:p>
            <a:endParaRPr/>
          </a:p>
        </p:txBody>
      </p:sp>
      <p:sp>
        <p:nvSpPr>
          <p:cNvPr id="12" name="Google Shape;12;p1"/>
          <p:cNvSpPr txBox="1">
            <a:spLocks noGrp="1"/>
          </p:cNvSpPr>
          <p:nvPr>
            <p:ph type="body" idx="1"/>
          </p:nvPr>
        </p:nvSpPr>
        <p:spPr>
          <a:xfrm>
            <a:off x="392764" y="1265200"/>
            <a:ext cx="10736400" cy="4316700"/>
          </a:xfrm>
          <a:prstGeom prst="rect">
            <a:avLst/>
          </a:prstGeom>
          <a:noFill/>
          <a:ln>
            <a:noFill/>
          </a:ln>
        </p:spPr>
        <p:txBody>
          <a:bodyPr spcFirstLastPara="1" wrap="square" lIns="91425" tIns="91425" rIns="91425" bIns="91425" anchor="t" anchorCtr="0">
            <a:noAutofit/>
          </a:bodyPr>
          <a:lstStyle>
            <a:lvl1pPr marL="457200" marR="0" lvl="0" indent="-387350" algn="l" rtl="0">
              <a:lnSpc>
                <a:spcPct val="115000"/>
              </a:lnSpc>
              <a:spcBef>
                <a:spcPts val="0"/>
              </a:spcBef>
              <a:spcAft>
                <a:spcPts val="0"/>
              </a:spcAft>
              <a:buClr>
                <a:schemeClr val="dk1"/>
              </a:buClr>
              <a:buSzPts val="2500"/>
              <a:buFont typeface="Roboto"/>
              <a:buChar char="●"/>
              <a:defRPr sz="2500" b="0" i="0" u="none" strike="noStrike" cap="none">
                <a:solidFill>
                  <a:schemeClr val="dk1"/>
                </a:solidFill>
                <a:latin typeface="Roboto"/>
                <a:ea typeface="Roboto"/>
                <a:cs typeface="Roboto"/>
                <a:sym typeface="Roboto"/>
              </a:defRPr>
            </a:lvl1pPr>
            <a:lvl2pPr marL="914400" marR="0" lvl="1" indent="-374650" algn="l" rtl="0">
              <a:lnSpc>
                <a:spcPct val="115000"/>
              </a:lnSpc>
              <a:spcBef>
                <a:spcPts val="1600"/>
              </a:spcBef>
              <a:spcAft>
                <a:spcPts val="0"/>
              </a:spcAft>
              <a:buClr>
                <a:schemeClr val="dk1"/>
              </a:buClr>
              <a:buSzPts val="2300"/>
              <a:buFont typeface="Roboto"/>
              <a:buChar char="○"/>
              <a:defRPr sz="2300" b="0" i="0" u="none" strike="noStrike" cap="none">
                <a:solidFill>
                  <a:schemeClr val="dk1"/>
                </a:solidFill>
                <a:latin typeface="Roboto"/>
                <a:ea typeface="Roboto"/>
                <a:cs typeface="Roboto"/>
                <a:sym typeface="Roboto"/>
              </a:defRPr>
            </a:lvl2pPr>
            <a:lvl3pPr marL="1371600" marR="0" lvl="2" indent="-355600" algn="l" rtl="0">
              <a:lnSpc>
                <a:spcPct val="115000"/>
              </a:lnSpc>
              <a:spcBef>
                <a:spcPts val="1600"/>
              </a:spcBef>
              <a:spcAft>
                <a:spcPts val="0"/>
              </a:spcAft>
              <a:buClr>
                <a:schemeClr val="dk1"/>
              </a:buClr>
              <a:buSzPts val="2000"/>
              <a:buFont typeface="Roboto"/>
              <a:buChar char="■"/>
              <a:defRPr sz="2000" b="0" i="0" u="none" strike="noStrike" cap="none">
                <a:solidFill>
                  <a:schemeClr val="dk1"/>
                </a:solidFill>
                <a:latin typeface="Roboto"/>
                <a:ea typeface="Roboto"/>
                <a:cs typeface="Roboto"/>
                <a:sym typeface="Roboto"/>
              </a:defRPr>
            </a:lvl3pPr>
            <a:lvl4pPr marL="1828800" marR="0" lvl="3" indent="-387350" algn="l" rtl="0">
              <a:lnSpc>
                <a:spcPct val="115000"/>
              </a:lnSpc>
              <a:spcBef>
                <a:spcPts val="1600"/>
              </a:spcBef>
              <a:spcAft>
                <a:spcPts val="0"/>
              </a:spcAft>
              <a:buClr>
                <a:schemeClr val="dk1"/>
              </a:buClr>
              <a:buSzPts val="2500"/>
              <a:buFont typeface="Roboto"/>
              <a:buChar char="●"/>
              <a:defRPr sz="2500" b="0" i="0" u="none" strike="noStrike" cap="none">
                <a:solidFill>
                  <a:schemeClr val="dk1"/>
                </a:solidFill>
                <a:latin typeface="Roboto"/>
                <a:ea typeface="Roboto"/>
                <a:cs typeface="Roboto"/>
                <a:sym typeface="Roboto"/>
              </a:defRPr>
            </a:lvl4pPr>
            <a:lvl5pPr marL="2286000" marR="0" lvl="4" indent="-387350" algn="l" rtl="0">
              <a:lnSpc>
                <a:spcPct val="115000"/>
              </a:lnSpc>
              <a:spcBef>
                <a:spcPts val="1600"/>
              </a:spcBef>
              <a:spcAft>
                <a:spcPts val="0"/>
              </a:spcAft>
              <a:buClr>
                <a:schemeClr val="dk1"/>
              </a:buClr>
              <a:buSzPts val="2500"/>
              <a:buFont typeface="Roboto"/>
              <a:buChar char="○"/>
              <a:defRPr sz="2500" b="0" i="0" u="none" strike="noStrike" cap="none">
                <a:solidFill>
                  <a:schemeClr val="dk1"/>
                </a:solidFill>
                <a:latin typeface="Roboto"/>
                <a:ea typeface="Roboto"/>
                <a:cs typeface="Roboto"/>
                <a:sym typeface="Roboto"/>
              </a:defRPr>
            </a:lvl5pPr>
            <a:lvl6pPr marL="2743200" marR="0" lvl="5" indent="-387350" algn="l" rtl="0">
              <a:lnSpc>
                <a:spcPct val="115000"/>
              </a:lnSpc>
              <a:spcBef>
                <a:spcPts val="1600"/>
              </a:spcBef>
              <a:spcAft>
                <a:spcPts val="0"/>
              </a:spcAft>
              <a:buClr>
                <a:schemeClr val="dk1"/>
              </a:buClr>
              <a:buSzPts val="2500"/>
              <a:buFont typeface="Roboto"/>
              <a:buChar char="■"/>
              <a:defRPr sz="2500" b="0" i="0" u="none" strike="noStrike" cap="none">
                <a:solidFill>
                  <a:schemeClr val="dk1"/>
                </a:solidFill>
                <a:latin typeface="Roboto"/>
                <a:ea typeface="Roboto"/>
                <a:cs typeface="Roboto"/>
                <a:sym typeface="Roboto"/>
              </a:defRPr>
            </a:lvl6pPr>
            <a:lvl7pPr marL="3200400" marR="0" lvl="6" indent="-387350" algn="l" rtl="0">
              <a:lnSpc>
                <a:spcPct val="115000"/>
              </a:lnSpc>
              <a:spcBef>
                <a:spcPts val="1600"/>
              </a:spcBef>
              <a:spcAft>
                <a:spcPts val="0"/>
              </a:spcAft>
              <a:buClr>
                <a:schemeClr val="dk1"/>
              </a:buClr>
              <a:buSzPts val="2500"/>
              <a:buFont typeface="Roboto"/>
              <a:buChar char="●"/>
              <a:defRPr sz="2500" b="0" i="0" u="none" strike="noStrike" cap="none">
                <a:solidFill>
                  <a:schemeClr val="dk1"/>
                </a:solidFill>
                <a:latin typeface="Roboto"/>
                <a:ea typeface="Roboto"/>
                <a:cs typeface="Roboto"/>
                <a:sym typeface="Roboto"/>
              </a:defRPr>
            </a:lvl7pPr>
            <a:lvl8pPr marL="3657600" marR="0" lvl="7" indent="-387350" algn="l" rtl="0">
              <a:lnSpc>
                <a:spcPct val="115000"/>
              </a:lnSpc>
              <a:spcBef>
                <a:spcPts val="1600"/>
              </a:spcBef>
              <a:spcAft>
                <a:spcPts val="0"/>
              </a:spcAft>
              <a:buClr>
                <a:schemeClr val="dk1"/>
              </a:buClr>
              <a:buSzPts val="2500"/>
              <a:buFont typeface="Roboto"/>
              <a:buChar char="○"/>
              <a:defRPr sz="2500" b="0" i="0" u="none" strike="noStrike" cap="none">
                <a:solidFill>
                  <a:schemeClr val="dk1"/>
                </a:solidFill>
                <a:latin typeface="Roboto"/>
                <a:ea typeface="Roboto"/>
                <a:cs typeface="Roboto"/>
                <a:sym typeface="Roboto"/>
              </a:defRPr>
            </a:lvl8pPr>
            <a:lvl9pPr marL="4114800" marR="0" lvl="8" indent="-387350" algn="l" rtl="0">
              <a:lnSpc>
                <a:spcPct val="115000"/>
              </a:lnSpc>
              <a:spcBef>
                <a:spcPts val="1600"/>
              </a:spcBef>
              <a:spcAft>
                <a:spcPts val="1600"/>
              </a:spcAft>
              <a:buClr>
                <a:schemeClr val="dk1"/>
              </a:buClr>
              <a:buSzPts val="2500"/>
              <a:buFont typeface="Roboto"/>
              <a:buChar char="■"/>
              <a:defRPr sz="2500" b="0" i="0" u="none" strike="noStrike" cap="none">
                <a:solidFill>
                  <a:schemeClr val="dk1"/>
                </a:solidFill>
                <a:latin typeface="Roboto"/>
                <a:ea typeface="Roboto"/>
                <a:cs typeface="Roboto"/>
                <a:sym typeface="Roboto"/>
              </a:defRPr>
            </a:lvl9pPr>
          </a:lstStyle>
          <a:p>
            <a:endParaRPr/>
          </a:p>
        </p:txBody>
      </p:sp>
      <p:pic>
        <p:nvPicPr>
          <p:cNvPr id="13" name="Google Shape;13;p1"/>
          <p:cNvPicPr preferRelativeResize="0"/>
          <p:nvPr/>
        </p:nvPicPr>
        <p:blipFill rotWithShape="1">
          <a:blip r:embed="rId16">
            <a:alphaModFix/>
          </a:blip>
          <a:srcRect/>
          <a:stretch/>
        </p:blipFill>
        <p:spPr>
          <a:xfrm>
            <a:off x="171811" y="5871545"/>
            <a:ext cx="1910099" cy="495332"/>
          </a:xfrm>
          <a:prstGeom prst="rect">
            <a:avLst/>
          </a:prstGeom>
          <a:noFill/>
          <a:ln>
            <a:noFill/>
          </a:ln>
        </p:spPr>
      </p:pic>
      <p:sp>
        <p:nvSpPr>
          <p:cNvPr id="14" name="Google Shape;14;p1"/>
          <p:cNvSpPr txBox="1">
            <a:spLocks noGrp="1"/>
          </p:cNvSpPr>
          <p:nvPr>
            <p:ph type="sldNum" idx="12"/>
          </p:nvPr>
        </p:nvSpPr>
        <p:spPr>
          <a:xfrm>
            <a:off x="10821097" y="5871560"/>
            <a:ext cx="493800" cy="495900"/>
          </a:xfrm>
          <a:prstGeom prst="rect">
            <a:avLst/>
          </a:prstGeom>
          <a:noFill/>
          <a:ln>
            <a:noFill/>
          </a:ln>
        </p:spPr>
        <p:txBody>
          <a:bodyPr spcFirstLastPara="1" wrap="square" lIns="115200" tIns="115200" rIns="115200" bIns="11520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500"/>
              <a:buFont typeface="Arial"/>
              <a:buNone/>
              <a:defRPr sz="1500" b="0" i="0" u="none" strike="noStrike" cap="none">
                <a:solidFill>
                  <a:schemeClr val="lt2"/>
                </a:solidFill>
                <a:latin typeface="Roboto"/>
                <a:ea typeface="Roboto"/>
                <a:cs typeface="Roboto"/>
                <a:sym typeface="Roboto"/>
              </a:defRPr>
            </a:lvl9pPr>
          </a:lstStyle>
          <a:p>
            <a:fld id="{00000000-1234-1234-1234-123412341234}" type="slidenum">
              <a:rPr lang="en-US" smtClean="0"/>
              <a:pPr/>
              <a:t>‹#›</a:t>
            </a:fld>
            <a:endParaRPr lang="en-US"/>
          </a:p>
        </p:txBody>
      </p:sp>
      <p:pic>
        <p:nvPicPr>
          <p:cNvPr id="15" name="Google Shape;15;p1"/>
          <p:cNvPicPr preferRelativeResize="0"/>
          <p:nvPr/>
        </p:nvPicPr>
        <p:blipFill rotWithShape="1">
          <a:blip r:embed="rId17">
            <a:alphaModFix/>
          </a:blip>
          <a:srcRect l="6085" t="6311" r="4820" b="17456"/>
          <a:stretch/>
        </p:blipFill>
        <p:spPr>
          <a:xfrm>
            <a:off x="8598486" y="5943600"/>
            <a:ext cx="1145451" cy="292473"/>
          </a:xfrm>
          <a:prstGeom prst="rect">
            <a:avLst/>
          </a:prstGeom>
          <a:noFill/>
          <a:ln>
            <a:noFill/>
          </a:ln>
        </p:spPr>
      </p:pic>
      <p:pic>
        <p:nvPicPr>
          <p:cNvPr id="16" name="Google Shape;16;p1"/>
          <p:cNvPicPr preferRelativeResize="0"/>
          <p:nvPr/>
        </p:nvPicPr>
        <p:blipFill rotWithShape="1">
          <a:blip r:embed="rId18">
            <a:alphaModFix/>
          </a:blip>
          <a:srcRect l="7010" t="10991" r="12037" b="36087"/>
          <a:stretch/>
        </p:blipFill>
        <p:spPr>
          <a:xfrm>
            <a:off x="7534657" y="5852160"/>
            <a:ext cx="915307" cy="369270"/>
          </a:xfrm>
          <a:prstGeom prst="rect">
            <a:avLst/>
          </a:prstGeom>
          <a:noFill/>
          <a:ln>
            <a:noFill/>
          </a:ln>
        </p:spPr>
      </p:pic>
      <p:pic>
        <p:nvPicPr>
          <p:cNvPr id="17" name="Google Shape;17;p1"/>
          <p:cNvPicPr preferRelativeResize="0"/>
          <p:nvPr/>
        </p:nvPicPr>
        <p:blipFill rotWithShape="1">
          <a:blip r:embed="rId19">
            <a:alphaModFix/>
          </a:blip>
          <a:srcRect t="22326" b="30079"/>
          <a:stretch/>
        </p:blipFill>
        <p:spPr>
          <a:xfrm>
            <a:off x="9849533" y="5992036"/>
            <a:ext cx="1030100" cy="254928"/>
          </a:xfrm>
          <a:prstGeom prst="rect">
            <a:avLst/>
          </a:prstGeom>
          <a:noFill/>
          <a:ln>
            <a:noFill/>
          </a:ln>
        </p:spPr>
      </p:pic>
    </p:spTree>
    <p:extLst>
      <p:ext uri="{BB962C8B-B14F-4D97-AF65-F5344CB8AC3E}">
        <p14:creationId xmlns:p14="http://schemas.microsoft.com/office/powerpoint/2010/main" val="1393878165"/>
      </p:ext>
    </p:extLst>
  </p:cSld>
  <p:clrMap bg1="lt1" tx1="dk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Afbeelding 6" descr="Afbeelding met waas, schermopname, zwart&#10;&#10;Automatisch gegenereerde beschrijving">
            <a:extLst>
              <a:ext uri="{FF2B5EF4-FFF2-40B4-BE49-F238E27FC236}">
                <a16:creationId xmlns:a16="http://schemas.microsoft.com/office/drawing/2014/main" id="{2E2DED2C-0DF2-95C3-C395-4389466CA5EB}"/>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flipH="1">
            <a:off x="0" y="-2"/>
            <a:ext cx="11522075" cy="6480177"/>
          </a:xfrm>
          <a:prstGeom prst="rect">
            <a:avLst/>
          </a:prstGeom>
        </p:spPr>
      </p:pic>
      <p:sp>
        <p:nvSpPr>
          <p:cNvPr id="2" name="Tijdelijke aanduiding voor titel 1">
            <a:extLst>
              <a:ext uri="{FF2B5EF4-FFF2-40B4-BE49-F238E27FC236}">
                <a16:creationId xmlns:a16="http://schemas.microsoft.com/office/drawing/2014/main" id="{219B37A3-82F2-45D5-868F-F00F93F6E7B3}"/>
              </a:ext>
            </a:extLst>
          </p:cNvPr>
          <p:cNvSpPr>
            <a:spLocks noGrp="1"/>
          </p:cNvSpPr>
          <p:nvPr userDrawn="1">
            <p:ph type="title"/>
          </p:nvPr>
        </p:nvSpPr>
        <p:spPr>
          <a:xfrm>
            <a:off x="680438" y="680334"/>
            <a:ext cx="10160515" cy="348694"/>
          </a:xfrm>
          <a:prstGeom prst="rect">
            <a:avLst/>
          </a:prstGeom>
        </p:spPr>
        <p:txBody>
          <a:bodyPr vert="horz" lIns="0" tIns="0" rIns="0" bIns="0" rtlCol="0" anchor="t">
            <a:noAutofit/>
          </a:bodyPr>
          <a:lstStyle/>
          <a:p>
            <a:r>
              <a:rPr lang="en-GB" noProof="0" dirty="0"/>
              <a:t>Place a title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userDrawn="1">
            <p:ph type="body" idx="1"/>
          </p:nvPr>
        </p:nvSpPr>
        <p:spPr>
          <a:xfrm>
            <a:off x="680438" y="1335037"/>
            <a:ext cx="10160515" cy="4151291"/>
          </a:xfrm>
          <a:prstGeom prst="rect">
            <a:avLst/>
          </a:prstGeom>
        </p:spPr>
        <p:txBody>
          <a:bodyPr vert="horz" lIns="0" tIns="0" rIns="0" bIns="0" rtlCol="0">
            <a:noAutofit/>
          </a:bodyPr>
          <a:lstStyle/>
          <a:p>
            <a:pPr lvl="0"/>
            <a:r>
              <a:rPr lang="en-GB" noProof="0" dirty="0"/>
              <a:t>Bullet</a:t>
            </a:r>
          </a:p>
          <a:p>
            <a:pPr lvl="1"/>
            <a:r>
              <a:rPr lang="en-GB" noProof="0" dirty="0"/>
              <a:t>Sub-bullet #1</a:t>
            </a:r>
          </a:p>
          <a:p>
            <a:pPr lvl="2"/>
            <a:r>
              <a:rPr lang="en-GB" noProof="0" dirty="0"/>
              <a:t>Sub-bullet #2</a:t>
            </a:r>
          </a:p>
          <a:p>
            <a:pPr lvl="3"/>
            <a:r>
              <a:rPr lang="en-GB" noProof="0" dirty="0"/>
              <a:t>Text</a:t>
            </a:r>
          </a:p>
          <a:p>
            <a:pPr lvl="4"/>
            <a:r>
              <a:rPr lang="en-GB" noProof="0" dirty="0"/>
              <a:t>Subtitle #1</a:t>
            </a:r>
          </a:p>
          <a:p>
            <a:pPr lvl="5"/>
            <a:r>
              <a:rPr lang="en-GB" noProof="0" dirty="0"/>
              <a:t>Alt. subtitle #2</a:t>
            </a:r>
          </a:p>
          <a:p>
            <a:pPr lvl="6"/>
            <a:r>
              <a:rPr lang="en-GB" noProof="0" dirty="0"/>
              <a:t>Numerical bullet</a:t>
            </a:r>
          </a:p>
          <a:p>
            <a:pPr lvl="7"/>
            <a:r>
              <a:rPr lang="en-GB" noProof="0" dirty="0"/>
              <a:t>Alphabetical bullet</a:t>
            </a:r>
          </a:p>
          <a:p>
            <a:pPr lvl="8"/>
            <a:r>
              <a:rPr lang="en-GB" noProof="0" dirty="0"/>
              <a:t>Source</a:t>
            </a:r>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680438" y="6030621"/>
            <a:ext cx="1375110" cy="141352"/>
          </a:xfrm>
          <a:prstGeom prst="rect">
            <a:avLst/>
          </a:prstGeom>
        </p:spPr>
        <p:txBody>
          <a:bodyPr vert="horz" lIns="0" tIns="0" rIns="0" bIns="0" rtlCol="0" anchor="ctr">
            <a:noAutofit/>
          </a:bodyPr>
          <a:lstStyle>
            <a:lvl1pPr algn="l">
              <a:defRPr sz="945" b="0" i="0">
                <a:solidFill>
                  <a:schemeClr val="accent1"/>
                </a:solidFill>
                <a:latin typeface="Roboto" panose="02000000000000000000" pitchFamily="2" charset="0"/>
              </a:defRPr>
            </a:lvl1pPr>
          </a:lstStyle>
          <a:p>
            <a:endParaRPr lang="en-GB" dirty="0"/>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2688484" y="6028546"/>
            <a:ext cx="5570146" cy="143427"/>
          </a:xfrm>
          <a:prstGeom prst="rect">
            <a:avLst/>
          </a:prstGeom>
        </p:spPr>
        <p:txBody>
          <a:bodyPr vert="horz" lIns="0" tIns="0" rIns="0" bIns="0" rtlCol="0" anchor="b">
            <a:noAutofit/>
          </a:bodyPr>
          <a:lstStyle>
            <a:lvl1pPr algn="l">
              <a:defRPr sz="945" b="0" i="0">
                <a:solidFill>
                  <a:srgbClr val="1464C8"/>
                </a:solidFill>
                <a:latin typeface="Roboto" panose="02000000000000000000" pitchFamily="2" charset="0"/>
              </a:defRPr>
            </a:lvl1pPr>
          </a:lstStyle>
          <a:p>
            <a:endParaRPr lang="en-GB" dirty="0"/>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userDrawn="1">
            <p:ph type="sldNum" sz="quarter" idx="4"/>
          </p:nvPr>
        </p:nvSpPr>
        <p:spPr>
          <a:xfrm>
            <a:off x="10947115" y="6028546"/>
            <a:ext cx="574960" cy="143427"/>
          </a:xfrm>
          <a:prstGeom prst="rect">
            <a:avLst/>
          </a:prstGeom>
          <a:noFill/>
          <a:ln>
            <a:noFill/>
          </a:ln>
        </p:spPr>
        <p:txBody>
          <a:bodyPr vert="horz" wrap="square" lIns="36000" tIns="36000" rIns="36000" bIns="36000" rtlCol="0" anchor="ctr">
            <a:noAutofit/>
          </a:bodyPr>
          <a:lstStyle>
            <a:lvl1pPr algn="ctr">
              <a:defRPr sz="945" b="0" i="0">
                <a:solidFill>
                  <a:srgbClr val="1464C8"/>
                </a:solidFill>
                <a:latin typeface="Roboto" panose="02000000000000000000" pitchFamily="2" charset="0"/>
              </a:defRPr>
            </a:lvl1pPr>
          </a:lstStyle>
          <a:p>
            <a:fld id="{D7B5DC5B-6873-43DB-ADC7-B15ACCE0DFDB}" type="slidenum">
              <a:rPr lang="en-GB" smtClean="0"/>
              <a:pPr/>
              <a:t>‹#›</a:t>
            </a:fld>
            <a:endParaRPr lang="en-GB" dirty="0"/>
          </a:p>
        </p:txBody>
      </p:sp>
    </p:spTree>
    <p:extLst>
      <p:ext uri="{BB962C8B-B14F-4D97-AF65-F5344CB8AC3E}">
        <p14:creationId xmlns:p14="http://schemas.microsoft.com/office/powerpoint/2010/main" val="276934693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Lst>
  <p:hf sldNum="0" hdr="0" ftr="0" dt="0"/>
  <p:txStyles>
    <p:titleStyle>
      <a:lvl1pPr algn="l" defTabSz="864017" rtl="0" eaLnBrk="1" latinLnBrk="0" hangingPunct="1">
        <a:lnSpc>
          <a:spcPct val="90000"/>
        </a:lnSpc>
        <a:spcBef>
          <a:spcPct val="0"/>
        </a:spcBef>
        <a:buNone/>
        <a:defRPr sz="3024" b="0" i="0" kern="1200">
          <a:solidFill>
            <a:srgbClr val="1464C8"/>
          </a:solidFill>
          <a:latin typeface="Roboto" panose="02000000000000000000" pitchFamily="2" charset="0"/>
          <a:ea typeface="+mj-ea"/>
          <a:cs typeface="+mj-cs"/>
        </a:defRPr>
      </a:lvl1pPr>
    </p:titleStyle>
    <p:bodyStyle>
      <a:lvl1pPr marL="252005" indent="-252005" algn="l" defTabSz="864017" rtl="0" eaLnBrk="1" latinLnBrk="0" hangingPunct="1">
        <a:lnSpc>
          <a:spcPct val="90000"/>
        </a:lnSpc>
        <a:spcBef>
          <a:spcPts val="567"/>
        </a:spcBef>
        <a:spcAft>
          <a:spcPts val="567"/>
        </a:spcAft>
        <a:buClr>
          <a:schemeClr val="accent1"/>
        </a:buClr>
        <a:buFont typeface="Arial" panose="020B0604020202020204" pitchFamily="34" charset="0"/>
        <a:buChar char="•"/>
        <a:defRPr sz="1512" b="0" i="0" kern="1200">
          <a:solidFill>
            <a:srgbClr val="1464C8"/>
          </a:solidFill>
          <a:latin typeface="Roboto" panose="02000000000000000000" pitchFamily="2" charset="0"/>
          <a:ea typeface="+mn-ea"/>
          <a:cs typeface="+mn-cs"/>
        </a:defRPr>
      </a:lvl1pPr>
      <a:lvl2pPr marL="426008" indent="-258005" algn="l" defTabSz="864017" rtl="0" eaLnBrk="1" latinLnBrk="0" hangingPunct="1">
        <a:lnSpc>
          <a:spcPct val="90000"/>
        </a:lnSpc>
        <a:spcBef>
          <a:spcPts val="567"/>
        </a:spcBef>
        <a:spcAft>
          <a:spcPts val="567"/>
        </a:spcAft>
        <a:buClr>
          <a:schemeClr val="accent2"/>
        </a:buClr>
        <a:buFont typeface="Arial" panose="020B0604020202020204" pitchFamily="34" charset="0"/>
        <a:buChar char="•"/>
        <a:tabLst/>
        <a:defRPr sz="1512" b="0" i="0" kern="1200">
          <a:solidFill>
            <a:srgbClr val="1464C8"/>
          </a:solidFill>
          <a:latin typeface="Roboto" panose="02000000000000000000" pitchFamily="2" charset="0"/>
          <a:ea typeface="+mn-ea"/>
          <a:cs typeface="+mn-cs"/>
        </a:defRPr>
      </a:lvl2pPr>
      <a:lvl3pPr marL="594011" indent="-253505" algn="l" defTabSz="864017" rtl="0" eaLnBrk="1" latinLnBrk="0" hangingPunct="1">
        <a:lnSpc>
          <a:spcPct val="90000"/>
        </a:lnSpc>
        <a:spcBef>
          <a:spcPts val="567"/>
        </a:spcBef>
        <a:spcAft>
          <a:spcPts val="567"/>
        </a:spcAft>
        <a:buClr>
          <a:schemeClr val="accent4"/>
        </a:buClr>
        <a:buFont typeface="Arial" panose="020B0604020202020204" pitchFamily="34" charset="0"/>
        <a:buChar char="•"/>
        <a:defRPr sz="1512" b="0" i="0" kern="1200">
          <a:solidFill>
            <a:srgbClr val="1464C8"/>
          </a:solidFill>
          <a:latin typeface="Roboto" panose="02000000000000000000" pitchFamily="2" charset="0"/>
          <a:ea typeface="+mn-ea"/>
          <a:cs typeface="+mn-cs"/>
        </a:defRPr>
      </a:lvl3pPr>
      <a:lvl4pPr marL="0" indent="0" algn="l" defTabSz="864017" rtl="0" eaLnBrk="1" latinLnBrk="0" hangingPunct="1">
        <a:lnSpc>
          <a:spcPct val="90000"/>
        </a:lnSpc>
        <a:spcBef>
          <a:spcPts val="567"/>
        </a:spcBef>
        <a:spcAft>
          <a:spcPts val="567"/>
        </a:spcAft>
        <a:buFont typeface="Arial" panose="020B0604020202020204" pitchFamily="34" charset="0"/>
        <a:buNone/>
        <a:defRPr sz="1512" b="0" i="0" kern="1200">
          <a:solidFill>
            <a:srgbClr val="1464C8"/>
          </a:solidFill>
          <a:latin typeface="Roboto" panose="02000000000000000000" pitchFamily="2" charset="0"/>
          <a:ea typeface="+mn-ea"/>
          <a:cs typeface="+mn-cs"/>
        </a:defRPr>
      </a:lvl4pPr>
      <a:lvl5pPr marL="0" indent="0" algn="l" defTabSz="864017" rtl="0" eaLnBrk="1" latinLnBrk="0" hangingPunct="1">
        <a:lnSpc>
          <a:spcPct val="90000"/>
        </a:lnSpc>
        <a:spcBef>
          <a:spcPts val="567"/>
        </a:spcBef>
        <a:spcAft>
          <a:spcPts val="567"/>
        </a:spcAft>
        <a:buFont typeface="Arial" panose="020B0604020202020204" pitchFamily="34" charset="0"/>
        <a:buNone/>
        <a:defRPr sz="1890" b="0" i="0" kern="1200">
          <a:solidFill>
            <a:srgbClr val="1464C8"/>
          </a:solidFill>
          <a:latin typeface="Roboto" panose="02000000000000000000" pitchFamily="2" charset="0"/>
          <a:ea typeface="+mn-ea"/>
          <a:cs typeface="+mn-cs"/>
        </a:defRPr>
      </a:lvl5pPr>
      <a:lvl6pPr marL="0" indent="0" algn="l" defTabSz="864017" rtl="0" eaLnBrk="1" latinLnBrk="0" hangingPunct="1">
        <a:lnSpc>
          <a:spcPct val="90000"/>
        </a:lnSpc>
        <a:spcBef>
          <a:spcPts val="567"/>
        </a:spcBef>
        <a:spcAft>
          <a:spcPts val="567"/>
        </a:spcAft>
        <a:buClr>
          <a:schemeClr val="accent1"/>
        </a:buClr>
        <a:buFont typeface="Arial" panose="020B0604020202020204" pitchFamily="34" charset="0"/>
        <a:buNone/>
        <a:defRPr sz="1701" b="0" i="0" kern="1200" cap="none" baseline="0">
          <a:solidFill>
            <a:srgbClr val="1464C8"/>
          </a:solidFill>
          <a:latin typeface="Roboto" panose="02000000000000000000" pitchFamily="2" charset="0"/>
          <a:ea typeface="+mn-ea"/>
          <a:cs typeface="+mn-cs"/>
        </a:defRPr>
      </a:lvl6pPr>
      <a:lvl7pPr marL="334507" indent="-334507" algn="l" defTabSz="864017" rtl="0" eaLnBrk="1" latinLnBrk="0" hangingPunct="1">
        <a:lnSpc>
          <a:spcPct val="90000"/>
        </a:lnSpc>
        <a:spcBef>
          <a:spcPts val="567"/>
        </a:spcBef>
        <a:spcAft>
          <a:spcPts val="567"/>
        </a:spcAft>
        <a:buClr>
          <a:schemeClr val="accent1"/>
        </a:buClr>
        <a:buFont typeface="+mj-lt"/>
        <a:buAutoNum type="arabicPeriod"/>
        <a:tabLst/>
        <a:defRPr sz="1512" b="0" i="0" kern="1200">
          <a:solidFill>
            <a:srgbClr val="1464C8"/>
          </a:solidFill>
          <a:latin typeface="Roboto" panose="02000000000000000000" pitchFamily="2" charset="0"/>
          <a:ea typeface="+mn-ea"/>
          <a:cs typeface="+mn-cs"/>
        </a:defRPr>
      </a:lvl7pPr>
      <a:lvl8pPr marL="507010" indent="-253505" algn="l" defTabSz="864017" rtl="0" eaLnBrk="1" latinLnBrk="0" hangingPunct="1">
        <a:lnSpc>
          <a:spcPct val="90000"/>
        </a:lnSpc>
        <a:spcBef>
          <a:spcPts val="567"/>
        </a:spcBef>
        <a:spcAft>
          <a:spcPts val="567"/>
        </a:spcAft>
        <a:buClr>
          <a:schemeClr val="accent1"/>
        </a:buClr>
        <a:buFont typeface="+mj-lt"/>
        <a:buAutoNum type="alphaLcPeriod"/>
        <a:defRPr sz="1512" b="0" i="0" kern="1200">
          <a:solidFill>
            <a:srgbClr val="1464C8"/>
          </a:solidFill>
          <a:latin typeface="Roboto" panose="02000000000000000000" pitchFamily="2" charset="0"/>
          <a:ea typeface="+mn-ea"/>
          <a:cs typeface="+mn-cs"/>
        </a:defRPr>
      </a:lvl8pPr>
      <a:lvl9pPr marL="0" indent="0" algn="l" defTabSz="864017" rtl="0" eaLnBrk="1" latinLnBrk="0" hangingPunct="1">
        <a:lnSpc>
          <a:spcPct val="90000"/>
        </a:lnSpc>
        <a:spcBef>
          <a:spcPts val="1134"/>
        </a:spcBef>
        <a:spcAft>
          <a:spcPts val="567"/>
        </a:spcAft>
        <a:buClr>
          <a:schemeClr val="accent1"/>
        </a:buClr>
        <a:buFont typeface="Arial" panose="020B0604020202020204" pitchFamily="34" charset="0"/>
        <a:buNone/>
        <a:defRPr sz="1323" b="0" i="0" kern="1200">
          <a:solidFill>
            <a:srgbClr val="1464C8"/>
          </a:solidFill>
          <a:latin typeface="Roboto" panose="02000000000000000000" pitchFamily="2" charset="0"/>
          <a:ea typeface="+mn-ea"/>
          <a:cs typeface="+mn-cs"/>
        </a:defRPr>
      </a:lvl9pPr>
    </p:bodyStyle>
    <p:otherStyle>
      <a:defPPr>
        <a:defRPr lang="nl-NL"/>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guide id="2" pos="453">
          <p15:clr>
            <a:srgbClr val="F26B43"/>
          </p15:clr>
        </p15:guide>
        <p15:guide id="3" orient="horz" pos="3657">
          <p15:clr>
            <a:srgbClr val="F26B43"/>
          </p15:clr>
        </p15:guide>
        <p15:guide id="4" orient="horz" pos="3997">
          <p15:clr>
            <a:srgbClr val="A4A3A4"/>
          </p15:clr>
        </p15:guide>
        <p15:guide id="5" orient="horz" pos="4094">
          <p15:clr>
            <a:srgbClr val="A4A3A4"/>
          </p15:clr>
        </p15:guide>
        <p15:guide id="6" pos="7226">
          <p15:clr>
            <a:srgbClr val="F26B43"/>
          </p15:clr>
        </p15:guide>
        <p15:guide id="7" orient="horz" pos="686">
          <p15:clr>
            <a:srgbClr val="A4A3A4"/>
          </p15:clr>
        </p15:guide>
        <p15:guide id="9" orient="horz" pos="453">
          <p15:clr>
            <a:srgbClr val="A4A3A4"/>
          </p15:clr>
        </p15:guide>
        <p15:guide id="12">
          <p15:clr>
            <a:srgbClr val="547EBF"/>
          </p15:clr>
        </p15:guide>
        <p15:guide id="13" pos="7680">
          <p15:clr>
            <a:srgbClr val="547EBF"/>
          </p15:clr>
        </p15:guide>
        <p15:guide id="14" orient="horz">
          <p15:clr>
            <a:srgbClr val="547EBF"/>
          </p15:clr>
        </p15:guide>
        <p15:guide id="15" orient="horz" pos="4320">
          <p15:clr>
            <a:srgbClr val="547EBF"/>
          </p15:clr>
        </p15:guide>
        <p15:guide id="16" orient="horz" pos="210">
          <p15:clr>
            <a:srgbClr val="A4A3A4"/>
          </p15:clr>
        </p15:guide>
        <p15:guide id="17" orient="horz" pos="36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p:nvPr/>
        </p:nvSpPr>
        <p:spPr>
          <a:xfrm>
            <a:off x="-1" y="14"/>
            <a:ext cx="318656" cy="1149914"/>
          </a:xfrm>
          <a:prstGeom prst="rect">
            <a:avLst/>
          </a:prstGeom>
          <a:solidFill>
            <a:srgbClr val="00A6D6"/>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p:txBody>
      </p:sp>
      <p:sp>
        <p:nvSpPr>
          <p:cNvPr id="60" name="Google Shape;60;p13"/>
          <p:cNvSpPr txBox="1"/>
          <p:nvPr/>
        </p:nvSpPr>
        <p:spPr>
          <a:xfrm>
            <a:off x="10337800" y="6070600"/>
            <a:ext cx="104140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A6D6"/>
                </a:solidFill>
                <a:latin typeface="Arial"/>
                <a:ea typeface="Arial"/>
                <a:cs typeface="Arial"/>
                <a:sym typeface="Arial"/>
              </a:rPr>
              <a:t>‹#›</a:t>
            </a:fld>
            <a:endParaRPr sz="1400" b="0" i="0" u="none" strike="noStrike" cap="none">
              <a:solidFill>
                <a:srgbClr val="00A6D6"/>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792144" y="345011"/>
            <a:ext cx="9937790" cy="125253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158"/>
              <a:buFont typeface="Calibri"/>
              <a:buNone/>
              <a:defRPr sz="4158"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24"/>
          <p:cNvSpPr txBox="1">
            <a:spLocks noGrp="1"/>
          </p:cNvSpPr>
          <p:nvPr>
            <p:ph type="body" idx="1"/>
          </p:nvPr>
        </p:nvSpPr>
        <p:spPr>
          <a:xfrm>
            <a:off x="792144" y="1725046"/>
            <a:ext cx="9937790" cy="4111612"/>
          </a:xfrm>
          <a:prstGeom prst="rect">
            <a:avLst/>
          </a:prstGeom>
          <a:noFill/>
          <a:ln>
            <a:noFill/>
          </a:ln>
        </p:spPr>
        <p:txBody>
          <a:bodyPr spcFirstLastPara="1" wrap="square" lIns="91425" tIns="45700" rIns="91425" bIns="45700" anchor="t" anchorCtr="0">
            <a:normAutofit/>
          </a:bodyPr>
          <a:lstStyle>
            <a:lvl1pPr marL="457200" marR="0" lvl="0" indent="-396621" algn="l" rtl="0">
              <a:lnSpc>
                <a:spcPct val="90000"/>
              </a:lnSpc>
              <a:spcBef>
                <a:spcPts val="945"/>
              </a:spcBef>
              <a:spcAft>
                <a:spcPts val="0"/>
              </a:spcAft>
              <a:buClr>
                <a:schemeClr val="dk1"/>
              </a:buClr>
              <a:buSzPts val="2646"/>
              <a:buFont typeface="Arial"/>
              <a:buChar char="•"/>
              <a:defRPr sz="2646" b="0" i="0" u="none" strike="noStrike" cap="none">
                <a:solidFill>
                  <a:schemeClr val="dk1"/>
                </a:solidFill>
                <a:latin typeface="Calibri"/>
                <a:ea typeface="Calibri"/>
                <a:cs typeface="Calibri"/>
                <a:sym typeface="Calibri"/>
              </a:defRPr>
            </a:lvl1pPr>
            <a:lvl2pPr marL="914400" marR="0" lvl="1" indent="-372618" algn="l" rtl="0">
              <a:lnSpc>
                <a:spcPct val="90000"/>
              </a:lnSpc>
              <a:spcBef>
                <a:spcPts val="472"/>
              </a:spcBef>
              <a:spcAft>
                <a:spcPts val="0"/>
              </a:spcAft>
              <a:buClr>
                <a:schemeClr val="dk1"/>
              </a:buClr>
              <a:buSzPts val="2268"/>
              <a:buFont typeface="Arial"/>
              <a:buChar char="•"/>
              <a:defRPr sz="2268" b="0" i="0" u="none" strike="noStrike" cap="none">
                <a:solidFill>
                  <a:schemeClr val="dk1"/>
                </a:solidFill>
                <a:latin typeface="Calibri"/>
                <a:ea typeface="Calibri"/>
                <a:cs typeface="Calibri"/>
                <a:sym typeface="Calibri"/>
              </a:defRPr>
            </a:lvl2pPr>
            <a:lvl3pPr marL="1371600" marR="0" lvl="2" indent="-348614" algn="l" rtl="0">
              <a:lnSpc>
                <a:spcPct val="90000"/>
              </a:lnSpc>
              <a:spcBef>
                <a:spcPts val="472"/>
              </a:spcBef>
              <a:spcAft>
                <a:spcPts val="0"/>
              </a:spcAft>
              <a:buClr>
                <a:schemeClr val="dk1"/>
              </a:buClr>
              <a:buSzPts val="1890"/>
              <a:buFont typeface="Arial"/>
              <a:buChar char="•"/>
              <a:defRPr sz="1890" b="0" i="0" u="none" strike="noStrike" cap="none">
                <a:solidFill>
                  <a:schemeClr val="dk1"/>
                </a:solidFill>
                <a:latin typeface="Calibri"/>
                <a:ea typeface="Calibri"/>
                <a:cs typeface="Calibri"/>
                <a:sym typeface="Calibri"/>
              </a:defRPr>
            </a:lvl3pPr>
            <a:lvl4pPr marL="1828800" marR="0" lvl="3" indent="-336613" algn="l" rtl="0">
              <a:lnSpc>
                <a:spcPct val="90000"/>
              </a:lnSpc>
              <a:spcBef>
                <a:spcPts val="472"/>
              </a:spcBef>
              <a:spcAft>
                <a:spcPts val="0"/>
              </a:spcAft>
              <a:buClr>
                <a:schemeClr val="dk1"/>
              </a:buClr>
              <a:buSzPts val="1701"/>
              <a:buFont typeface="Arial"/>
              <a:buChar char="•"/>
              <a:defRPr sz="1701" b="0" i="0" u="none" strike="noStrike" cap="none">
                <a:solidFill>
                  <a:schemeClr val="dk1"/>
                </a:solidFill>
                <a:latin typeface="Calibri"/>
                <a:ea typeface="Calibri"/>
                <a:cs typeface="Calibri"/>
                <a:sym typeface="Calibri"/>
              </a:defRPr>
            </a:lvl4pPr>
            <a:lvl5pPr marL="2286000" marR="0" lvl="4" indent="-336613" algn="l" rtl="0">
              <a:lnSpc>
                <a:spcPct val="90000"/>
              </a:lnSpc>
              <a:spcBef>
                <a:spcPts val="472"/>
              </a:spcBef>
              <a:spcAft>
                <a:spcPts val="0"/>
              </a:spcAft>
              <a:buClr>
                <a:schemeClr val="dk1"/>
              </a:buClr>
              <a:buSzPts val="1701"/>
              <a:buFont typeface="Arial"/>
              <a:buChar char="•"/>
              <a:defRPr sz="1701" b="0" i="0" u="none" strike="noStrike" cap="none">
                <a:solidFill>
                  <a:schemeClr val="dk1"/>
                </a:solidFill>
                <a:latin typeface="Calibri"/>
                <a:ea typeface="Calibri"/>
                <a:cs typeface="Calibri"/>
                <a:sym typeface="Calibri"/>
              </a:defRPr>
            </a:lvl5pPr>
            <a:lvl6pPr marL="2743200" marR="0" lvl="5" indent="-336613" algn="l" rtl="0">
              <a:lnSpc>
                <a:spcPct val="90000"/>
              </a:lnSpc>
              <a:spcBef>
                <a:spcPts val="472"/>
              </a:spcBef>
              <a:spcAft>
                <a:spcPts val="0"/>
              </a:spcAft>
              <a:buClr>
                <a:schemeClr val="dk1"/>
              </a:buClr>
              <a:buSzPts val="1701"/>
              <a:buFont typeface="Arial"/>
              <a:buChar char="•"/>
              <a:defRPr sz="1701" b="0" i="0" u="none" strike="noStrike" cap="none">
                <a:solidFill>
                  <a:schemeClr val="dk1"/>
                </a:solidFill>
                <a:latin typeface="Calibri"/>
                <a:ea typeface="Calibri"/>
                <a:cs typeface="Calibri"/>
                <a:sym typeface="Calibri"/>
              </a:defRPr>
            </a:lvl6pPr>
            <a:lvl7pPr marL="3200400" marR="0" lvl="6" indent="-336613" algn="l" rtl="0">
              <a:lnSpc>
                <a:spcPct val="90000"/>
              </a:lnSpc>
              <a:spcBef>
                <a:spcPts val="472"/>
              </a:spcBef>
              <a:spcAft>
                <a:spcPts val="0"/>
              </a:spcAft>
              <a:buClr>
                <a:schemeClr val="dk1"/>
              </a:buClr>
              <a:buSzPts val="1701"/>
              <a:buFont typeface="Arial"/>
              <a:buChar char="•"/>
              <a:defRPr sz="1701" b="0" i="0" u="none" strike="noStrike" cap="none">
                <a:solidFill>
                  <a:schemeClr val="dk1"/>
                </a:solidFill>
                <a:latin typeface="Calibri"/>
                <a:ea typeface="Calibri"/>
                <a:cs typeface="Calibri"/>
                <a:sym typeface="Calibri"/>
              </a:defRPr>
            </a:lvl7pPr>
            <a:lvl8pPr marL="3657600" marR="0" lvl="7" indent="-336613" algn="l" rtl="0">
              <a:lnSpc>
                <a:spcPct val="90000"/>
              </a:lnSpc>
              <a:spcBef>
                <a:spcPts val="472"/>
              </a:spcBef>
              <a:spcAft>
                <a:spcPts val="0"/>
              </a:spcAft>
              <a:buClr>
                <a:schemeClr val="dk1"/>
              </a:buClr>
              <a:buSzPts val="1701"/>
              <a:buFont typeface="Arial"/>
              <a:buChar char="•"/>
              <a:defRPr sz="1701" b="0" i="0" u="none" strike="noStrike" cap="none">
                <a:solidFill>
                  <a:schemeClr val="dk1"/>
                </a:solidFill>
                <a:latin typeface="Calibri"/>
                <a:ea typeface="Calibri"/>
                <a:cs typeface="Calibri"/>
                <a:sym typeface="Calibri"/>
              </a:defRPr>
            </a:lvl8pPr>
            <a:lvl9pPr marL="4114800" marR="0" lvl="8" indent="-336613" algn="l" rtl="0">
              <a:lnSpc>
                <a:spcPct val="90000"/>
              </a:lnSpc>
              <a:spcBef>
                <a:spcPts val="472"/>
              </a:spcBef>
              <a:spcAft>
                <a:spcPts val="0"/>
              </a:spcAft>
              <a:buClr>
                <a:schemeClr val="dk1"/>
              </a:buClr>
              <a:buSzPts val="1701"/>
              <a:buFont typeface="Arial"/>
              <a:buChar char="•"/>
              <a:defRPr sz="1701" b="0" i="0" u="none" strike="noStrike" cap="none">
                <a:solidFill>
                  <a:schemeClr val="dk1"/>
                </a:solidFill>
                <a:latin typeface="Calibri"/>
                <a:ea typeface="Calibri"/>
                <a:cs typeface="Calibri"/>
                <a:sym typeface="Calibri"/>
              </a:defRPr>
            </a:lvl9pPr>
          </a:lstStyle>
          <a:p>
            <a:endParaRPr/>
          </a:p>
        </p:txBody>
      </p:sp>
      <p:sp>
        <p:nvSpPr>
          <p:cNvPr id="103" name="Google Shape;103;p24"/>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34"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4"/>
          <p:cNvSpPr txBox="1">
            <a:spLocks noGrp="1"/>
          </p:cNvSpPr>
          <p:nvPr>
            <p:ph type="ftr" idx="11"/>
          </p:nvPr>
        </p:nvSpPr>
        <p:spPr>
          <a:xfrm>
            <a:off x="3816689" y="6006164"/>
            <a:ext cx="3888700" cy="345009"/>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134"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24"/>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34"/>
              <a:buFont typeface="Arial"/>
              <a:buNone/>
              <a:defRPr sz="1134"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75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40"/>
          <p:cNvSpPr txBox="1">
            <a:spLocks noGrp="1"/>
          </p:cNvSpPr>
          <p:nvPr>
            <p:ph type="body" idx="1"/>
          </p:nvPr>
        </p:nvSpPr>
        <p:spPr>
          <a:xfrm>
            <a:off x="408262" y="1360667"/>
            <a:ext cx="10660188" cy="4694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2457"/>
              <a:buFont typeface="Calibri"/>
              <a:buNone/>
              <a:defRPr sz="2457" b="0" i="0" u="none" strike="noStrike" cap="none">
                <a:solidFill>
                  <a:schemeClr val="dk1"/>
                </a:solidFill>
                <a:latin typeface="Calibri"/>
                <a:ea typeface="Calibri"/>
                <a:cs typeface="Calibri"/>
                <a:sym typeface="Calibri"/>
              </a:defRPr>
            </a:lvl1pPr>
            <a:lvl2pPr marL="914400" marR="0" lvl="1" indent="-353441" algn="l" rtl="0">
              <a:lnSpc>
                <a:spcPct val="100000"/>
              </a:lnSpc>
              <a:spcBef>
                <a:spcPts val="0"/>
              </a:spcBef>
              <a:spcAft>
                <a:spcPts val="0"/>
              </a:spcAft>
              <a:buClr>
                <a:srgbClr val="C00000"/>
              </a:buClr>
              <a:buSzPts val="1966"/>
              <a:buFont typeface="Noto Sans Symbols"/>
              <a:buChar char="▪"/>
              <a:defRPr sz="2457" b="0" i="0" u="none" strike="noStrike" cap="none">
                <a:solidFill>
                  <a:schemeClr val="dk1"/>
                </a:solidFill>
                <a:latin typeface="Calibri"/>
                <a:ea typeface="Calibri"/>
                <a:cs typeface="Calibri"/>
                <a:sym typeface="Calibri"/>
              </a:defRPr>
            </a:lvl2pPr>
            <a:lvl3pPr marL="1371600" marR="0" lvl="2" indent="-324611" algn="l" rtl="0">
              <a:lnSpc>
                <a:spcPct val="100000"/>
              </a:lnSpc>
              <a:spcBef>
                <a:spcPts val="0"/>
              </a:spcBef>
              <a:spcAft>
                <a:spcPts val="0"/>
              </a:spcAft>
              <a:buClr>
                <a:srgbClr val="C00000"/>
              </a:buClr>
              <a:buSzPts val="1512"/>
              <a:buFont typeface="Merriweather Sans"/>
              <a:buChar char="&gt;"/>
              <a:defRPr sz="1890" b="0" i="0" u="none" strike="noStrike" cap="none">
                <a:solidFill>
                  <a:schemeClr val="dk1"/>
                </a:solidFill>
                <a:latin typeface="Calibri"/>
                <a:ea typeface="Calibri"/>
                <a:cs typeface="Calibri"/>
                <a:sym typeface="Calibri"/>
              </a:defRPr>
            </a:lvl3pPr>
            <a:lvl4pPr marL="1828800" marR="0" lvl="3" indent="-324611" algn="l" rtl="0">
              <a:lnSpc>
                <a:spcPct val="100000"/>
              </a:lnSpc>
              <a:spcBef>
                <a:spcPts val="0"/>
              </a:spcBef>
              <a:spcAft>
                <a:spcPts val="0"/>
              </a:spcAft>
              <a:buClr>
                <a:srgbClr val="C00000"/>
              </a:buClr>
              <a:buSzPts val="1512"/>
              <a:buFont typeface="Merriweather Sans"/>
              <a:buChar char="&gt;"/>
              <a:defRPr sz="1890" b="0" i="0" u="none" strike="noStrike" cap="none">
                <a:solidFill>
                  <a:schemeClr val="dk1"/>
                </a:solidFill>
                <a:latin typeface="Calibri"/>
                <a:ea typeface="Calibri"/>
                <a:cs typeface="Calibri"/>
                <a:sym typeface="Calibri"/>
              </a:defRPr>
            </a:lvl4pPr>
            <a:lvl5pPr marL="2286000" marR="0" lvl="4" indent="-324611" algn="l" rtl="0">
              <a:lnSpc>
                <a:spcPct val="100000"/>
              </a:lnSpc>
              <a:spcBef>
                <a:spcPts val="0"/>
              </a:spcBef>
              <a:spcAft>
                <a:spcPts val="0"/>
              </a:spcAft>
              <a:buClr>
                <a:srgbClr val="C00000"/>
              </a:buClr>
              <a:buSzPts val="1512"/>
              <a:buFont typeface="Merriweather Sans"/>
              <a:buChar char="&gt;"/>
              <a:defRPr sz="1890" b="0" i="0" u="none" strike="noStrike" cap="none">
                <a:solidFill>
                  <a:schemeClr val="dk1"/>
                </a:solidFill>
                <a:latin typeface="Calibri"/>
                <a:ea typeface="Calibri"/>
                <a:cs typeface="Calibri"/>
                <a:sym typeface="Calibri"/>
              </a:defRPr>
            </a:lvl5pPr>
            <a:lvl6pPr marL="2743200" marR="0" lvl="5" indent="-348614" algn="l" rtl="0">
              <a:lnSpc>
                <a:spcPct val="100000"/>
              </a:lnSpc>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6pPr>
            <a:lvl7pPr marL="3200400" marR="0" lvl="6" indent="-348614" algn="l" rtl="0">
              <a:lnSpc>
                <a:spcPct val="100000"/>
              </a:lnSpc>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7pPr>
            <a:lvl8pPr marL="3657600" marR="0" lvl="7" indent="-348615" algn="l" rtl="0">
              <a:lnSpc>
                <a:spcPct val="100000"/>
              </a:lnSpc>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8pPr>
            <a:lvl9pPr marL="4114800" marR="0" lvl="8" indent="-348615" algn="l" rtl="0">
              <a:lnSpc>
                <a:spcPct val="100000"/>
              </a:lnSpc>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9pPr>
          </a:lstStyle>
          <a:p>
            <a:endParaRPr/>
          </a:p>
        </p:txBody>
      </p:sp>
      <p:sp>
        <p:nvSpPr>
          <p:cNvPr id="193" name="Google Shape;193;p40"/>
          <p:cNvSpPr txBox="1">
            <a:spLocks noGrp="1"/>
          </p:cNvSpPr>
          <p:nvPr>
            <p:ph type="sldNum" idx="12"/>
          </p:nvPr>
        </p:nvSpPr>
        <p:spPr>
          <a:xfrm>
            <a:off x="10740254" y="5915906"/>
            <a:ext cx="691400" cy="495887"/>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1pPr>
            <a:lvl2pPr marL="0" marR="0" lvl="1" indent="0" algn="l" rtl="0">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2pPr>
            <a:lvl3pPr marL="0" marR="0" lvl="2" indent="0" algn="l" rtl="0">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3pPr>
            <a:lvl4pPr marL="0" marR="0" lvl="3" indent="0" algn="l" rtl="0">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4pPr>
            <a:lvl5pPr marL="0" marR="0" lvl="4" indent="0" algn="l" rtl="0">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5pPr>
            <a:lvl6pPr marL="0" marR="0" lvl="5" indent="0" algn="l" rtl="0">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6pPr>
            <a:lvl7pPr marL="0" marR="0" lvl="6" indent="0" algn="l" rtl="0">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7pPr>
            <a:lvl8pPr marL="0" marR="0" lvl="7" indent="0" algn="l" rtl="0">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8pPr>
            <a:lvl9pPr marL="0" marR="0" lvl="8" indent="0" algn="l" rtl="0">
              <a:lnSpc>
                <a:spcPct val="100000"/>
              </a:lnSpc>
              <a:spcBef>
                <a:spcPts val="0"/>
              </a:spcBef>
              <a:spcAft>
                <a:spcPts val="0"/>
              </a:spcAft>
              <a:buClr>
                <a:srgbClr val="00B0F0"/>
              </a:buClr>
              <a:buSzPts val="1800"/>
              <a:buFont typeface="Arial"/>
              <a:buNone/>
              <a:defRPr sz="1800"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48"/>
          <p:cNvSpPr txBox="1">
            <a:spLocks noGrp="1"/>
          </p:cNvSpPr>
          <p:nvPr>
            <p:ph type="body" idx="1"/>
          </p:nvPr>
        </p:nvSpPr>
        <p:spPr>
          <a:xfrm>
            <a:off x="408262" y="1360667"/>
            <a:ext cx="10660188" cy="4694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2457"/>
              <a:buFont typeface="Calibri"/>
              <a:buNone/>
              <a:defRPr sz="2457" b="0" i="0" u="none" strike="noStrike" cap="none">
                <a:solidFill>
                  <a:schemeClr val="dk1"/>
                </a:solidFill>
                <a:latin typeface="Calibri"/>
                <a:ea typeface="Calibri"/>
                <a:cs typeface="Calibri"/>
                <a:sym typeface="Calibri"/>
              </a:defRPr>
            </a:lvl1pPr>
            <a:lvl2pPr marL="914400" marR="0" lvl="1" indent="-353441" algn="l" rtl="0">
              <a:lnSpc>
                <a:spcPct val="100000"/>
              </a:lnSpc>
              <a:spcBef>
                <a:spcPts val="0"/>
              </a:spcBef>
              <a:spcAft>
                <a:spcPts val="0"/>
              </a:spcAft>
              <a:buClr>
                <a:srgbClr val="C00000"/>
              </a:buClr>
              <a:buSzPts val="1966"/>
              <a:buFont typeface="Noto Sans Symbols"/>
              <a:buChar char="▪"/>
              <a:defRPr sz="2457" b="0" i="0" u="none" strike="noStrike" cap="none">
                <a:solidFill>
                  <a:schemeClr val="dk1"/>
                </a:solidFill>
                <a:latin typeface="Calibri"/>
                <a:ea typeface="Calibri"/>
                <a:cs typeface="Calibri"/>
                <a:sym typeface="Calibri"/>
              </a:defRPr>
            </a:lvl2pPr>
            <a:lvl3pPr marL="1371600" marR="0" lvl="2" indent="-324611" algn="l" rtl="0">
              <a:lnSpc>
                <a:spcPct val="100000"/>
              </a:lnSpc>
              <a:spcBef>
                <a:spcPts val="0"/>
              </a:spcBef>
              <a:spcAft>
                <a:spcPts val="0"/>
              </a:spcAft>
              <a:buClr>
                <a:srgbClr val="C00000"/>
              </a:buClr>
              <a:buSzPts val="1512"/>
              <a:buFont typeface="Merriweather Sans"/>
              <a:buChar char="&gt;"/>
              <a:defRPr sz="1890" b="0" i="0" u="none" strike="noStrike" cap="none">
                <a:solidFill>
                  <a:schemeClr val="dk1"/>
                </a:solidFill>
                <a:latin typeface="Calibri"/>
                <a:ea typeface="Calibri"/>
                <a:cs typeface="Calibri"/>
                <a:sym typeface="Calibri"/>
              </a:defRPr>
            </a:lvl3pPr>
            <a:lvl4pPr marL="1828800" marR="0" lvl="3" indent="-324611" algn="l" rtl="0">
              <a:lnSpc>
                <a:spcPct val="100000"/>
              </a:lnSpc>
              <a:spcBef>
                <a:spcPts val="0"/>
              </a:spcBef>
              <a:spcAft>
                <a:spcPts val="0"/>
              </a:spcAft>
              <a:buClr>
                <a:srgbClr val="C00000"/>
              </a:buClr>
              <a:buSzPts val="1512"/>
              <a:buFont typeface="Merriweather Sans"/>
              <a:buChar char="&gt;"/>
              <a:defRPr sz="1890" b="0" i="0" u="none" strike="noStrike" cap="none">
                <a:solidFill>
                  <a:schemeClr val="dk1"/>
                </a:solidFill>
                <a:latin typeface="Calibri"/>
                <a:ea typeface="Calibri"/>
                <a:cs typeface="Calibri"/>
                <a:sym typeface="Calibri"/>
              </a:defRPr>
            </a:lvl4pPr>
            <a:lvl5pPr marL="2286000" marR="0" lvl="4" indent="-324611" algn="l" rtl="0">
              <a:lnSpc>
                <a:spcPct val="100000"/>
              </a:lnSpc>
              <a:spcBef>
                <a:spcPts val="0"/>
              </a:spcBef>
              <a:spcAft>
                <a:spcPts val="0"/>
              </a:spcAft>
              <a:buClr>
                <a:srgbClr val="C00000"/>
              </a:buClr>
              <a:buSzPts val="1512"/>
              <a:buFont typeface="Merriweather Sans"/>
              <a:buChar char="&gt;"/>
              <a:defRPr sz="1890" b="0" i="0" u="none" strike="noStrike" cap="none">
                <a:solidFill>
                  <a:schemeClr val="dk1"/>
                </a:solidFill>
                <a:latin typeface="Calibri"/>
                <a:ea typeface="Calibri"/>
                <a:cs typeface="Calibri"/>
                <a:sym typeface="Calibri"/>
              </a:defRPr>
            </a:lvl5pPr>
            <a:lvl6pPr marL="2743200" marR="0" lvl="5" indent="-348614" algn="l" rtl="0">
              <a:lnSpc>
                <a:spcPct val="100000"/>
              </a:lnSpc>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6pPr>
            <a:lvl7pPr marL="3200400" marR="0" lvl="6" indent="-348614" algn="l" rtl="0">
              <a:lnSpc>
                <a:spcPct val="100000"/>
              </a:lnSpc>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7pPr>
            <a:lvl8pPr marL="3657600" marR="0" lvl="7" indent="-348615" algn="l" rtl="0">
              <a:lnSpc>
                <a:spcPct val="100000"/>
              </a:lnSpc>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8pPr>
            <a:lvl9pPr marL="4114800" marR="0" lvl="8" indent="-348615" algn="l" rtl="0">
              <a:lnSpc>
                <a:spcPct val="100000"/>
              </a:lnSpc>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9pPr>
          </a:lstStyle>
          <a:p>
            <a:endParaRPr/>
          </a:p>
        </p:txBody>
      </p:sp>
      <p:sp>
        <p:nvSpPr>
          <p:cNvPr id="233" name="Google Shape;233;p48"/>
          <p:cNvSpPr txBox="1">
            <a:spLocks noGrp="1"/>
          </p:cNvSpPr>
          <p:nvPr>
            <p:ph type="sldNum" idx="12"/>
          </p:nvPr>
        </p:nvSpPr>
        <p:spPr>
          <a:xfrm>
            <a:off x="10740254" y="5915906"/>
            <a:ext cx="691400" cy="495887"/>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B0F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B0F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B0F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B0F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B0F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B0F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B0F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B0F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7" r:id="rId3"/>
    <p:sldLayoutId id="2147483698" r:id="rId4"/>
    <p:sldLayoutId id="2147483699" r:id="rId5"/>
    <p:sldLayoutId id="2147483700" r:id="rId6"/>
    <p:sldLayoutId id="2147483701" r:id="rId7"/>
    <p:sldLayoutId id="214748370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1"/>
        <p:cNvGrpSpPr/>
        <p:nvPr/>
      </p:nvGrpSpPr>
      <p:grpSpPr>
        <a:xfrm>
          <a:off x="0" y="0"/>
          <a:ext cx="0" cy="0"/>
          <a:chOff x="0" y="0"/>
          <a:chExt cx="0" cy="0"/>
        </a:xfrm>
      </p:grpSpPr>
      <p:sp>
        <p:nvSpPr>
          <p:cNvPr id="422" name="Google Shape;422;p85"/>
          <p:cNvSpPr txBox="1">
            <a:spLocks noGrp="1"/>
          </p:cNvSpPr>
          <p:nvPr>
            <p:ph type="body" idx="1"/>
          </p:nvPr>
        </p:nvSpPr>
        <p:spPr>
          <a:xfrm>
            <a:off x="408262" y="1360667"/>
            <a:ext cx="10660200" cy="46944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Clr>
                <a:schemeClr val="dk1"/>
              </a:buClr>
              <a:buSzPts val="2457"/>
              <a:buFont typeface="Calibri"/>
              <a:buNone/>
              <a:defRPr sz="2457" b="0" i="0" u="none" strike="noStrike" cap="none">
                <a:solidFill>
                  <a:schemeClr val="dk1"/>
                </a:solidFill>
                <a:latin typeface="Calibri"/>
                <a:ea typeface="Calibri"/>
                <a:cs typeface="Calibri"/>
                <a:sym typeface="Calibri"/>
              </a:defRPr>
            </a:lvl1pPr>
            <a:lvl2pPr marL="914400" marR="0" lvl="1" indent="-353415" algn="l" rtl="0">
              <a:spcBef>
                <a:spcPts val="0"/>
              </a:spcBef>
              <a:spcAft>
                <a:spcPts val="0"/>
              </a:spcAft>
              <a:buClr>
                <a:srgbClr val="C00000"/>
              </a:buClr>
              <a:buSzPts val="1966"/>
              <a:buFont typeface="Noto Sans Symbols"/>
              <a:buChar char="▪"/>
              <a:defRPr sz="2457" b="0" i="0" u="none" strike="noStrike" cap="none">
                <a:solidFill>
                  <a:schemeClr val="dk1"/>
                </a:solidFill>
                <a:latin typeface="Calibri"/>
                <a:ea typeface="Calibri"/>
                <a:cs typeface="Calibri"/>
                <a:sym typeface="Calibri"/>
              </a:defRPr>
            </a:lvl2pPr>
            <a:lvl3pPr marL="1371600" marR="0" lvl="2" indent="-324611" algn="l" rtl="0">
              <a:spcBef>
                <a:spcPts val="0"/>
              </a:spcBef>
              <a:spcAft>
                <a:spcPts val="0"/>
              </a:spcAft>
              <a:buClr>
                <a:srgbClr val="C00000"/>
              </a:buClr>
              <a:buSzPts val="1512"/>
              <a:buFont typeface="Merriweather Sans"/>
              <a:buChar char="&gt;"/>
              <a:defRPr sz="1890" b="0" i="0" u="none" strike="noStrike" cap="none">
                <a:solidFill>
                  <a:schemeClr val="dk1"/>
                </a:solidFill>
                <a:latin typeface="Calibri"/>
                <a:ea typeface="Calibri"/>
                <a:cs typeface="Calibri"/>
                <a:sym typeface="Calibri"/>
              </a:defRPr>
            </a:lvl3pPr>
            <a:lvl4pPr marL="1828800" marR="0" lvl="3" indent="-324611" algn="l" rtl="0">
              <a:spcBef>
                <a:spcPts val="0"/>
              </a:spcBef>
              <a:spcAft>
                <a:spcPts val="0"/>
              </a:spcAft>
              <a:buClr>
                <a:srgbClr val="C00000"/>
              </a:buClr>
              <a:buSzPts val="1512"/>
              <a:buFont typeface="Merriweather Sans"/>
              <a:buChar char="&gt;"/>
              <a:defRPr sz="1890" b="0" i="0" u="none" strike="noStrike" cap="none">
                <a:solidFill>
                  <a:schemeClr val="dk1"/>
                </a:solidFill>
                <a:latin typeface="Calibri"/>
                <a:ea typeface="Calibri"/>
                <a:cs typeface="Calibri"/>
                <a:sym typeface="Calibri"/>
              </a:defRPr>
            </a:lvl4pPr>
            <a:lvl5pPr marL="2286000" marR="0" lvl="4" indent="-324611" algn="l" rtl="0">
              <a:spcBef>
                <a:spcPts val="0"/>
              </a:spcBef>
              <a:spcAft>
                <a:spcPts val="0"/>
              </a:spcAft>
              <a:buClr>
                <a:srgbClr val="C00000"/>
              </a:buClr>
              <a:buSzPts val="1512"/>
              <a:buFont typeface="Merriweather Sans"/>
              <a:buChar char="&gt;"/>
              <a:defRPr sz="1890" b="0" i="0" u="none" strike="noStrike" cap="none">
                <a:solidFill>
                  <a:schemeClr val="dk1"/>
                </a:solidFill>
                <a:latin typeface="Calibri"/>
                <a:ea typeface="Calibri"/>
                <a:cs typeface="Calibri"/>
                <a:sym typeface="Calibri"/>
              </a:defRPr>
            </a:lvl5pPr>
            <a:lvl6pPr marL="2743200" marR="0" lvl="5" indent="-348614" algn="l" rtl="0">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6pPr>
            <a:lvl7pPr marL="3200400" marR="0" lvl="6" indent="-348614" algn="l" rtl="0">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7pPr>
            <a:lvl8pPr marL="3657600" marR="0" lvl="7" indent="-348615" algn="l" rtl="0">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8pPr>
            <a:lvl9pPr marL="4114800" marR="0" lvl="8" indent="-348615" algn="l" rtl="0">
              <a:spcBef>
                <a:spcPts val="378"/>
              </a:spcBef>
              <a:spcAft>
                <a:spcPts val="0"/>
              </a:spcAft>
              <a:buClr>
                <a:schemeClr val="dk1"/>
              </a:buClr>
              <a:buSzPts val="1890"/>
              <a:buFont typeface="Arial"/>
              <a:buChar char="•"/>
              <a:defRPr sz="1890" b="0" i="0" u="none" strike="noStrike" cap="none">
                <a:solidFill>
                  <a:schemeClr val="dk1"/>
                </a:solidFill>
                <a:latin typeface="Arial"/>
                <a:ea typeface="Arial"/>
                <a:cs typeface="Arial"/>
                <a:sym typeface="Arial"/>
              </a:defRPr>
            </a:lvl9pPr>
          </a:lstStyle>
          <a:p>
            <a:endParaRPr/>
          </a:p>
        </p:txBody>
      </p:sp>
      <p:sp>
        <p:nvSpPr>
          <p:cNvPr id="423" name="Google Shape;423;p85"/>
          <p:cNvSpPr txBox="1">
            <a:spLocks noGrp="1"/>
          </p:cNvSpPr>
          <p:nvPr>
            <p:ph type="sldNum" idx="12"/>
          </p:nvPr>
        </p:nvSpPr>
        <p:spPr>
          <a:xfrm>
            <a:off x="10740254" y="5915906"/>
            <a:ext cx="691500" cy="495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None/>
              <a:defRPr sz="1800">
                <a:solidFill>
                  <a:srgbClr val="00B0F0"/>
                </a:solidFill>
                <a:latin typeface="Arial"/>
                <a:ea typeface="Arial"/>
                <a:cs typeface="Arial"/>
                <a:sym typeface="Arial"/>
              </a:defRPr>
            </a:lvl1pPr>
            <a:lvl2pPr marL="0" marR="0" lvl="1" indent="0" algn="l" rtl="0">
              <a:spcBef>
                <a:spcPts val="0"/>
              </a:spcBef>
              <a:spcAft>
                <a:spcPts val="0"/>
              </a:spcAft>
              <a:buNone/>
              <a:defRPr sz="1800">
                <a:solidFill>
                  <a:srgbClr val="00B0F0"/>
                </a:solidFill>
                <a:latin typeface="Arial"/>
                <a:ea typeface="Arial"/>
                <a:cs typeface="Arial"/>
                <a:sym typeface="Arial"/>
              </a:defRPr>
            </a:lvl2pPr>
            <a:lvl3pPr marL="0" marR="0" lvl="2" indent="0" algn="l" rtl="0">
              <a:spcBef>
                <a:spcPts val="0"/>
              </a:spcBef>
              <a:spcAft>
                <a:spcPts val="0"/>
              </a:spcAft>
              <a:buNone/>
              <a:defRPr sz="1800">
                <a:solidFill>
                  <a:srgbClr val="00B0F0"/>
                </a:solidFill>
                <a:latin typeface="Arial"/>
                <a:ea typeface="Arial"/>
                <a:cs typeface="Arial"/>
                <a:sym typeface="Arial"/>
              </a:defRPr>
            </a:lvl3pPr>
            <a:lvl4pPr marL="0" marR="0" lvl="3" indent="0" algn="l" rtl="0">
              <a:spcBef>
                <a:spcPts val="0"/>
              </a:spcBef>
              <a:spcAft>
                <a:spcPts val="0"/>
              </a:spcAft>
              <a:buNone/>
              <a:defRPr sz="1800">
                <a:solidFill>
                  <a:srgbClr val="00B0F0"/>
                </a:solidFill>
                <a:latin typeface="Arial"/>
                <a:ea typeface="Arial"/>
                <a:cs typeface="Arial"/>
                <a:sym typeface="Arial"/>
              </a:defRPr>
            </a:lvl4pPr>
            <a:lvl5pPr marL="0" marR="0" lvl="4" indent="0" algn="l" rtl="0">
              <a:spcBef>
                <a:spcPts val="0"/>
              </a:spcBef>
              <a:spcAft>
                <a:spcPts val="0"/>
              </a:spcAft>
              <a:buNone/>
              <a:defRPr sz="1800">
                <a:solidFill>
                  <a:srgbClr val="00B0F0"/>
                </a:solidFill>
                <a:latin typeface="Arial"/>
                <a:ea typeface="Arial"/>
                <a:cs typeface="Arial"/>
                <a:sym typeface="Arial"/>
              </a:defRPr>
            </a:lvl5pPr>
            <a:lvl6pPr marL="0" marR="0" lvl="5" indent="0" algn="l" rtl="0">
              <a:spcBef>
                <a:spcPts val="0"/>
              </a:spcBef>
              <a:spcAft>
                <a:spcPts val="0"/>
              </a:spcAft>
              <a:buNone/>
              <a:defRPr sz="1800">
                <a:solidFill>
                  <a:srgbClr val="00B0F0"/>
                </a:solidFill>
                <a:latin typeface="Arial"/>
                <a:ea typeface="Arial"/>
                <a:cs typeface="Arial"/>
                <a:sym typeface="Arial"/>
              </a:defRPr>
            </a:lvl6pPr>
            <a:lvl7pPr marL="0" marR="0" lvl="6" indent="0" algn="l" rtl="0">
              <a:spcBef>
                <a:spcPts val="0"/>
              </a:spcBef>
              <a:spcAft>
                <a:spcPts val="0"/>
              </a:spcAft>
              <a:buNone/>
              <a:defRPr sz="1800">
                <a:solidFill>
                  <a:srgbClr val="00B0F0"/>
                </a:solidFill>
                <a:latin typeface="Arial"/>
                <a:ea typeface="Arial"/>
                <a:cs typeface="Arial"/>
                <a:sym typeface="Arial"/>
              </a:defRPr>
            </a:lvl7pPr>
            <a:lvl8pPr marL="0" marR="0" lvl="7" indent="0" algn="l" rtl="0">
              <a:spcBef>
                <a:spcPts val="0"/>
              </a:spcBef>
              <a:spcAft>
                <a:spcPts val="0"/>
              </a:spcAft>
              <a:buNone/>
              <a:defRPr sz="1800">
                <a:solidFill>
                  <a:srgbClr val="00B0F0"/>
                </a:solidFill>
                <a:latin typeface="Arial"/>
                <a:ea typeface="Arial"/>
                <a:cs typeface="Arial"/>
                <a:sym typeface="Arial"/>
              </a:defRPr>
            </a:lvl8pPr>
            <a:lvl9pPr marL="0" marR="0" lvl="8" indent="0" algn="l" rtl="0">
              <a:spcBef>
                <a:spcPts val="0"/>
              </a:spcBef>
              <a:spcAft>
                <a:spcPts val="0"/>
              </a:spcAft>
              <a:buNone/>
              <a:defRPr sz="1800">
                <a:solidFill>
                  <a:srgbClr val="00B0F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28"/>
          <p:cNvSpPr>
            <a:spLocks noChangeArrowheads="1"/>
          </p:cNvSpPr>
          <p:nvPr/>
        </p:nvSpPr>
        <p:spPr bwMode="auto">
          <a:xfrm>
            <a:off x="-1" y="13"/>
            <a:ext cx="249383" cy="1050953"/>
          </a:xfrm>
          <a:prstGeom prst="rect">
            <a:avLst/>
          </a:prstGeom>
          <a:solidFill>
            <a:srgbClr val="00A6D6"/>
          </a:solidFill>
          <a:ln w="9525">
            <a:noFill/>
            <a:miter lim="800000"/>
            <a:headEnd/>
            <a:tailEnd/>
          </a:ln>
        </p:spPr>
        <p:txBody>
          <a:bodyPr wrap="none" lIns="91436" tIns="45719" rIns="91436" bIns="45719" anchor="ctr"/>
          <a:lstStyle/>
          <a:p>
            <a:pPr algn="r"/>
            <a:endParaRPr lang="nl-NL" sz="2100">
              <a:latin typeface="Tahoma" pitchFamily="34" charset="0"/>
            </a:endParaRPr>
          </a:p>
        </p:txBody>
      </p:sp>
      <p:sp>
        <p:nvSpPr>
          <p:cNvPr id="4" name="TextBox 3"/>
          <p:cNvSpPr txBox="1"/>
          <p:nvPr userDrawn="1"/>
        </p:nvSpPr>
        <p:spPr>
          <a:xfrm>
            <a:off x="10337800" y="6070600"/>
            <a:ext cx="1041400" cy="307777"/>
          </a:xfrm>
          <a:prstGeom prst="rect">
            <a:avLst/>
          </a:prstGeom>
          <a:noFill/>
        </p:spPr>
        <p:txBody>
          <a:bodyPr wrap="square" rtlCol="0">
            <a:spAutoFit/>
          </a:bodyPr>
          <a:lstStyle/>
          <a:p>
            <a:pPr algn="r"/>
            <a:fld id="{69CD01A7-429B-DC48-8F96-BCBBCB54612C}" type="slidenum">
              <a:rPr lang="en-US" sz="1400" smtClean="0">
                <a:solidFill>
                  <a:srgbClr val="00A6D6"/>
                </a:solidFill>
              </a:rPr>
              <a:pPr algn="r"/>
              <a:t>‹#›</a:t>
            </a:fld>
            <a:endParaRPr lang="en-US" sz="1400" dirty="0">
              <a:solidFill>
                <a:srgbClr val="00A6D6"/>
              </a:solidFill>
            </a:endParaRPr>
          </a:p>
        </p:txBody>
      </p:sp>
    </p:spTree>
    <p:extLst>
      <p:ext uri="{BB962C8B-B14F-4D97-AF65-F5344CB8AC3E}">
        <p14:creationId xmlns:p14="http://schemas.microsoft.com/office/powerpoint/2010/main" val="318488891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Lst>
  <p:hf hdr="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792143" y="345010"/>
            <a:ext cx="9937790" cy="125253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792143" y="1725046"/>
            <a:ext cx="9937790" cy="41116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792143" y="6006163"/>
            <a:ext cx="2592467" cy="345009"/>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34"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3816688" y="6006163"/>
            <a:ext cx="3888700" cy="34500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134"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701"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137465" y="6006163"/>
            <a:ext cx="2592467" cy="34500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34" b="0" i="0" u="none" strike="noStrike" cap="none">
                <a:solidFill>
                  <a:srgbClr val="888888"/>
                </a:solidFill>
                <a:latin typeface="Calibri"/>
                <a:ea typeface="Calibri"/>
                <a:cs typeface="Calibri"/>
                <a:sym typeface="Calibri"/>
              </a:defRPr>
            </a:lvl1pPr>
            <a:lvl2pPr marL="0" marR="0" lvl="1" indent="0" algn="r" rtl="0">
              <a:spcBef>
                <a:spcPts val="0"/>
              </a:spcBef>
              <a:buNone/>
              <a:defRPr sz="1134" b="0" i="0" u="none" strike="noStrike" cap="none">
                <a:solidFill>
                  <a:srgbClr val="888888"/>
                </a:solidFill>
                <a:latin typeface="Calibri"/>
                <a:ea typeface="Calibri"/>
                <a:cs typeface="Calibri"/>
                <a:sym typeface="Calibri"/>
              </a:defRPr>
            </a:lvl2pPr>
            <a:lvl3pPr marL="0" marR="0" lvl="2" indent="0" algn="r" rtl="0">
              <a:spcBef>
                <a:spcPts val="0"/>
              </a:spcBef>
              <a:buNone/>
              <a:defRPr sz="1134" b="0" i="0" u="none" strike="noStrike" cap="none">
                <a:solidFill>
                  <a:srgbClr val="888888"/>
                </a:solidFill>
                <a:latin typeface="Calibri"/>
                <a:ea typeface="Calibri"/>
                <a:cs typeface="Calibri"/>
                <a:sym typeface="Calibri"/>
              </a:defRPr>
            </a:lvl3pPr>
            <a:lvl4pPr marL="0" marR="0" lvl="3" indent="0" algn="r" rtl="0">
              <a:spcBef>
                <a:spcPts val="0"/>
              </a:spcBef>
              <a:buNone/>
              <a:defRPr sz="1134" b="0" i="0" u="none" strike="noStrike" cap="none">
                <a:solidFill>
                  <a:srgbClr val="888888"/>
                </a:solidFill>
                <a:latin typeface="Calibri"/>
                <a:ea typeface="Calibri"/>
                <a:cs typeface="Calibri"/>
                <a:sym typeface="Calibri"/>
              </a:defRPr>
            </a:lvl4pPr>
            <a:lvl5pPr marL="0" marR="0" lvl="4" indent="0" algn="r" rtl="0">
              <a:spcBef>
                <a:spcPts val="0"/>
              </a:spcBef>
              <a:buNone/>
              <a:defRPr sz="1134" b="0" i="0" u="none" strike="noStrike" cap="none">
                <a:solidFill>
                  <a:srgbClr val="888888"/>
                </a:solidFill>
                <a:latin typeface="Calibri"/>
                <a:ea typeface="Calibri"/>
                <a:cs typeface="Calibri"/>
                <a:sym typeface="Calibri"/>
              </a:defRPr>
            </a:lvl5pPr>
            <a:lvl6pPr marL="0" marR="0" lvl="5" indent="0" algn="r" rtl="0">
              <a:spcBef>
                <a:spcPts val="0"/>
              </a:spcBef>
              <a:buNone/>
              <a:defRPr sz="1134" b="0" i="0" u="none" strike="noStrike" cap="none">
                <a:solidFill>
                  <a:srgbClr val="888888"/>
                </a:solidFill>
                <a:latin typeface="Calibri"/>
                <a:ea typeface="Calibri"/>
                <a:cs typeface="Calibri"/>
                <a:sym typeface="Calibri"/>
              </a:defRPr>
            </a:lvl6pPr>
            <a:lvl7pPr marL="0" marR="0" lvl="6" indent="0" algn="r" rtl="0">
              <a:spcBef>
                <a:spcPts val="0"/>
              </a:spcBef>
              <a:buNone/>
              <a:defRPr sz="1134" b="0" i="0" u="none" strike="noStrike" cap="none">
                <a:solidFill>
                  <a:srgbClr val="888888"/>
                </a:solidFill>
                <a:latin typeface="Calibri"/>
                <a:ea typeface="Calibri"/>
                <a:cs typeface="Calibri"/>
                <a:sym typeface="Calibri"/>
              </a:defRPr>
            </a:lvl7pPr>
            <a:lvl8pPr marL="0" marR="0" lvl="7" indent="0" algn="r" rtl="0">
              <a:spcBef>
                <a:spcPts val="0"/>
              </a:spcBef>
              <a:buNone/>
              <a:defRPr sz="1134" b="0" i="0" u="none" strike="noStrike" cap="none">
                <a:solidFill>
                  <a:srgbClr val="888888"/>
                </a:solidFill>
                <a:latin typeface="Calibri"/>
                <a:ea typeface="Calibri"/>
                <a:cs typeface="Calibri"/>
                <a:sym typeface="Calibri"/>
              </a:defRPr>
            </a:lvl8pPr>
            <a:lvl9pPr marL="0" marR="0" lvl="8" indent="0" algn="r" rtl="0">
              <a:spcBef>
                <a:spcPts val="0"/>
              </a:spcBef>
              <a:buNone/>
              <a:defRPr sz="1134" b="0" i="0" u="none" strike="noStrike" cap="none">
                <a:solidFill>
                  <a:srgbClr val="888888"/>
                </a:solidFill>
                <a:latin typeface="Calibri"/>
                <a:ea typeface="Calibri"/>
                <a:cs typeface="Calibri"/>
                <a:sym typeface="Calibri"/>
              </a:defRPr>
            </a:lvl9pPr>
          </a:lstStyle>
          <a:p>
            <a:pPr>
              <a:spcAft>
                <a:spcPts val="0"/>
              </a:spcAft>
            </a:pPr>
            <a:fld id="{00000000-1234-1234-1234-123412341234}" type="slidenum">
              <a:rPr lang="en-US" smtClean="0"/>
              <a:pPr>
                <a:spcAft>
                  <a:spcPts val="0"/>
                </a:spcAft>
              </a:pPr>
              <a:t>‹#›</a:t>
            </a:fld>
            <a:endParaRPr lang="en-US"/>
          </a:p>
        </p:txBody>
      </p:sp>
      <p:sp>
        <p:nvSpPr>
          <p:cNvPr id="15" name="Google Shape;15;p29"/>
          <p:cNvSpPr/>
          <p:nvPr/>
        </p:nvSpPr>
        <p:spPr>
          <a:xfrm>
            <a:off x="-267312" y="5949279"/>
            <a:ext cx="12056699" cy="702270"/>
          </a:xfrm>
          <a:prstGeom prst="rect">
            <a:avLst/>
          </a:prstGeom>
          <a:solidFill>
            <a:schemeClr val="accent5"/>
          </a:solidFill>
          <a:ln w="19050" cap="flat" cmpd="sng">
            <a:solidFill>
              <a:schemeClr val="lt1"/>
            </a:solidFill>
            <a:prstDash val="solid"/>
            <a:miter lim="800000"/>
            <a:headEnd type="none" w="sm" len="sm"/>
            <a:tailEnd type="none" w="sm" len="sm"/>
          </a:ln>
        </p:spPr>
        <p:txBody>
          <a:bodyPr spcFirstLastPara="1" wrap="square" lIns="86388" tIns="43182" rIns="86388" bIns="43182" anchor="ctr" anchorCtr="0">
            <a:noAutofit/>
          </a:bodyPr>
          <a:lstStyle/>
          <a:p>
            <a:pPr marL="0" marR="0" lvl="0" indent="0" algn="ctr" rtl="0">
              <a:spcBef>
                <a:spcPts val="0"/>
              </a:spcBef>
              <a:spcAft>
                <a:spcPts val="0"/>
              </a:spcAft>
              <a:buNone/>
            </a:pPr>
            <a:endParaRPr sz="1701" b="0" i="0" u="none" strike="noStrike" cap="none">
              <a:solidFill>
                <a:schemeClr val="lt1"/>
              </a:solidFill>
              <a:latin typeface="Calibri"/>
              <a:ea typeface="Calibri"/>
              <a:cs typeface="Calibri"/>
              <a:sym typeface="Calibri"/>
            </a:endParaRPr>
          </a:p>
        </p:txBody>
      </p:sp>
      <p:pic>
        <p:nvPicPr>
          <p:cNvPr id="16" name="Google Shape;16;p29"/>
          <p:cNvPicPr preferRelativeResize="0"/>
          <p:nvPr/>
        </p:nvPicPr>
        <p:blipFill>
          <a:blip r:embed="rId15">
            <a:alphaModFix/>
          </a:blip>
          <a:stretch>
            <a:fillRect/>
          </a:stretch>
        </p:blipFill>
        <p:spPr>
          <a:xfrm>
            <a:off x="2737911" y="5971798"/>
            <a:ext cx="2279678" cy="589309"/>
          </a:xfrm>
          <a:prstGeom prst="rect">
            <a:avLst/>
          </a:prstGeom>
          <a:noFill/>
          <a:ln>
            <a:noFill/>
          </a:ln>
        </p:spPr>
      </p:pic>
      <p:pic>
        <p:nvPicPr>
          <p:cNvPr id="17" name="Google Shape;17;p29"/>
          <p:cNvPicPr preferRelativeResize="0"/>
          <p:nvPr/>
        </p:nvPicPr>
        <p:blipFill>
          <a:blip r:embed="rId16">
            <a:alphaModFix/>
          </a:blip>
          <a:stretch>
            <a:fillRect/>
          </a:stretch>
        </p:blipFill>
        <p:spPr>
          <a:xfrm>
            <a:off x="437608" y="5971792"/>
            <a:ext cx="1980472" cy="589315"/>
          </a:xfrm>
          <a:prstGeom prst="rect">
            <a:avLst/>
          </a:prstGeom>
          <a:noFill/>
          <a:ln>
            <a:noFill/>
          </a:ln>
        </p:spPr>
      </p:pic>
    </p:spTree>
    <p:extLst>
      <p:ext uri="{BB962C8B-B14F-4D97-AF65-F5344CB8AC3E}">
        <p14:creationId xmlns:p14="http://schemas.microsoft.com/office/powerpoint/2010/main" val="2499236390"/>
      </p:ext>
    </p:extLst>
  </p:cSld>
  <p:clrMap bg1="lt1" tx1="dk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23"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73"/>
          <p:cNvSpPr/>
          <p:nvPr/>
        </p:nvSpPr>
        <p:spPr>
          <a:xfrm>
            <a:off x="-1" y="14"/>
            <a:ext cx="332509" cy="997514"/>
          </a:xfrm>
          <a:prstGeom prst="rect">
            <a:avLst/>
          </a:prstGeom>
          <a:solidFill>
            <a:srgbClr val="00A6D6"/>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ahoma"/>
              <a:ea typeface="Tahoma"/>
              <a:cs typeface="Tahoma"/>
              <a:sym typeface="Tahoma"/>
            </a:endParaRPr>
          </a:p>
        </p:txBody>
      </p:sp>
      <p:sp>
        <p:nvSpPr>
          <p:cNvPr id="369" name="Google Shape;369;p73"/>
          <p:cNvSpPr txBox="1"/>
          <p:nvPr/>
        </p:nvSpPr>
        <p:spPr>
          <a:xfrm>
            <a:off x="10337800" y="6070600"/>
            <a:ext cx="104140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A6D6"/>
                </a:solidFill>
                <a:latin typeface="Arial"/>
                <a:ea typeface="Arial"/>
                <a:cs typeface="Arial"/>
                <a:sym typeface="Arial"/>
              </a:rPr>
              <a:t>‹#›</a:t>
            </a:fld>
            <a:endParaRPr sz="1400" b="0" i="0" u="none" strike="noStrike" cap="none">
              <a:solidFill>
                <a:srgbClr val="00A6D6"/>
              </a:solidFill>
              <a:latin typeface="Arial"/>
              <a:ea typeface="Arial"/>
              <a:cs typeface="Arial"/>
              <a:sym typeface="Arial"/>
            </a:endParaRPr>
          </a:p>
        </p:txBody>
      </p:sp>
    </p:spTree>
    <p:extLst>
      <p:ext uri="{BB962C8B-B14F-4D97-AF65-F5344CB8AC3E}">
        <p14:creationId xmlns:p14="http://schemas.microsoft.com/office/powerpoint/2010/main" val="3929498972"/>
      </p:ext>
    </p:extLst>
  </p:cSld>
  <p:clrMap bg1="lt1" tx1="dk1" bg2="dk2" tx2="lt2" accent1="accent1" accent2="accent2" accent3="accent3" accent4="accent4" accent5="accent5" accent6="accent6" hlink="hlink" folHlink="folHlink"/>
  <p:sldLayoutIdLst>
    <p:sldLayoutId id="2147483774" r:id="rId1"/>
    <p:sldLayoutId id="2147483775" r:id="rId2"/>
    <p:sldLayoutId id="2147483776"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graph-massivizer.eu/" TargetMode="External"/><Relationship Id="rId18" Type="http://schemas.openxmlformats.org/officeDocument/2006/relationships/image" Target="../media/image34.png"/><Relationship Id="rId3" Type="http://schemas.openxmlformats.org/officeDocument/2006/relationships/hyperlink" Target="https://www.linkedin.com/in/aiosup" TargetMode="External"/><Relationship Id="rId7" Type="http://schemas.openxmlformats.org/officeDocument/2006/relationships/image" Target="../media/image2.png"/><Relationship Id="rId12" Type="http://schemas.openxmlformats.org/officeDocument/2006/relationships/image" Target="../media/image31.png"/><Relationship Id="rId17" Type="http://schemas.openxmlformats.org/officeDocument/2006/relationships/hyperlink" Target="https://www.cloudstars.eu/" TargetMode="External"/><Relationship Id="rId2" Type="http://schemas.openxmlformats.org/officeDocument/2006/relationships/notesSlide" Target="../notesSlides/notesSlide1.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hyperlink" Target="https://twitter.com/aiosup" TargetMode="External"/><Relationship Id="rId15" Type="http://schemas.openxmlformats.org/officeDocument/2006/relationships/hyperlink" Target="https://www.nationaalgroeifonds.nl/overzicht-lopende-projecten/thema-veiligheid-en-digitalisering/6g-future-network-services" TargetMode="External"/><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8.png"/><Relationship Id="rId14" Type="http://schemas.openxmlformats.org/officeDocument/2006/relationships/image" Target="../media/image3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2.jpg"/><Relationship Id="rId13" Type="http://schemas.openxmlformats.org/officeDocument/2006/relationships/image" Target="../media/image87.jpg"/><Relationship Id="rId18" Type="http://schemas.openxmlformats.org/officeDocument/2006/relationships/image" Target="../media/image91.png"/><Relationship Id="rId3" Type="http://schemas.openxmlformats.org/officeDocument/2006/relationships/image" Target="../media/image77.png"/><Relationship Id="rId21" Type="http://schemas.openxmlformats.org/officeDocument/2006/relationships/hyperlink" Target="https://arxiv.org/abs/1802.05465" TargetMode="External"/><Relationship Id="rId7" Type="http://schemas.openxmlformats.org/officeDocument/2006/relationships/image" Target="../media/image81.jpg"/><Relationship Id="rId12" Type="http://schemas.openxmlformats.org/officeDocument/2006/relationships/image" Target="../media/image86.png"/><Relationship Id="rId17" Type="http://schemas.openxmlformats.org/officeDocument/2006/relationships/image" Target="../media/image90.png"/><Relationship Id="rId25" Type="http://schemas.openxmlformats.org/officeDocument/2006/relationships/image" Target="../media/image96.png"/><Relationship Id="rId2" Type="http://schemas.openxmlformats.org/officeDocument/2006/relationships/notesSlide" Target="../notesSlides/notesSlide11.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5.png"/><Relationship Id="rId5" Type="http://schemas.openxmlformats.org/officeDocument/2006/relationships/image" Target="../media/image79.jpg"/><Relationship Id="rId15" Type="http://schemas.openxmlformats.org/officeDocument/2006/relationships/image" Target="../media/image88.png"/><Relationship Id="rId23" Type="http://schemas.openxmlformats.org/officeDocument/2006/relationships/image" Target="../media/image94.jpg"/><Relationship Id="rId10" Type="http://schemas.openxmlformats.org/officeDocument/2006/relationships/image" Target="../media/image84.gif"/><Relationship Id="rId19" Type="http://schemas.openxmlformats.org/officeDocument/2006/relationships/image" Target="../media/image92.png"/><Relationship Id="rId4" Type="http://schemas.openxmlformats.org/officeDocument/2006/relationships/image" Target="../media/image78.png"/><Relationship Id="rId9" Type="http://schemas.openxmlformats.org/officeDocument/2006/relationships/image" Target="../media/image83.jpg"/><Relationship Id="rId14" Type="http://schemas.openxmlformats.org/officeDocument/2006/relationships/image" Target="../media/image56.png"/><Relationship Id="rId22" Type="http://schemas.openxmlformats.org/officeDocument/2006/relationships/hyperlink" Target="https://doi.org/10.1007/s10922-020-09564-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doi.org/10.1145/348689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atlarge-research.com/pdfs/2020-hotedge-griffin.pdf"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doi.org/10.48550/arXiv.2207.04159"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56.png"/><Relationship Id="rId3" Type="http://schemas.openxmlformats.org/officeDocument/2006/relationships/image" Target="../media/image102.jpg"/><Relationship Id="rId7" Type="http://schemas.openxmlformats.org/officeDocument/2006/relationships/image" Target="../media/image106.jpg"/><Relationship Id="rId12" Type="http://schemas.openxmlformats.org/officeDocument/2006/relationships/slide" Target="slide1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jpg"/><Relationship Id="rId9" Type="http://schemas.openxmlformats.org/officeDocument/2006/relationships/image" Target="../media/image108.jpg"/></Relationships>
</file>

<file path=ppt/slides/_rels/slide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4.png"/><Relationship Id="rId7"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hyperlink" Target="https://eta.lbl.gov/publications/united-states-data-center-energy" TargetMode="External"/><Relationship Id="rId5" Type="http://schemas.openxmlformats.org/officeDocument/2006/relationships/hyperlink" Target="https://www.dutchdatacenters.nl/en/data-centers/what-is-the-economic-impact-of-data-centers/" TargetMode="External"/><Relationship Id="rId10" Type="http://schemas.openxmlformats.org/officeDocument/2006/relationships/hyperlink" Target="https://www.nrc.nl/nieuws/2019/05/14/datacenters-verbruiken-drie-keer-zoveel-stroom-als-de-ns-a3960091" TargetMode="External"/><Relationship Id="rId4" Type="http://schemas.openxmlformats.org/officeDocument/2006/relationships/hyperlink" Target="https://arxiv.org/abs/1802.05465" TargetMode="External"/><Relationship Id="rId9" Type="http://schemas.openxmlformats.org/officeDocument/2006/relationships/hyperlink" Target="https://www.nature.com/articles/d41586-018-06610-y"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17.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8.png"/><Relationship Id="rId4" Type="http://schemas.openxmlformats.org/officeDocument/2006/relationships/image" Target="../media/image56.png"/><Relationship Id="rId9" Type="http://schemas.openxmlformats.org/officeDocument/2006/relationships/image" Target="../media/image118.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arxiv.org/pdf/2206.03259" TargetMode="External"/><Relationship Id="rId5" Type="http://schemas.openxmlformats.org/officeDocument/2006/relationships/image" Target="../media/image120.png"/><Relationship Id="rId4" Type="http://schemas.openxmlformats.org/officeDocument/2006/relationships/image" Target="../media/image119.png"/></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3.png"/><Relationship Id="rId21" Type="http://schemas.openxmlformats.org/officeDocument/2006/relationships/image" Target="../media/image138.png"/><Relationship Id="rId34" Type="http://schemas.openxmlformats.org/officeDocument/2006/relationships/image" Target="../media/image151.png"/><Relationship Id="rId7" Type="http://schemas.openxmlformats.org/officeDocument/2006/relationships/image" Target="../media/image125.jp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2.png"/><Relationship Id="rId33" Type="http://schemas.openxmlformats.org/officeDocument/2006/relationships/image" Target="../media/image150.png"/><Relationship Id="rId38" Type="http://schemas.openxmlformats.org/officeDocument/2006/relationships/image" Target="../media/image155.png"/><Relationship Id="rId2" Type="http://schemas.openxmlformats.org/officeDocument/2006/relationships/notesSlide" Target="../notesSlides/notesSlide20.xml"/><Relationship Id="rId16" Type="http://schemas.openxmlformats.org/officeDocument/2006/relationships/image" Target="../media/image133.png"/><Relationship Id="rId20" Type="http://schemas.openxmlformats.org/officeDocument/2006/relationships/image" Target="../media/image137.png"/><Relationship Id="rId29"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8.png"/><Relationship Id="rId24" Type="http://schemas.openxmlformats.org/officeDocument/2006/relationships/image" Target="../media/image141.png"/><Relationship Id="rId32" Type="http://schemas.openxmlformats.org/officeDocument/2006/relationships/image" Target="../media/image149.png"/><Relationship Id="rId37" Type="http://schemas.openxmlformats.org/officeDocument/2006/relationships/image" Target="../media/image154.jpg"/><Relationship Id="rId5" Type="http://schemas.openxmlformats.org/officeDocument/2006/relationships/image" Target="../media/image123.pn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5.png"/><Relationship Id="rId36" Type="http://schemas.openxmlformats.org/officeDocument/2006/relationships/image" Target="../media/image153.png"/><Relationship Id="rId10" Type="http://schemas.openxmlformats.org/officeDocument/2006/relationships/image" Target="../media/image127.jpg"/><Relationship Id="rId19" Type="http://schemas.openxmlformats.org/officeDocument/2006/relationships/image" Target="../media/image136.png"/><Relationship Id="rId31" Type="http://schemas.openxmlformats.org/officeDocument/2006/relationships/image" Target="../media/image148.png"/><Relationship Id="rId4" Type="http://schemas.openxmlformats.org/officeDocument/2006/relationships/image" Target="../media/image122.png"/><Relationship Id="rId9" Type="http://schemas.openxmlformats.org/officeDocument/2006/relationships/image" Target="../media/image106.jpg"/><Relationship Id="rId14" Type="http://schemas.openxmlformats.org/officeDocument/2006/relationships/image" Target="../media/image131.png"/><Relationship Id="rId22" Type="http://schemas.openxmlformats.org/officeDocument/2006/relationships/image" Target="../media/image139.png"/><Relationship Id="rId27" Type="http://schemas.openxmlformats.org/officeDocument/2006/relationships/image" Target="../media/image144.png"/><Relationship Id="rId30" Type="http://schemas.openxmlformats.org/officeDocument/2006/relationships/image" Target="../media/image147.png"/><Relationship Id="rId35" Type="http://schemas.openxmlformats.org/officeDocument/2006/relationships/image" Target="../media/image152.png"/><Relationship Id="rId8" Type="http://schemas.openxmlformats.org/officeDocument/2006/relationships/image" Target="../media/image126.png"/><Relationship Id="rId3" Type="http://schemas.openxmlformats.org/officeDocument/2006/relationships/image" Target="../media/image121.png"/></Relationships>
</file>

<file path=ppt/slides/_rels/slide2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bit.ly/EveOnline21Crash" TargetMode="External"/><Relationship Id="rId4" Type="http://schemas.openxmlformats.org/officeDocument/2006/relationships/image" Target="../media/image157.png"/></Relationships>
</file>

<file path=ppt/slides/_rels/slide22.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1.png"/><Relationship Id="rId7"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0.png"/><Relationship Id="rId11" Type="http://schemas.openxmlformats.org/officeDocument/2006/relationships/image" Target="../media/image161.png"/><Relationship Id="rId5" Type="http://schemas.openxmlformats.org/officeDocument/2006/relationships/image" Target="../media/image159.jpg"/><Relationship Id="rId10" Type="http://schemas.openxmlformats.org/officeDocument/2006/relationships/hyperlink" Target="https://arxiv.org/abs/2012.06171" TargetMode="External"/><Relationship Id="rId4" Type="http://schemas.openxmlformats.org/officeDocument/2006/relationships/image" Target="../media/image158.jpg"/><Relationship Id="rId9" Type="http://schemas.openxmlformats.org/officeDocument/2006/relationships/image" Target="../media/image141.png"/></Relationships>
</file>

<file path=ppt/slides/_rels/slide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64.png"/><Relationship Id="rId4" Type="http://schemas.openxmlformats.org/officeDocument/2006/relationships/image" Target="../media/image163.jpg"/></Relationships>
</file>

<file path=ppt/slides/_rels/slide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4.xml"/><Relationship Id="rId1" Type="http://schemas.openxmlformats.org/officeDocument/2006/relationships/slideLayout" Target="../slideLayouts/slideLayout5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image" Target="../media/image161.png"/><Relationship Id="rId5" Type="http://schemas.openxmlformats.org/officeDocument/2006/relationships/hyperlink" Target="https://arxiv.org/abs/2012.06171" TargetMode="External"/><Relationship Id="rId4" Type="http://schemas.openxmlformats.org/officeDocument/2006/relationships/image" Target="../media/image167.png"/></Relationships>
</file>

<file path=ppt/slides/_rels/slide27.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171.gif"/><Relationship Id="rId5" Type="http://schemas.openxmlformats.org/officeDocument/2006/relationships/image" Target="../media/image170.png"/><Relationship Id="rId4" Type="http://schemas.openxmlformats.org/officeDocument/2006/relationships/image" Target="../media/image16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8.xml"/></Relationships>
</file>

<file path=ppt/slides/_rels/slide29.xml.rels><?xml version="1.0" encoding="UTF-8" standalone="yes"?>
<Relationships xmlns="http://schemas.openxmlformats.org/package/2006/relationships"><Relationship Id="rId3" Type="http://schemas.openxmlformats.org/officeDocument/2006/relationships/image" Target="../media/image172.tiff"/><Relationship Id="rId7" Type="http://schemas.openxmlformats.org/officeDocument/2006/relationships/hyperlink" Target="https://doi.org/10.1145/3486897" TargetMode="External"/><Relationship Id="rId2" Type="http://schemas.openxmlformats.org/officeDocument/2006/relationships/notesSlide" Target="../notesSlides/notesSlide29.xml"/><Relationship Id="rId1" Type="http://schemas.openxmlformats.org/officeDocument/2006/relationships/slideLayout" Target="../slideLayouts/slideLayout119.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tiff"/></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hyperlink" Target="https://atlarge-research.com/pdfs/2023-ccgrid-refarch.pdf" TargetMode="External"/><Relationship Id="rId2" Type="http://schemas.openxmlformats.org/officeDocument/2006/relationships/notesSlide" Target="../notesSlides/notesSlide30.xml"/><Relationship Id="rId1" Type="http://schemas.openxmlformats.org/officeDocument/2006/relationships/slideLayout" Target="../slideLayouts/slideLayout119.xml"/><Relationship Id="rId6" Type="http://schemas.openxmlformats.org/officeDocument/2006/relationships/hyperlink" Target="https://atlarge-research.com/pdfs/2023-fastcontinuum-continuum.pdf" TargetMode="External"/><Relationship Id="rId5" Type="http://schemas.openxmlformats.org/officeDocument/2006/relationships/image" Target="../media/image177.png"/><Relationship Id="rId4" Type="http://schemas.openxmlformats.org/officeDocument/2006/relationships/image" Target="../media/image176.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119.xml"/><Relationship Id="rId5" Type="http://schemas.openxmlformats.org/officeDocument/2006/relationships/hyperlink" Target="https://doi.org/10.1145/3434642" TargetMode="External"/><Relationship Id="rId4" Type="http://schemas.openxmlformats.org/officeDocument/2006/relationships/image" Target="../media/image178.png"/></Relationships>
</file>

<file path=ppt/slides/_rels/slide32.xml.rels><?xml version="1.0" encoding="UTF-8" standalone="yes"?>
<Relationships xmlns="http://schemas.openxmlformats.org/package/2006/relationships"><Relationship Id="rId8" Type="http://schemas.openxmlformats.org/officeDocument/2006/relationships/hyperlink" Target="https://doi.org/10.1109/CCGrid51090.2021.00055" TargetMode="External"/><Relationship Id="rId3" Type="http://schemas.openxmlformats.org/officeDocument/2006/relationships/image" Target="../media/image179.jpeg"/><Relationship Id="rId7" Type="http://schemas.openxmlformats.org/officeDocument/2006/relationships/image" Target="../media/image180.emf"/><Relationship Id="rId2" Type="http://schemas.openxmlformats.org/officeDocument/2006/relationships/notesSlide" Target="../notesSlides/notesSlide32.xml"/><Relationship Id="rId1" Type="http://schemas.openxmlformats.org/officeDocument/2006/relationships/slideLayout" Target="../slideLayouts/slideLayout119.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106.jpg"/><Relationship Id="rId9" Type="http://schemas.openxmlformats.org/officeDocument/2006/relationships/image" Target="../media/image181.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119.xml"/><Relationship Id="rId4" Type="http://schemas.openxmlformats.org/officeDocument/2006/relationships/hyperlink" Target="https://doi.org/10.1145/3486897"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2.png"/><Relationship Id="rId1" Type="http://schemas.openxmlformats.org/officeDocument/2006/relationships/slideLayout" Target="../slideLayouts/slideLayout119.xml"/><Relationship Id="rId4" Type="http://schemas.openxmlformats.org/officeDocument/2006/relationships/image" Target="../media/image183.png"/></Relationships>
</file>

<file path=ppt/slides/_rels/slide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2.png"/><Relationship Id="rId18" Type="http://schemas.openxmlformats.org/officeDocument/2006/relationships/image" Target="../media/image49.png"/><Relationship Id="rId3" Type="http://schemas.openxmlformats.org/officeDocument/2006/relationships/hyperlink" Target="https://arxiv.org/pdf/1802.05465.pdf" TargetMode="External"/><Relationship Id="rId21" Type="http://schemas.openxmlformats.org/officeDocument/2006/relationships/image" Target="../media/image51.jpg"/><Relationship Id="rId7" Type="http://schemas.openxmlformats.org/officeDocument/2006/relationships/hyperlink" Target="https://research.spec.org/working-groups/rg-cloud.html" TargetMode="External"/><Relationship Id="rId12" Type="http://schemas.openxmlformats.org/officeDocument/2006/relationships/hyperlink" Target="https://atlarge-research.com/pdfs/2023-cluster-zns-performance-kdoekemeijer.pdf" TargetMode="External"/><Relationship Id="rId17" Type="http://schemas.openxmlformats.org/officeDocument/2006/relationships/image" Target="../media/image48.png"/><Relationship Id="rId25" Type="http://schemas.openxmlformats.org/officeDocument/2006/relationships/hyperlink" Target="http://atlarge.science/people.html" TargetMode="External"/><Relationship Id="rId2" Type="http://schemas.openxmlformats.org/officeDocument/2006/relationships/notesSlide" Target="../notesSlides/notesSlide4.xml"/><Relationship Id="rId16" Type="http://schemas.openxmlformats.org/officeDocument/2006/relationships/image" Target="../media/image47.png"/><Relationship Id="rId20" Type="http://schemas.openxmlformats.org/officeDocument/2006/relationships/hyperlink" Target="mailto:info@atlarge-research.com" TargetMode="External"/><Relationship Id="rId1" Type="http://schemas.openxmlformats.org/officeDocument/2006/relationships/slideLayout" Target="../slideLayouts/slideLayout12.xml"/><Relationship Id="rId6" Type="http://schemas.openxmlformats.org/officeDocument/2006/relationships/hyperlink" Target="https://opendc.org/" TargetMode="External"/><Relationship Id="rId11" Type="http://schemas.openxmlformats.org/officeDocument/2006/relationships/hyperlink" Target="https://doi.org/10.1145/3587249" TargetMode="External"/><Relationship Id="rId24" Type="http://schemas.openxmlformats.org/officeDocument/2006/relationships/hyperlink" Target="https://ldbcouncil.org/benchmarks/graphalytics/" TargetMode="External"/><Relationship Id="rId5" Type="http://schemas.openxmlformats.org/officeDocument/2006/relationships/image" Target="../media/image42.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44.png"/><Relationship Id="rId19"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hyperlink" Target="https://atlarge-research.com/pdfs/2023-ccgrid-refarch.pdf" TargetMode="External"/><Relationship Id="rId14" Type="http://schemas.openxmlformats.org/officeDocument/2006/relationships/image" Target="../media/image45.png"/><Relationship Id="rId22" Type="http://schemas.openxmlformats.org/officeDocument/2006/relationships/image" Target="../media/image5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hyperlink" Target="https://atlarge-research.com/pdfs/vidconfperf-curacao-icpewip2021.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8.xml"/><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hyperlink" Target="https://arxiv.org/abs/1802.05465" TargetMode="Externa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atlarge-research.com/pdfs/2020-hotedge-griffin.pdf"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doi.org/10.48550/arXiv.2207.04159" TargetMode="External"/><Relationship Id="rId5" Type="http://schemas.openxmlformats.org/officeDocument/2006/relationships/image" Target="../media/image101.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atlarge-research.com/pdfs/2020-hotedge-griffin.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doi.org/10.48550/arXiv.2207.04159" TargetMode="External"/><Relationship Id="rId5" Type="http://schemas.openxmlformats.org/officeDocument/2006/relationships/image" Target="../media/image101.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42.xml"/><Relationship Id="rId1" Type="http://schemas.openxmlformats.org/officeDocument/2006/relationships/slideLayout" Target="../slideLayouts/slideLayout11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4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12" Type="http://schemas.openxmlformats.org/officeDocument/2006/relationships/image" Target="../media/image204.jpeg"/><Relationship Id="rId2" Type="http://schemas.openxmlformats.org/officeDocument/2006/relationships/image" Target="../media/image194.png"/><Relationship Id="rId1" Type="http://schemas.openxmlformats.org/officeDocument/2006/relationships/slideLayout" Target="../slideLayouts/slideLayout99.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s>
</file>

<file path=ppt/slides/_rels/slide4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5.png"/><Relationship Id="rId1" Type="http://schemas.openxmlformats.org/officeDocument/2006/relationships/slideLayout" Target="../slideLayouts/slideLayout116.xml"/><Relationship Id="rId4" Type="http://schemas.openxmlformats.org/officeDocument/2006/relationships/image" Target="../media/image206.png"/></Relationships>
</file>

<file path=ppt/slides/_rels/slide5.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hyperlink" Target="https://atlarge-research.com/tdematteis" TargetMode="External"/><Relationship Id="rId3" Type="http://schemas.openxmlformats.org/officeDocument/2006/relationships/image" Target="../media/image54.png"/><Relationship Id="rId7" Type="http://schemas.openxmlformats.org/officeDocument/2006/relationships/image" Target="../media/image57.jpg"/><Relationship Id="rId12" Type="http://schemas.openxmlformats.org/officeDocument/2006/relationships/hyperlink" Target="https://atlarge-research.com/jdonkervliet"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hyperlink" Target="https://atlarge-research.com/aiosup" TargetMode="External"/><Relationship Id="rId5" Type="http://schemas.openxmlformats.org/officeDocument/2006/relationships/image" Target="../media/image55.png"/><Relationship Id="rId15" Type="http://schemas.openxmlformats.org/officeDocument/2006/relationships/hyperlink" Target="https://atlarge-research.com/atrivedi" TargetMode="External"/><Relationship Id="rId10" Type="http://schemas.openxmlformats.org/officeDocument/2006/relationships/image" Target="../media/image60.jpg"/><Relationship Id="rId4" Type="http://schemas.openxmlformats.org/officeDocument/2006/relationships/image" Target="../media/image2.png"/><Relationship Id="rId9" Type="http://schemas.openxmlformats.org/officeDocument/2006/relationships/image" Target="../media/image59.jpg"/><Relationship Id="rId14" Type="http://schemas.openxmlformats.org/officeDocument/2006/relationships/hyperlink" Target="https://atlarge-research.com/dbonetta"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atlarge-research.com/pdfs/2020-hotedge-griffin.pdf"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doi.org/10.48550/arXiv.2207.04159" TargetMode="External"/><Relationship Id="rId5" Type="http://schemas.openxmlformats.org/officeDocument/2006/relationships/image" Target="../media/image101.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8.xml"/><Relationship Id="rId1" Type="http://schemas.openxmlformats.org/officeDocument/2006/relationships/slideLayout" Target="../slideLayouts/slideLayout82.xml"/><Relationship Id="rId4" Type="http://schemas.openxmlformats.org/officeDocument/2006/relationships/image" Target="../media/image20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atlarge-research.com/pdfs/2020-hotedge-griffin.pdf"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doi.org/10.48550/arXiv.2207.04159" TargetMode="External"/><Relationship Id="rId5" Type="http://schemas.openxmlformats.org/officeDocument/2006/relationships/image" Target="../media/image101.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78.xml"/><Relationship Id="rId5" Type="http://schemas.openxmlformats.org/officeDocument/2006/relationships/image" Target="../media/image56.png"/><Relationship Id="rId4" Type="http://schemas.openxmlformats.org/officeDocument/2006/relationships/hyperlink" Target="https://arxiv.org/abs/2012.06171"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1.xml"/><Relationship Id="rId1" Type="http://schemas.openxmlformats.org/officeDocument/2006/relationships/slideLayout" Target="../slideLayouts/slideLayout78.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0.jpg"/><Relationship Id="rId9" Type="http://schemas.openxmlformats.org/officeDocument/2006/relationships/image" Target="../media/image66.pn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6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hyperlink" Target="http://atlarge.science/people.html"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217.jpg"/><Relationship Id="rId3" Type="http://schemas.openxmlformats.org/officeDocument/2006/relationships/image" Target="../media/image35.png"/><Relationship Id="rId7" Type="http://schemas.openxmlformats.org/officeDocument/2006/relationships/image" Target="../media/image216.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8" Type="http://schemas.openxmlformats.org/officeDocument/2006/relationships/hyperlink" Target="https://science.nrao.edu/science/Decadal%20Survey/rfi/SKA.pdf" TargetMode="External"/><Relationship Id="rId3" Type="http://schemas.openxmlformats.org/officeDocument/2006/relationships/image" Target="../media/image1.png"/><Relationship Id="rId7" Type="http://schemas.openxmlformats.org/officeDocument/2006/relationships/hyperlink" Target="https://www.skatelescope.org/wp-content/uploads/2011/03/SKA_Factsheet_July2012_web_r.pdf" TargetMode="External"/><Relationship Id="rId2" Type="http://schemas.openxmlformats.org/officeDocument/2006/relationships/notesSlide" Target="../notesSlides/notesSlide58.xml"/><Relationship Id="rId1" Type="http://schemas.openxmlformats.org/officeDocument/2006/relationships/slideLayout" Target="../slideLayouts/slideLayout46.xml"/><Relationship Id="rId6" Type="http://schemas.openxmlformats.org/officeDocument/2006/relationships/image" Target="../media/image220.jpg"/><Relationship Id="rId5" Type="http://schemas.openxmlformats.org/officeDocument/2006/relationships/image" Target="../media/image219.png"/><Relationship Id="rId10" Type="http://schemas.openxmlformats.org/officeDocument/2006/relationships/image" Target="../media/image56.png"/><Relationship Id="rId4" Type="http://schemas.openxmlformats.org/officeDocument/2006/relationships/hyperlink" Target="https://www.youtube.com/watch?v=PWTqh7rbKlU" TargetMode="External"/><Relationship Id="rId9" Type="http://schemas.openxmlformats.org/officeDocument/2006/relationships/slide" Target="slide65.xml"/></Relationships>
</file>

<file path=ppt/slides/_rels/slide67.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image" Target="../media/image1.png"/><Relationship Id="rId7" Type="http://schemas.openxmlformats.org/officeDocument/2006/relationships/image" Target="../media/image223.png"/><Relationship Id="rId2" Type="http://schemas.openxmlformats.org/officeDocument/2006/relationships/notesSlide" Target="../notesSlides/notesSlide59.xml"/><Relationship Id="rId1" Type="http://schemas.openxmlformats.org/officeDocument/2006/relationships/slideLayout" Target="../slideLayouts/slideLayout46.xml"/><Relationship Id="rId6" Type="http://schemas.openxmlformats.org/officeDocument/2006/relationships/image" Target="../media/image222.jpg"/><Relationship Id="rId5" Type="http://schemas.openxmlformats.org/officeDocument/2006/relationships/image" Target="../media/image221.png"/><Relationship Id="rId4" Type="http://schemas.openxmlformats.org/officeDocument/2006/relationships/image" Target="../media/image219.png"/><Relationship Id="rId9" Type="http://schemas.openxmlformats.org/officeDocument/2006/relationships/image" Target="../media/image56.png"/></Relationships>
</file>

<file path=ppt/slides/_rels/slide68.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hyperlink" Target="https://www.theatlantic.com/magazine/archive/1945/07/as-we-may-think/303881/" TargetMode="External"/><Relationship Id="rId7" Type="http://schemas.openxmlformats.org/officeDocument/2006/relationships/image" Target="../media/image223.png"/><Relationship Id="rId2" Type="http://schemas.openxmlformats.org/officeDocument/2006/relationships/notesSlide" Target="../notesSlides/notesSlide60.xml"/><Relationship Id="rId1" Type="http://schemas.openxmlformats.org/officeDocument/2006/relationships/slideLayout" Target="../slideLayouts/slideLayout46.xml"/><Relationship Id="rId6" Type="http://schemas.openxmlformats.org/officeDocument/2006/relationships/image" Target="../media/image222.jpg"/><Relationship Id="rId5" Type="http://schemas.openxmlformats.org/officeDocument/2006/relationships/image" Target="../media/image221.png"/><Relationship Id="rId4" Type="http://schemas.openxmlformats.org/officeDocument/2006/relationships/image" Target="../media/image1.png"/><Relationship Id="rId9" Type="http://schemas.openxmlformats.org/officeDocument/2006/relationships/image" Target="../media/image5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bit.ly/CompSysNLWhosWho" TargetMode="External"/><Relationship Id="rId7"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29.png"/><Relationship Id="rId4" Type="http://schemas.openxmlformats.org/officeDocument/2006/relationships/image" Target="../media/image71.jp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hyperlink" Target="https://2024.ccgrid-conference.org/" TargetMode="External"/><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07"/>
          <p:cNvSpPr txBox="1"/>
          <p:nvPr/>
        </p:nvSpPr>
        <p:spPr>
          <a:xfrm>
            <a:off x="9149855" y="5498875"/>
            <a:ext cx="2352778" cy="1052555"/>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Clr>
                <a:srgbClr val="000000"/>
              </a:buClr>
              <a:buSzPts val="1400"/>
              <a:buFont typeface="Arial"/>
              <a:buNone/>
            </a:pPr>
            <a:r>
              <a:rPr lang="en-US" sz="1400" b="0" i="0" u="none" strike="noStrike" cap="none">
                <a:solidFill>
                  <a:srgbClr val="888888"/>
                </a:solidFill>
                <a:latin typeface="Arial"/>
                <a:ea typeface="Arial"/>
                <a:cs typeface="Arial"/>
                <a:sym typeface="Arial"/>
              </a:rPr>
              <a:t>Prof.dr.ir.</a:t>
            </a:r>
            <a:r>
              <a:rPr lang="en-US" sz="2300" b="0" i="0" u="none" strike="noStrike" cap="none">
                <a:solidFill>
                  <a:srgbClr val="888888"/>
                </a:solidFill>
                <a:latin typeface="Arial"/>
                <a:ea typeface="Arial"/>
                <a:cs typeface="Arial"/>
                <a:sym typeface="Arial"/>
              </a:rPr>
              <a:t> </a:t>
            </a:r>
            <a:r>
              <a:rPr lang="en-US" sz="2000" b="0" i="0" u="none" strike="noStrike" cap="none">
                <a:solidFill>
                  <a:srgbClr val="006AAC"/>
                </a:solidFill>
                <a:latin typeface="Arial"/>
                <a:ea typeface="Arial"/>
                <a:cs typeface="Arial"/>
                <a:sym typeface="Arial"/>
              </a:rPr>
              <a:t>Alexandru</a:t>
            </a:r>
            <a:r>
              <a:rPr lang="en-US" sz="2400" b="0" i="0" u="none" strike="noStrike" cap="none">
                <a:solidFill>
                  <a:srgbClr val="006AAC"/>
                </a:solidFill>
                <a:latin typeface="Arial"/>
                <a:ea typeface="Arial"/>
                <a:cs typeface="Arial"/>
                <a:sym typeface="Arial"/>
              </a:rPr>
              <a:t> </a:t>
            </a:r>
            <a:br>
              <a:rPr lang="en-US" sz="2400" b="0" i="0" u="none" strike="noStrike" cap="none">
                <a:solidFill>
                  <a:srgbClr val="006AAC"/>
                </a:solidFill>
                <a:latin typeface="Arial"/>
                <a:ea typeface="Arial"/>
                <a:cs typeface="Arial"/>
                <a:sym typeface="Arial"/>
              </a:rPr>
            </a:br>
            <a:r>
              <a:rPr lang="en-US" sz="2800" b="1" i="0" u="none" strike="noStrike" cap="none">
                <a:solidFill>
                  <a:srgbClr val="006AAC"/>
                </a:solidFill>
                <a:latin typeface="Arial"/>
                <a:ea typeface="Arial"/>
                <a:cs typeface="Arial"/>
                <a:sym typeface="Arial"/>
              </a:rPr>
              <a:t>IOSUP</a:t>
            </a:r>
            <a:endParaRPr sz="2400" b="1" i="0" u="none" strike="noStrike" cap="none">
              <a:solidFill>
                <a:srgbClr val="006AAC"/>
              </a:solidFill>
              <a:latin typeface="Arial"/>
              <a:ea typeface="Arial"/>
              <a:cs typeface="Arial"/>
              <a:sym typeface="Arial"/>
            </a:endParaRPr>
          </a:p>
        </p:txBody>
      </p:sp>
      <p:grpSp>
        <p:nvGrpSpPr>
          <p:cNvPr id="537" name="Google Shape;537;p107"/>
          <p:cNvGrpSpPr/>
          <p:nvPr/>
        </p:nvGrpSpPr>
        <p:grpSpPr>
          <a:xfrm>
            <a:off x="9671375" y="4764180"/>
            <a:ext cx="1864458" cy="752800"/>
            <a:chOff x="7011989" y="5243337"/>
            <a:chExt cx="1680600" cy="752800"/>
          </a:xfrm>
        </p:grpSpPr>
        <p:sp>
          <p:nvSpPr>
            <p:cNvPr id="538" name="Google Shape;538;p107"/>
            <p:cNvSpPr/>
            <p:nvPr/>
          </p:nvSpPr>
          <p:spPr>
            <a:xfrm>
              <a:off x="7011989" y="5243337"/>
              <a:ext cx="1680600" cy="72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pic>
          <p:nvPicPr>
            <p:cNvPr id="539" name="Google Shape;539;p107" descr="https://lh3.ggpht.com/XgjH1SF8ce-fC597Y0gJqnLt-PpZ1zlE4xUcB8GH6_B5i00SR7jix5Re-T1kkL52VA=w300">
              <a:hlinkClick r:id="rId3"/>
            </p:cNvPr>
            <p:cNvPicPr preferRelativeResize="0"/>
            <p:nvPr/>
          </p:nvPicPr>
          <p:blipFill rotWithShape="1">
            <a:blip r:embed="rId4">
              <a:alphaModFix/>
            </a:blip>
            <a:srcRect/>
            <a:stretch/>
          </p:blipFill>
          <p:spPr>
            <a:xfrm>
              <a:off x="7057103" y="5366998"/>
              <a:ext cx="550895" cy="550913"/>
            </a:xfrm>
            <a:prstGeom prst="rect">
              <a:avLst/>
            </a:prstGeom>
            <a:noFill/>
            <a:ln>
              <a:noFill/>
            </a:ln>
          </p:spPr>
        </p:pic>
        <p:sp>
          <p:nvSpPr>
            <p:cNvPr id="540" name="Google Shape;540;p107"/>
            <p:cNvSpPr txBox="1"/>
            <p:nvPr/>
          </p:nvSpPr>
          <p:spPr>
            <a:xfrm>
              <a:off x="7724378" y="5585137"/>
              <a:ext cx="955800" cy="41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Narrow"/>
                  <a:ea typeface="Arial Narrow"/>
                  <a:cs typeface="Arial Narrow"/>
                  <a:sym typeface="Arial Narrow"/>
                </a:rPr>
                <a:t>@AIosup</a:t>
              </a:r>
              <a:endParaRPr sz="2400" b="0" i="0" u="none" strike="noStrike" cap="none">
                <a:solidFill>
                  <a:schemeClr val="lt1"/>
                </a:solidFill>
                <a:latin typeface="Arial Narrow"/>
                <a:ea typeface="Arial Narrow"/>
                <a:cs typeface="Arial Narrow"/>
                <a:sym typeface="Arial Narrow"/>
              </a:endParaRPr>
            </a:p>
          </p:txBody>
        </p:sp>
        <p:pic>
          <p:nvPicPr>
            <p:cNvPr id="541" name="Google Shape;541;p107" descr="http://blog.leonardo.com/wp-content/uploads/2014/05/Twitter-Logo1.png">
              <a:hlinkClick r:id="rId5"/>
            </p:cNvPr>
            <p:cNvPicPr preferRelativeResize="0"/>
            <p:nvPr/>
          </p:nvPicPr>
          <p:blipFill rotWithShape="1">
            <a:blip r:embed="rId6">
              <a:alphaModFix/>
            </a:blip>
            <a:srcRect/>
            <a:stretch/>
          </p:blipFill>
          <p:spPr>
            <a:xfrm>
              <a:off x="8289260" y="5318899"/>
              <a:ext cx="326740" cy="326750"/>
            </a:xfrm>
            <a:prstGeom prst="rect">
              <a:avLst/>
            </a:prstGeom>
            <a:noFill/>
            <a:ln>
              <a:noFill/>
            </a:ln>
          </p:spPr>
        </p:pic>
      </p:grpSp>
      <p:pic>
        <p:nvPicPr>
          <p:cNvPr id="542" name="Google Shape;542;p107" descr="https://www.vu.nl/nl/Images/VUlogo_NL_Wit_HR_RGB_tcm289-201376.png"/>
          <p:cNvPicPr preferRelativeResize="0"/>
          <p:nvPr/>
        </p:nvPicPr>
        <p:blipFill rotWithShape="1">
          <a:blip r:embed="rId7">
            <a:alphaModFix/>
          </a:blip>
          <a:srcRect/>
          <a:stretch/>
        </p:blipFill>
        <p:spPr>
          <a:xfrm>
            <a:off x="219809" y="5479315"/>
            <a:ext cx="3033920" cy="902911"/>
          </a:xfrm>
          <a:prstGeom prst="rect">
            <a:avLst/>
          </a:prstGeom>
          <a:noFill/>
          <a:ln>
            <a:noFill/>
          </a:ln>
        </p:spPr>
      </p:pic>
      <p:grpSp>
        <p:nvGrpSpPr>
          <p:cNvPr id="543" name="Google Shape;543;p107"/>
          <p:cNvGrpSpPr/>
          <p:nvPr/>
        </p:nvGrpSpPr>
        <p:grpSpPr>
          <a:xfrm>
            <a:off x="360365" y="360363"/>
            <a:ext cx="9225300" cy="2057060"/>
            <a:chOff x="360365" y="360363"/>
            <a:chExt cx="9225300" cy="1983370"/>
          </a:xfrm>
        </p:grpSpPr>
        <p:sp>
          <p:nvSpPr>
            <p:cNvPr id="544" name="Google Shape;544;p107"/>
            <p:cNvSpPr/>
            <p:nvPr/>
          </p:nvSpPr>
          <p:spPr>
            <a:xfrm>
              <a:off x="868365" y="1458345"/>
              <a:ext cx="196850" cy="98425"/>
            </a:xfrm>
            <a:custGeom>
              <a:avLst/>
              <a:gdLst/>
              <a:ahLst/>
              <a:cxnLst/>
              <a:rect l="l" t="t" r="r" b="b"/>
              <a:pathLst>
                <a:path w="196850" h="98425" extrusionOk="0">
                  <a:moveTo>
                    <a:pt x="0" y="3175"/>
                  </a:moveTo>
                  <a:lnTo>
                    <a:pt x="95250" y="98425"/>
                  </a:lnTo>
                  <a:lnTo>
                    <a:pt x="196850" y="0"/>
                  </a:lnTo>
                  <a:lnTo>
                    <a:pt x="0" y="3175"/>
                  </a:lnTo>
                  <a:close/>
                </a:path>
              </a:pathLst>
            </a:custGeom>
            <a:solidFill>
              <a:srgbClr val="0089CF">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45" name="Google Shape;545;p107"/>
            <p:cNvSpPr txBox="1"/>
            <p:nvPr/>
          </p:nvSpPr>
          <p:spPr>
            <a:xfrm>
              <a:off x="360366" y="360363"/>
              <a:ext cx="9225194" cy="1108075"/>
            </a:xfrm>
            <a:prstGeom prst="rect">
              <a:avLst/>
            </a:prstGeom>
            <a:solidFill>
              <a:srgbClr val="0089CF">
                <a:alpha val="88627"/>
              </a:srgbClr>
            </a:solidFill>
            <a:ln>
              <a:noFill/>
            </a:ln>
          </p:spPr>
          <p:txBody>
            <a:bodyPr spcFirstLastPara="1" wrap="square" lIns="72000" tIns="46800" rIns="72000" bIns="46800" anchor="ctr" anchorCtr="0">
              <a:normAutofit fontScale="92500" lnSpcReduction="20000"/>
            </a:bodyPr>
            <a:lstStyle/>
            <a:p>
              <a:pPr marL="269997" marR="0" lvl="0" indent="0" algn="l" rtl="0">
                <a:lnSpc>
                  <a:spcPct val="100000"/>
                </a:lnSpc>
                <a:spcBef>
                  <a:spcPts val="0"/>
                </a:spcBef>
                <a:spcAft>
                  <a:spcPts val="0"/>
                </a:spcAft>
                <a:buClr>
                  <a:srgbClr val="000000"/>
                </a:buClr>
                <a:buSzPct val="100000"/>
                <a:buFont typeface="Arial"/>
                <a:buNone/>
              </a:pPr>
              <a:r>
                <a:rPr lang="en-US" sz="4400" b="0" i="0" u="none" strike="noStrike" cap="none">
                  <a:solidFill>
                    <a:schemeClr val="lt1"/>
                  </a:solidFill>
                  <a:latin typeface="Calibri"/>
                  <a:ea typeface="Calibri"/>
                  <a:cs typeface="Calibri"/>
                  <a:sym typeface="Calibri"/>
                </a:rPr>
                <a:t>MASSIVIZING COMPUTER SYSTEMS – </a:t>
              </a:r>
              <a:br>
                <a:rPr lang="en-US" sz="4400" b="0" i="0" u="none" strike="noStrike" cap="none">
                  <a:solidFill>
                    <a:schemeClr val="lt1"/>
                  </a:solidFill>
                  <a:latin typeface="Calibri"/>
                  <a:ea typeface="Calibri"/>
                  <a:cs typeface="Calibri"/>
                  <a:sym typeface="Calibri"/>
                </a:rPr>
              </a:br>
              <a:r>
                <a:rPr lang="en-US" sz="4400" b="0" i="0" u="none" strike="noStrike" cap="none">
                  <a:solidFill>
                    <a:schemeClr val="lt1"/>
                  </a:solidFill>
                  <a:latin typeface="Calibri"/>
                  <a:ea typeface="Calibri"/>
                  <a:cs typeface="Calibri"/>
                  <a:sym typeface="Calibri"/>
                </a:rPr>
                <a:t>THE ICT INFRASTRUCTURE MEMEX</a:t>
              </a:r>
              <a:endParaRPr sz="4400" b="0" i="0" u="none" strike="noStrike" cap="none">
                <a:solidFill>
                  <a:schemeClr val="lt1"/>
                </a:solidFill>
                <a:latin typeface="Calibri"/>
                <a:ea typeface="Calibri"/>
                <a:cs typeface="Calibri"/>
                <a:sym typeface="Calibri"/>
              </a:endParaRPr>
            </a:p>
          </p:txBody>
        </p:sp>
        <p:sp>
          <p:nvSpPr>
            <p:cNvPr id="546" name="Google Shape;546;p107"/>
            <p:cNvSpPr/>
            <p:nvPr/>
          </p:nvSpPr>
          <p:spPr>
            <a:xfrm>
              <a:off x="360365" y="1555751"/>
              <a:ext cx="869950" cy="196850"/>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6AAC">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47" name="Google Shape;547;p107"/>
            <p:cNvSpPr/>
            <p:nvPr/>
          </p:nvSpPr>
          <p:spPr>
            <a:xfrm>
              <a:off x="1230315" y="1558927"/>
              <a:ext cx="8355245" cy="193674"/>
            </a:xfrm>
            <a:prstGeom prst="rect">
              <a:avLst/>
            </a:prstGeom>
            <a:solidFill>
              <a:srgbClr val="006AAC">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48" name="Google Shape;548;p107"/>
            <p:cNvSpPr txBox="1"/>
            <p:nvPr/>
          </p:nvSpPr>
          <p:spPr>
            <a:xfrm>
              <a:off x="360365" y="1752602"/>
              <a:ext cx="9225300" cy="591131"/>
            </a:xfrm>
            <a:prstGeom prst="rect">
              <a:avLst/>
            </a:prstGeom>
            <a:solidFill>
              <a:srgbClr val="006AAC">
                <a:alpha val="88627"/>
              </a:srgbClr>
            </a:solidFill>
            <a:ln>
              <a:noFill/>
            </a:ln>
          </p:spPr>
          <p:txBody>
            <a:bodyPr spcFirstLastPara="1" wrap="square" lIns="180000" tIns="64800" rIns="72000" bIns="162000" anchor="t" anchorCtr="0">
              <a:spAutoFit/>
            </a:bodyPr>
            <a:lstStyle/>
            <a:p>
              <a:pPr marL="0" marR="0" lvl="0" indent="0" algn="l" rtl="0">
                <a:lnSpc>
                  <a:spcPct val="104166"/>
                </a:lnSpc>
                <a:spcBef>
                  <a:spcPts val="0"/>
                </a:spcBef>
                <a:spcAft>
                  <a:spcPts val="0"/>
                </a:spcAft>
                <a:buClr>
                  <a:srgbClr val="000000"/>
                </a:buClr>
                <a:buSzPts val="2400"/>
                <a:buFont typeface="Arial"/>
                <a:buNone/>
              </a:pPr>
              <a:r>
                <a:rPr lang="en-US" sz="2400" b="0" i="0" u="none" strike="noStrike" cap="none" dirty="0">
                  <a:solidFill>
                    <a:srgbClr val="FFFFFF"/>
                  </a:solidFill>
                  <a:latin typeface="Calibri"/>
                  <a:ea typeface="Calibri"/>
                  <a:cs typeface="Calibri"/>
                  <a:sym typeface="Calibri"/>
                </a:rPr>
                <a:t>VU </a:t>
              </a:r>
              <a:r>
                <a:rPr lang="en-US" sz="2400" b="0" i="0" u="none" strike="noStrike" cap="none">
                  <a:solidFill>
                    <a:srgbClr val="FFFFFF"/>
                  </a:solidFill>
                  <a:latin typeface="Calibri"/>
                  <a:ea typeface="Calibri"/>
                  <a:cs typeface="Calibri"/>
                  <a:sym typeface="Calibri"/>
                </a:rPr>
                <a:t>ON THE DIGITAL COMPUTING CONTINUUM</a:t>
              </a:r>
              <a:endParaRPr sz="1400" b="0" i="0" u="none" strike="noStrike" cap="none" dirty="0">
                <a:solidFill>
                  <a:srgbClr val="000000"/>
                </a:solidFill>
                <a:latin typeface="Arial"/>
                <a:ea typeface="Arial"/>
                <a:cs typeface="Arial"/>
                <a:sym typeface="Arial"/>
              </a:endParaRPr>
            </a:p>
          </p:txBody>
        </p:sp>
      </p:grpSp>
      <p:grpSp>
        <p:nvGrpSpPr>
          <p:cNvPr id="549" name="Google Shape;549;p107"/>
          <p:cNvGrpSpPr/>
          <p:nvPr/>
        </p:nvGrpSpPr>
        <p:grpSpPr>
          <a:xfrm>
            <a:off x="357366" y="2758665"/>
            <a:ext cx="9228192" cy="1293381"/>
            <a:chOff x="366585" y="2844520"/>
            <a:chExt cx="7805436" cy="1093974"/>
          </a:xfrm>
        </p:grpSpPr>
        <p:sp>
          <p:nvSpPr>
            <p:cNvPr id="550" name="Google Shape;550;p107"/>
            <p:cNvSpPr/>
            <p:nvPr/>
          </p:nvSpPr>
          <p:spPr>
            <a:xfrm>
              <a:off x="366585" y="2844520"/>
              <a:ext cx="7805436" cy="1093974"/>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sng" strike="noStrike" cap="none">
                <a:solidFill>
                  <a:schemeClr val="lt1"/>
                </a:solidFill>
                <a:latin typeface="Arial Narrow"/>
                <a:ea typeface="Arial Narrow"/>
                <a:cs typeface="Arial Narrow"/>
                <a:sym typeface="Arial Narrow"/>
              </a:endParaRPr>
            </a:p>
          </p:txBody>
        </p:sp>
        <p:grpSp>
          <p:nvGrpSpPr>
            <p:cNvPr id="551" name="Google Shape;551;p107"/>
            <p:cNvGrpSpPr/>
            <p:nvPr/>
          </p:nvGrpSpPr>
          <p:grpSpPr>
            <a:xfrm>
              <a:off x="464078" y="2922414"/>
              <a:ext cx="4633210" cy="924113"/>
              <a:chOff x="230750" y="4572987"/>
              <a:chExt cx="1973150" cy="393613"/>
            </a:xfrm>
          </p:grpSpPr>
          <p:pic>
            <p:nvPicPr>
              <p:cNvPr id="552" name="Google Shape;552;p107"/>
              <p:cNvPicPr preferRelativeResize="0"/>
              <p:nvPr/>
            </p:nvPicPr>
            <p:blipFill rotWithShape="1">
              <a:blip r:embed="rId8">
                <a:alphaModFix/>
              </a:blip>
              <a:srcRect/>
              <a:stretch/>
            </p:blipFill>
            <p:spPr>
              <a:xfrm>
                <a:off x="230750" y="4572987"/>
                <a:ext cx="1523974" cy="393600"/>
              </a:xfrm>
              <a:prstGeom prst="rect">
                <a:avLst/>
              </a:prstGeom>
              <a:noFill/>
              <a:ln>
                <a:noFill/>
              </a:ln>
            </p:spPr>
          </p:pic>
          <p:pic>
            <p:nvPicPr>
              <p:cNvPr id="553" name="Google Shape;553;p107"/>
              <p:cNvPicPr preferRelativeResize="0"/>
              <p:nvPr/>
            </p:nvPicPr>
            <p:blipFill rotWithShape="1">
              <a:blip r:embed="rId9">
                <a:alphaModFix/>
              </a:blip>
              <a:srcRect/>
              <a:stretch/>
            </p:blipFill>
            <p:spPr>
              <a:xfrm>
                <a:off x="1810300" y="4573000"/>
                <a:ext cx="393600" cy="393600"/>
              </a:xfrm>
              <a:prstGeom prst="rect">
                <a:avLst/>
              </a:prstGeom>
              <a:noFill/>
              <a:ln>
                <a:noFill/>
              </a:ln>
            </p:spPr>
          </p:pic>
        </p:grpSp>
      </p:grpSp>
      <p:sp>
        <p:nvSpPr>
          <p:cNvPr id="554" name="Google Shape;554;p107"/>
          <p:cNvSpPr txBox="1"/>
          <p:nvPr/>
        </p:nvSpPr>
        <p:spPr>
          <a:xfrm>
            <a:off x="6032712" y="3143745"/>
            <a:ext cx="35028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http://atlarge.science</a:t>
            </a:r>
            <a:endParaRPr sz="1400" b="0" i="0" u="none" strike="noStrike" cap="none">
              <a:solidFill>
                <a:srgbClr val="000000"/>
              </a:solidFill>
              <a:latin typeface="Arial"/>
              <a:ea typeface="Arial"/>
              <a:cs typeface="Arial"/>
              <a:sym typeface="Arial"/>
            </a:endParaRPr>
          </a:p>
        </p:txBody>
      </p:sp>
      <p:sp>
        <p:nvSpPr>
          <p:cNvPr id="555" name="Google Shape;555;p107"/>
          <p:cNvSpPr/>
          <p:nvPr/>
        </p:nvSpPr>
        <p:spPr>
          <a:xfrm>
            <a:off x="357364" y="4159596"/>
            <a:ext cx="4470075" cy="523200"/>
          </a:xfrm>
          <a:prstGeom prst="rect">
            <a:avLst/>
          </a:pr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556" name="Google Shape;556;p107"/>
          <p:cNvSpPr txBox="1"/>
          <p:nvPr/>
        </p:nvSpPr>
        <p:spPr>
          <a:xfrm>
            <a:off x="3253725" y="5736951"/>
            <a:ext cx="5684099" cy="71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Many thanks to our collaborators, international working groups, authors of all images included here. Also thanks to </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Radu Prodan, Martina Steinbacher, Dragi, Reza</a:t>
            </a:r>
            <a:r>
              <a:rPr lang="en-US">
                <a:solidFill>
                  <a:schemeClr val="dk1"/>
                </a:solidFill>
              </a:rPr>
              <a:t>, </a:t>
            </a:r>
            <a:r>
              <a:rPr lang="en-US" sz="1400" b="0" i="0" u="none" strike="noStrike" cap="none">
                <a:solidFill>
                  <a:schemeClr val="dk1"/>
                </a:solidFill>
                <a:latin typeface="Arial"/>
                <a:ea typeface="Arial"/>
                <a:cs typeface="Arial"/>
                <a:sym typeface="Arial"/>
              </a:rPr>
              <a:t>and the KLU team.</a:t>
            </a:r>
            <a:endParaRPr sz="1400" b="0" i="0" u="none" strike="noStrike" cap="none">
              <a:solidFill>
                <a:schemeClr val="dk1"/>
              </a:solidFill>
              <a:latin typeface="Arial"/>
              <a:ea typeface="Arial"/>
              <a:cs typeface="Arial"/>
              <a:sym typeface="Arial"/>
            </a:endParaRPr>
          </a:p>
        </p:txBody>
      </p:sp>
      <p:sp>
        <p:nvSpPr>
          <p:cNvPr id="557" name="Google Shape;557;p107"/>
          <p:cNvSpPr txBox="1"/>
          <p:nvPr/>
        </p:nvSpPr>
        <p:spPr>
          <a:xfrm>
            <a:off x="3261358" y="5509845"/>
            <a:ext cx="5006990" cy="32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Contributions from the MCS/AtLarge teams. Many thanks!</a:t>
            </a:r>
            <a:endParaRPr sz="1400" b="0" i="0" u="none" strike="noStrike" cap="none">
              <a:solidFill>
                <a:schemeClr val="dk1"/>
              </a:solidFill>
              <a:latin typeface="Arial"/>
              <a:ea typeface="Arial"/>
              <a:cs typeface="Arial"/>
              <a:sym typeface="Arial"/>
            </a:endParaRPr>
          </a:p>
        </p:txBody>
      </p:sp>
      <p:sp>
        <p:nvSpPr>
          <p:cNvPr id="558" name="Google Shape;558;p107"/>
          <p:cNvSpPr/>
          <p:nvPr/>
        </p:nvSpPr>
        <p:spPr>
          <a:xfrm>
            <a:off x="4565574" y="4159601"/>
            <a:ext cx="5020176" cy="1350300"/>
          </a:xfrm>
          <a:prstGeom prst="rect">
            <a:avLst/>
          </a:prstGeom>
          <a:solidFill>
            <a:srgbClr val="FF9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dirty="0">
                <a:solidFill>
                  <a:schemeClr val="lt1"/>
                </a:solidFill>
                <a:latin typeface="Arial"/>
                <a:ea typeface="Arial"/>
                <a:cs typeface="Arial"/>
                <a:sym typeface="Arial"/>
              </a:rPr>
              <a:t>Continuum = infrastructure for the 21</a:t>
            </a:r>
            <a:r>
              <a:rPr lang="en-US" sz="2500" b="0" i="0" u="none" strike="noStrike" cap="none" baseline="30000" dirty="0">
                <a:solidFill>
                  <a:schemeClr val="lt1"/>
                </a:solidFill>
                <a:latin typeface="Arial"/>
                <a:ea typeface="Arial"/>
                <a:cs typeface="Arial"/>
                <a:sym typeface="Arial"/>
              </a:rPr>
              <a:t>st</a:t>
            </a:r>
            <a:r>
              <a:rPr lang="en-US" sz="2500" b="0" i="0" u="none" strike="noStrike" cap="none" dirty="0">
                <a:solidFill>
                  <a:schemeClr val="lt1"/>
                </a:solidFill>
                <a:latin typeface="Arial"/>
                <a:ea typeface="Arial"/>
                <a:cs typeface="Arial"/>
                <a:sym typeface="Arial"/>
              </a:rPr>
              <a:t> century, different from what we had before</a:t>
            </a:r>
            <a:endParaRPr sz="1400" b="0" i="0" u="none" strike="noStrike" cap="none" dirty="0">
              <a:solidFill>
                <a:srgbClr val="000000"/>
              </a:solidFill>
              <a:latin typeface="Arial"/>
              <a:ea typeface="Arial"/>
              <a:cs typeface="Arial"/>
              <a:sym typeface="Arial"/>
            </a:endParaRPr>
          </a:p>
        </p:txBody>
      </p:sp>
      <p:cxnSp>
        <p:nvCxnSpPr>
          <p:cNvPr id="559" name="Google Shape;559;p107"/>
          <p:cNvCxnSpPr/>
          <p:nvPr/>
        </p:nvCxnSpPr>
        <p:spPr>
          <a:xfrm flipH="1">
            <a:off x="11124115" y="4839742"/>
            <a:ext cx="326750" cy="326750"/>
          </a:xfrm>
          <a:prstGeom prst="straightConnector1">
            <a:avLst/>
          </a:prstGeom>
          <a:noFill/>
          <a:ln w="76200" cap="flat" cmpd="sng">
            <a:solidFill>
              <a:srgbClr val="7993AA"/>
            </a:solidFill>
            <a:prstDash val="solid"/>
            <a:round/>
            <a:headEnd type="none" w="sm" len="sm"/>
            <a:tailEnd type="none" w="sm" len="sm"/>
          </a:ln>
        </p:spPr>
      </p:cxnSp>
      <p:cxnSp>
        <p:nvCxnSpPr>
          <p:cNvPr id="560" name="Google Shape;560;p107"/>
          <p:cNvCxnSpPr/>
          <p:nvPr/>
        </p:nvCxnSpPr>
        <p:spPr>
          <a:xfrm>
            <a:off x="11110347" y="4851492"/>
            <a:ext cx="326750" cy="326750"/>
          </a:xfrm>
          <a:prstGeom prst="straightConnector1">
            <a:avLst/>
          </a:prstGeom>
          <a:noFill/>
          <a:ln w="76200" cap="flat" cmpd="sng">
            <a:solidFill>
              <a:srgbClr val="7993AA"/>
            </a:solidFill>
            <a:prstDash val="solid"/>
            <a:round/>
            <a:headEnd type="none" w="sm" len="sm"/>
            <a:tailEnd type="none" w="sm" len="sm"/>
          </a:ln>
        </p:spPr>
      </p:cxnSp>
      <p:pic>
        <p:nvPicPr>
          <p:cNvPr id="561" name="Google Shape;561;p107"/>
          <p:cNvPicPr preferRelativeResize="0"/>
          <p:nvPr/>
        </p:nvPicPr>
        <p:blipFill rotWithShape="1">
          <a:blip r:embed="rId10">
            <a:alphaModFix/>
          </a:blip>
          <a:srcRect/>
          <a:stretch/>
        </p:blipFill>
        <p:spPr>
          <a:xfrm>
            <a:off x="9954765" y="3503257"/>
            <a:ext cx="1482331" cy="1255527"/>
          </a:xfrm>
          <a:prstGeom prst="rect">
            <a:avLst/>
          </a:prstGeom>
          <a:noFill/>
          <a:ln>
            <a:noFill/>
          </a:ln>
        </p:spPr>
      </p:pic>
      <p:pic>
        <p:nvPicPr>
          <p:cNvPr id="562" name="Google Shape;562;p107"/>
          <p:cNvPicPr preferRelativeResize="0"/>
          <p:nvPr/>
        </p:nvPicPr>
        <p:blipFill rotWithShape="1">
          <a:blip r:embed="rId11">
            <a:alphaModFix/>
          </a:blip>
          <a:srcRect/>
          <a:stretch/>
        </p:blipFill>
        <p:spPr>
          <a:xfrm>
            <a:off x="357364" y="4929677"/>
            <a:ext cx="697432" cy="447624"/>
          </a:xfrm>
          <a:prstGeom prst="rect">
            <a:avLst/>
          </a:prstGeom>
          <a:noFill/>
          <a:ln>
            <a:noFill/>
          </a:ln>
        </p:spPr>
      </p:pic>
      <p:sp>
        <p:nvSpPr>
          <p:cNvPr id="563" name="Google Shape;563;p107"/>
          <p:cNvSpPr txBox="1"/>
          <p:nvPr/>
        </p:nvSpPr>
        <p:spPr>
          <a:xfrm>
            <a:off x="1122201" y="4739798"/>
            <a:ext cx="342369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This project has received funding from the European Union’s Horizon Research and Innovation Actions under Grant Agreement № 101093202.</a:t>
            </a:r>
            <a:endParaRPr sz="1200" b="0" i="0" u="none" strike="noStrike" cap="none">
              <a:solidFill>
                <a:schemeClr val="dk1"/>
              </a:solidFill>
              <a:latin typeface="Arial"/>
              <a:ea typeface="Arial"/>
              <a:cs typeface="Arial"/>
              <a:sym typeface="Arial"/>
            </a:endParaRPr>
          </a:p>
        </p:txBody>
      </p:sp>
      <p:pic>
        <p:nvPicPr>
          <p:cNvPr id="564" name="Google Shape;564;p107"/>
          <p:cNvPicPr preferRelativeResize="0"/>
          <p:nvPr/>
        </p:nvPicPr>
        <p:blipFill rotWithShape="1">
          <a:blip r:embed="rId12">
            <a:alphaModFix/>
          </a:blip>
          <a:srcRect/>
          <a:stretch/>
        </p:blipFill>
        <p:spPr>
          <a:xfrm>
            <a:off x="9968535" y="1860579"/>
            <a:ext cx="1468562" cy="1560413"/>
          </a:xfrm>
          <a:prstGeom prst="rect">
            <a:avLst/>
          </a:prstGeom>
          <a:noFill/>
          <a:ln>
            <a:noFill/>
          </a:ln>
        </p:spPr>
      </p:pic>
      <p:pic>
        <p:nvPicPr>
          <p:cNvPr id="565" name="Google Shape;565;p107">
            <a:hlinkClick r:id="rId13"/>
          </p:cNvPr>
          <p:cNvPicPr preferRelativeResize="0"/>
          <p:nvPr/>
        </p:nvPicPr>
        <p:blipFill rotWithShape="1">
          <a:blip r:embed="rId14">
            <a:alphaModFix/>
          </a:blip>
          <a:srcRect/>
          <a:stretch/>
        </p:blipFill>
        <p:spPr>
          <a:xfrm>
            <a:off x="9973453" y="19246"/>
            <a:ext cx="1512141" cy="461079"/>
          </a:xfrm>
          <a:prstGeom prst="rect">
            <a:avLst/>
          </a:prstGeom>
          <a:noFill/>
          <a:ln>
            <a:noFill/>
          </a:ln>
        </p:spPr>
      </p:pic>
      <p:pic>
        <p:nvPicPr>
          <p:cNvPr id="566" name="Google Shape;566;p107">
            <a:hlinkClick r:id="rId15"/>
          </p:cNvPr>
          <p:cNvPicPr preferRelativeResize="0"/>
          <p:nvPr/>
        </p:nvPicPr>
        <p:blipFill rotWithShape="1">
          <a:blip r:embed="rId16">
            <a:alphaModFix/>
          </a:blip>
          <a:srcRect/>
          <a:stretch/>
        </p:blipFill>
        <p:spPr>
          <a:xfrm>
            <a:off x="9968534" y="887084"/>
            <a:ext cx="1482331" cy="951496"/>
          </a:xfrm>
          <a:prstGeom prst="rect">
            <a:avLst/>
          </a:prstGeom>
          <a:noFill/>
          <a:ln>
            <a:noFill/>
          </a:ln>
        </p:spPr>
      </p:pic>
      <p:pic>
        <p:nvPicPr>
          <p:cNvPr id="567" name="Google Shape;567;p107">
            <a:hlinkClick r:id="rId17"/>
          </p:cNvPr>
          <p:cNvPicPr preferRelativeResize="0"/>
          <p:nvPr/>
        </p:nvPicPr>
        <p:blipFill rotWithShape="1">
          <a:blip r:embed="rId18">
            <a:alphaModFix/>
          </a:blip>
          <a:srcRect/>
          <a:stretch/>
        </p:blipFill>
        <p:spPr>
          <a:xfrm>
            <a:off x="10326244" y="480498"/>
            <a:ext cx="869951" cy="3845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1"/>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8"/>
          <p:cNvSpPr/>
          <p:nvPr/>
        </p:nvSpPr>
        <p:spPr>
          <a:xfrm>
            <a:off x="1" y="0"/>
            <a:ext cx="11522075" cy="6515400"/>
          </a:xfrm>
          <a:prstGeom prst="rect">
            <a:avLst/>
          </a:prstGeom>
          <a:solidFill>
            <a:srgbClr val="0089CF">
              <a:alpha val="87450"/>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6" name="Google Shape;856;p118"/>
          <p:cNvSpPr txBox="1"/>
          <p:nvPr/>
        </p:nvSpPr>
        <p:spPr>
          <a:xfrm>
            <a:off x="1944050" y="245201"/>
            <a:ext cx="9335100" cy="627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0" i="0" u="none" strike="noStrike" cap="none">
                <a:solidFill>
                  <a:srgbClr val="FFFFFF"/>
                </a:solidFill>
                <a:latin typeface="Arial"/>
                <a:ea typeface="Arial"/>
                <a:cs typeface="Arial"/>
                <a:sym typeface="Arial"/>
              </a:rPr>
              <a:t>THIS IS THE GOLDEN AGE OF COMPUTER ECOSYSTEMS</a:t>
            </a:r>
            <a:endParaRPr sz="9600" b="0" i="0" u="none" strike="noStrike" cap="none">
              <a:solidFill>
                <a:srgbClr val="FFFFFF"/>
              </a:solidFill>
              <a:latin typeface="Arial"/>
              <a:ea typeface="Arial"/>
              <a:cs typeface="Arial"/>
              <a:sym typeface="Arial"/>
            </a:endParaRPr>
          </a:p>
        </p:txBody>
      </p:sp>
      <p:sp>
        <p:nvSpPr>
          <p:cNvPr id="857" name="Google Shape;857;p118"/>
          <p:cNvSpPr/>
          <p:nvPr/>
        </p:nvSpPr>
        <p:spPr>
          <a:xfrm>
            <a:off x="445788" y="4981066"/>
            <a:ext cx="1295400" cy="1203960"/>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lt1"/>
                </a:solidFill>
                <a:latin typeface="Helvetica Neue"/>
                <a:ea typeface="Helvetica Neue"/>
                <a:cs typeface="Helvetica Neue"/>
                <a:sym typeface="Helvetica Neue"/>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cxnSp>
        <p:nvCxnSpPr>
          <p:cNvPr id="865" name="Google Shape;865;p119"/>
          <p:cNvCxnSpPr/>
          <p:nvPr/>
        </p:nvCxnSpPr>
        <p:spPr>
          <a:xfrm>
            <a:off x="6522175" y="965725"/>
            <a:ext cx="0" cy="5514600"/>
          </a:xfrm>
          <a:prstGeom prst="straightConnector1">
            <a:avLst/>
          </a:prstGeom>
          <a:noFill/>
          <a:ln w="114300" cap="flat" cmpd="sng">
            <a:solidFill>
              <a:srgbClr val="00B0F0"/>
            </a:solidFill>
            <a:prstDash val="solid"/>
            <a:round/>
            <a:headEnd type="none" w="sm" len="sm"/>
            <a:tailEnd type="none" w="sm" len="sm"/>
          </a:ln>
        </p:spPr>
      </p:cxnSp>
      <p:sp>
        <p:nvSpPr>
          <p:cNvPr id="866" name="Google Shape;866;p119"/>
          <p:cNvSpPr/>
          <p:nvPr/>
        </p:nvSpPr>
        <p:spPr>
          <a:xfrm>
            <a:off x="1876426" y="5527344"/>
            <a:ext cx="2163312" cy="95283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867" name="Google Shape;867;p119"/>
          <p:cNvGrpSpPr/>
          <p:nvPr/>
        </p:nvGrpSpPr>
        <p:grpSpPr>
          <a:xfrm>
            <a:off x="228601" y="2610189"/>
            <a:ext cx="4400550" cy="2399961"/>
            <a:chOff x="228601" y="2610189"/>
            <a:chExt cx="4400550" cy="2399961"/>
          </a:xfrm>
        </p:grpSpPr>
        <p:grpSp>
          <p:nvGrpSpPr>
            <p:cNvPr id="868" name="Google Shape;868;p119"/>
            <p:cNvGrpSpPr/>
            <p:nvPr/>
          </p:nvGrpSpPr>
          <p:grpSpPr>
            <a:xfrm>
              <a:off x="228601" y="2610189"/>
              <a:ext cx="4400550" cy="1518900"/>
              <a:chOff x="3560763" y="4119563"/>
              <a:chExt cx="2952750" cy="1019175"/>
            </a:xfrm>
          </p:grpSpPr>
          <p:pic>
            <p:nvPicPr>
              <p:cNvPr id="869" name="Google Shape;869;p119"/>
              <p:cNvPicPr preferRelativeResize="0"/>
              <p:nvPr/>
            </p:nvPicPr>
            <p:blipFill rotWithShape="1">
              <a:blip r:embed="rId3">
                <a:alphaModFix/>
              </a:blip>
              <a:srcRect/>
              <a:stretch/>
            </p:blipFill>
            <p:spPr>
              <a:xfrm>
                <a:off x="3560763" y="4119563"/>
                <a:ext cx="2952750" cy="1019175"/>
              </a:xfrm>
              <a:prstGeom prst="rect">
                <a:avLst/>
              </a:prstGeom>
              <a:noFill/>
              <a:ln>
                <a:noFill/>
              </a:ln>
            </p:spPr>
          </p:pic>
          <p:pic>
            <p:nvPicPr>
              <p:cNvPr id="870" name="Google Shape;870;p119" descr="http://rationalwiki.org/w/images/thumb/8/8b/Icon_astronomy.svg/200px-Icon_astronomy.svg.png"/>
              <p:cNvPicPr preferRelativeResize="0"/>
              <p:nvPr/>
            </p:nvPicPr>
            <p:blipFill rotWithShape="1">
              <a:blip r:embed="rId4">
                <a:alphaModFix/>
              </a:blip>
              <a:srcRect/>
              <a:stretch/>
            </p:blipFill>
            <p:spPr>
              <a:xfrm>
                <a:off x="3560763" y="4119563"/>
                <a:ext cx="644525" cy="646113"/>
              </a:xfrm>
              <a:prstGeom prst="rect">
                <a:avLst/>
              </a:prstGeom>
              <a:noFill/>
              <a:ln>
                <a:noFill/>
              </a:ln>
            </p:spPr>
          </p:pic>
        </p:grpSp>
        <p:grpSp>
          <p:nvGrpSpPr>
            <p:cNvPr id="871" name="Google Shape;871;p119"/>
            <p:cNvGrpSpPr/>
            <p:nvPr/>
          </p:nvGrpSpPr>
          <p:grpSpPr>
            <a:xfrm>
              <a:off x="516610" y="4129088"/>
              <a:ext cx="2740764" cy="881062"/>
              <a:chOff x="1562455" y="3143250"/>
              <a:chExt cx="3066695" cy="985838"/>
            </a:xfrm>
          </p:grpSpPr>
          <p:pic>
            <p:nvPicPr>
              <p:cNvPr id="872" name="Google Shape;872;p119" descr="C:\Users\Alex\Downloads\DNA-analysis-Bioinformatics.jpg"/>
              <p:cNvPicPr preferRelativeResize="0"/>
              <p:nvPr/>
            </p:nvPicPr>
            <p:blipFill rotWithShape="1">
              <a:blip r:embed="rId5">
                <a:alphaModFix/>
              </a:blip>
              <a:srcRect/>
              <a:stretch/>
            </p:blipFill>
            <p:spPr>
              <a:xfrm>
                <a:off x="1562455" y="3143250"/>
                <a:ext cx="3066695" cy="985838"/>
              </a:xfrm>
              <a:prstGeom prst="rect">
                <a:avLst/>
              </a:prstGeom>
              <a:noFill/>
              <a:ln>
                <a:noFill/>
              </a:ln>
            </p:spPr>
          </p:pic>
          <p:pic>
            <p:nvPicPr>
              <p:cNvPr id="873" name="Google Shape;873;p119" descr="http://www.tgac.ac.uk/uploads/images/icons/sequencing_icon.png"/>
              <p:cNvPicPr preferRelativeResize="0"/>
              <p:nvPr/>
            </p:nvPicPr>
            <p:blipFill rotWithShape="1">
              <a:blip r:embed="rId6">
                <a:alphaModFix/>
              </a:blip>
              <a:srcRect/>
              <a:stretch/>
            </p:blipFill>
            <p:spPr>
              <a:xfrm>
                <a:off x="1562455" y="3143250"/>
                <a:ext cx="725488" cy="719138"/>
              </a:xfrm>
              <a:prstGeom prst="rect">
                <a:avLst/>
              </a:prstGeom>
              <a:noFill/>
              <a:ln>
                <a:noFill/>
              </a:ln>
            </p:spPr>
          </p:pic>
        </p:grpSp>
        <p:sp>
          <p:nvSpPr>
            <p:cNvPr id="874" name="Google Shape;874;p119"/>
            <p:cNvSpPr txBox="1"/>
            <p:nvPr/>
          </p:nvSpPr>
          <p:spPr>
            <a:xfrm>
              <a:off x="1359239" y="3716743"/>
              <a:ext cx="3219450" cy="400110"/>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Big Science</a:t>
              </a:r>
              <a:endParaRPr sz="1800" b="0" i="0" u="none" strike="noStrike" cap="none">
                <a:solidFill>
                  <a:schemeClr val="dk1"/>
                </a:solidFill>
                <a:latin typeface="Arial"/>
                <a:ea typeface="Arial"/>
                <a:cs typeface="Arial"/>
                <a:sym typeface="Arial"/>
              </a:endParaRPr>
            </a:p>
          </p:txBody>
        </p:sp>
      </p:grpSp>
      <p:grpSp>
        <p:nvGrpSpPr>
          <p:cNvPr id="875" name="Google Shape;875;p119"/>
          <p:cNvGrpSpPr/>
          <p:nvPr/>
        </p:nvGrpSpPr>
        <p:grpSpPr>
          <a:xfrm>
            <a:off x="1714501" y="1122530"/>
            <a:ext cx="2914650" cy="1523953"/>
            <a:chOff x="1714501" y="1122529"/>
            <a:chExt cx="2914650" cy="1523953"/>
          </a:xfrm>
        </p:grpSpPr>
        <p:grpSp>
          <p:nvGrpSpPr>
            <p:cNvPr id="876" name="Google Shape;876;p119"/>
            <p:cNvGrpSpPr/>
            <p:nvPr/>
          </p:nvGrpSpPr>
          <p:grpSpPr>
            <a:xfrm>
              <a:off x="1714501" y="1122529"/>
              <a:ext cx="2914650" cy="1392072"/>
              <a:chOff x="337553" y="4129088"/>
              <a:chExt cx="2914650" cy="1392072"/>
            </a:xfrm>
          </p:grpSpPr>
          <p:pic>
            <p:nvPicPr>
              <p:cNvPr id="877" name="Google Shape;877;p119" descr="http://www.jigsawmeeting.com/wp-content/uploads/Page-Banner-Education.jpg"/>
              <p:cNvPicPr preferRelativeResize="0"/>
              <p:nvPr/>
            </p:nvPicPr>
            <p:blipFill rotWithShape="1">
              <a:blip r:embed="rId7">
                <a:alphaModFix/>
              </a:blip>
              <a:srcRect/>
              <a:stretch/>
            </p:blipFill>
            <p:spPr>
              <a:xfrm>
                <a:off x="337553" y="4129088"/>
                <a:ext cx="2914650" cy="1392072"/>
              </a:xfrm>
              <a:prstGeom prst="rect">
                <a:avLst/>
              </a:prstGeom>
              <a:noFill/>
              <a:ln>
                <a:noFill/>
              </a:ln>
            </p:spPr>
          </p:pic>
          <p:pic>
            <p:nvPicPr>
              <p:cNvPr id="878" name="Google Shape;878;p119" descr="C:\Users\Alex\Downloads\education_logo.jpg"/>
              <p:cNvPicPr preferRelativeResize="0"/>
              <p:nvPr/>
            </p:nvPicPr>
            <p:blipFill rotWithShape="1">
              <a:blip r:embed="rId8">
                <a:alphaModFix/>
              </a:blip>
              <a:srcRect/>
              <a:stretch/>
            </p:blipFill>
            <p:spPr>
              <a:xfrm>
                <a:off x="337553" y="4129088"/>
                <a:ext cx="528340" cy="676275"/>
              </a:xfrm>
              <a:prstGeom prst="rect">
                <a:avLst/>
              </a:prstGeom>
              <a:noFill/>
              <a:ln>
                <a:noFill/>
              </a:ln>
            </p:spPr>
          </p:pic>
          <p:sp>
            <p:nvSpPr>
              <p:cNvPr id="879" name="Google Shape;879;p119"/>
              <p:cNvSpPr/>
              <p:nvPr/>
            </p:nvSpPr>
            <p:spPr>
              <a:xfrm>
                <a:off x="337553" y="4129088"/>
                <a:ext cx="528340" cy="676275"/>
              </a:xfrm>
              <a:prstGeom prst="rect">
                <a:avLst/>
              </a:prstGeom>
              <a:noFill/>
              <a:ln w="2857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880" name="Google Shape;880;p119"/>
            <p:cNvSpPr txBox="1"/>
            <p:nvPr/>
          </p:nvSpPr>
          <p:spPr>
            <a:xfrm>
              <a:off x="2255708" y="1938596"/>
              <a:ext cx="2322981" cy="707886"/>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Education for Everyone (Online)</a:t>
              </a:r>
              <a:endParaRPr sz="1800" b="0" i="0" u="none" strike="noStrike" cap="none">
                <a:solidFill>
                  <a:schemeClr val="dk1"/>
                </a:solidFill>
                <a:latin typeface="Arial"/>
                <a:ea typeface="Arial"/>
                <a:cs typeface="Arial"/>
                <a:sym typeface="Arial"/>
              </a:endParaRPr>
            </a:p>
          </p:txBody>
        </p:sp>
      </p:grpSp>
      <p:grpSp>
        <p:nvGrpSpPr>
          <p:cNvPr id="881" name="Google Shape;881;p119"/>
          <p:cNvGrpSpPr/>
          <p:nvPr/>
        </p:nvGrpSpPr>
        <p:grpSpPr>
          <a:xfrm>
            <a:off x="4629150" y="906598"/>
            <a:ext cx="1762124" cy="1390049"/>
            <a:chOff x="4629150" y="906597"/>
            <a:chExt cx="1762124" cy="1390049"/>
          </a:xfrm>
        </p:grpSpPr>
        <p:grpSp>
          <p:nvGrpSpPr>
            <p:cNvPr id="882" name="Google Shape;882;p119"/>
            <p:cNvGrpSpPr/>
            <p:nvPr/>
          </p:nvGrpSpPr>
          <p:grpSpPr>
            <a:xfrm>
              <a:off x="4629150" y="906597"/>
              <a:ext cx="1762124" cy="1320666"/>
              <a:chOff x="4629150" y="887547"/>
              <a:chExt cx="1762124" cy="1320666"/>
            </a:xfrm>
          </p:grpSpPr>
          <p:pic>
            <p:nvPicPr>
              <p:cNvPr id="883" name="Google Shape;883;p119" descr="http://www.paretologic.com/images/online_banking.jpg"/>
              <p:cNvPicPr preferRelativeResize="0"/>
              <p:nvPr/>
            </p:nvPicPr>
            <p:blipFill rotWithShape="1">
              <a:blip r:embed="rId9">
                <a:alphaModFix/>
              </a:blip>
              <a:srcRect/>
              <a:stretch/>
            </p:blipFill>
            <p:spPr>
              <a:xfrm>
                <a:off x="4629150" y="887547"/>
                <a:ext cx="1762124" cy="1320666"/>
              </a:xfrm>
              <a:prstGeom prst="rect">
                <a:avLst/>
              </a:prstGeom>
              <a:noFill/>
              <a:ln>
                <a:noFill/>
              </a:ln>
            </p:spPr>
          </p:pic>
          <p:grpSp>
            <p:nvGrpSpPr>
              <p:cNvPr id="884" name="Google Shape;884;p119"/>
              <p:cNvGrpSpPr/>
              <p:nvPr/>
            </p:nvGrpSpPr>
            <p:grpSpPr>
              <a:xfrm>
                <a:off x="4724399" y="958702"/>
                <a:ext cx="609600" cy="584349"/>
                <a:chOff x="4267201" y="5465519"/>
                <a:chExt cx="609600" cy="584349"/>
              </a:xfrm>
            </p:grpSpPr>
            <p:sp>
              <p:nvSpPr>
                <p:cNvPr id="885" name="Google Shape;885;p119"/>
                <p:cNvSpPr/>
                <p:nvPr/>
              </p:nvSpPr>
              <p:spPr>
                <a:xfrm>
                  <a:off x="4267202" y="5465520"/>
                  <a:ext cx="609599" cy="4571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886" name="Google Shape;886;p119" descr="https://www.bbvacompass.com/Images/computer.gif"/>
                <p:cNvPicPr preferRelativeResize="0"/>
                <p:nvPr/>
              </p:nvPicPr>
              <p:blipFill rotWithShape="1">
                <a:blip r:embed="rId10">
                  <a:alphaModFix/>
                </a:blip>
                <a:srcRect/>
                <a:stretch/>
              </p:blipFill>
              <p:spPr>
                <a:xfrm>
                  <a:off x="4267201" y="5465519"/>
                  <a:ext cx="609599" cy="584349"/>
                </a:xfrm>
                <a:prstGeom prst="rect">
                  <a:avLst/>
                </a:prstGeom>
                <a:noFill/>
                <a:ln>
                  <a:noFill/>
                </a:ln>
              </p:spPr>
            </p:pic>
          </p:grpSp>
        </p:grpSp>
        <p:sp>
          <p:nvSpPr>
            <p:cNvPr id="887" name="Google Shape;887;p119"/>
            <p:cNvSpPr txBox="1"/>
            <p:nvPr/>
          </p:nvSpPr>
          <p:spPr>
            <a:xfrm>
              <a:off x="4647869" y="1588760"/>
              <a:ext cx="1279966" cy="707886"/>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Business Services</a:t>
              </a:r>
              <a:endParaRPr sz="1800" b="0" i="0" u="none" strike="noStrike" cap="none">
                <a:solidFill>
                  <a:schemeClr val="dk1"/>
                </a:solidFill>
                <a:latin typeface="Arial"/>
                <a:ea typeface="Arial"/>
                <a:cs typeface="Arial"/>
                <a:sym typeface="Arial"/>
              </a:endParaRPr>
            </a:p>
          </p:txBody>
        </p:sp>
      </p:grpSp>
      <p:grpSp>
        <p:nvGrpSpPr>
          <p:cNvPr id="888" name="Google Shape;888;p119"/>
          <p:cNvGrpSpPr/>
          <p:nvPr/>
        </p:nvGrpSpPr>
        <p:grpSpPr>
          <a:xfrm>
            <a:off x="3323925" y="4154350"/>
            <a:ext cx="3089375" cy="2351100"/>
            <a:chOff x="3252201" y="4129087"/>
            <a:chExt cx="3089375" cy="2351100"/>
          </a:xfrm>
        </p:grpSpPr>
        <p:pic>
          <p:nvPicPr>
            <p:cNvPr id="889" name="Google Shape;889;p119" descr="http://1.bp.blogspot.com/-9h_tpNKmCq4/VHYWrnrw9RI/AAAAAAABUX4/1AnEscIFyJY/s1600/Asia_Pacific_Has_Largest_Daily_Online_Gaming_Audience.png"/>
            <p:cNvPicPr preferRelativeResize="0"/>
            <p:nvPr/>
          </p:nvPicPr>
          <p:blipFill rotWithShape="1">
            <a:blip r:embed="rId11">
              <a:alphaModFix/>
            </a:blip>
            <a:srcRect r="5863"/>
            <a:stretch/>
          </p:blipFill>
          <p:spPr>
            <a:xfrm>
              <a:off x="3252201" y="4129087"/>
              <a:ext cx="3089375" cy="2351100"/>
            </a:xfrm>
            <a:prstGeom prst="rect">
              <a:avLst/>
            </a:prstGeom>
            <a:noFill/>
            <a:ln>
              <a:noFill/>
            </a:ln>
          </p:spPr>
        </p:pic>
        <p:sp>
          <p:nvSpPr>
            <p:cNvPr id="890" name="Google Shape;890;p119"/>
            <p:cNvSpPr/>
            <p:nvPr/>
          </p:nvSpPr>
          <p:spPr>
            <a:xfrm>
              <a:off x="3298318" y="5962033"/>
              <a:ext cx="618590" cy="436253"/>
            </a:xfrm>
            <a:prstGeom prst="rect">
              <a:avLst/>
            </a:prstGeom>
            <a:noFill/>
            <a:ln w="2857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1" name="Google Shape;891;p119"/>
            <p:cNvSpPr txBox="1"/>
            <p:nvPr/>
          </p:nvSpPr>
          <p:spPr>
            <a:xfrm>
              <a:off x="3298318" y="4154351"/>
              <a:ext cx="2993140" cy="400110"/>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Online Gaming</a:t>
              </a:r>
              <a:endParaRPr sz="1800" b="0" i="0" u="none" strike="noStrike" cap="none">
                <a:solidFill>
                  <a:schemeClr val="dk1"/>
                </a:solidFill>
                <a:latin typeface="Arial"/>
                <a:ea typeface="Arial"/>
                <a:cs typeface="Arial"/>
                <a:sym typeface="Arial"/>
              </a:endParaRPr>
            </a:p>
          </p:txBody>
        </p:sp>
      </p:grpSp>
      <p:grpSp>
        <p:nvGrpSpPr>
          <p:cNvPr id="892" name="Google Shape;892;p119"/>
          <p:cNvGrpSpPr/>
          <p:nvPr/>
        </p:nvGrpSpPr>
        <p:grpSpPr>
          <a:xfrm>
            <a:off x="3865" y="5032241"/>
            <a:ext cx="3050375" cy="1560229"/>
            <a:chOff x="169336" y="5032241"/>
            <a:chExt cx="3050375" cy="1560229"/>
          </a:xfrm>
        </p:grpSpPr>
        <p:grpSp>
          <p:nvGrpSpPr>
            <p:cNvPr id="893" name="Google Shape;893;p119"/>
            <p:cNvGrpSpPr/>
            <p:nvPr/>
          </p:nvGrpSpPr>
          <p:grpSpPr>
            <a:xfrm>
              <a:off x="169336" y="5032241"/>
              <a:ext cx="3050375" cy="1560229"/>
              <a:chOff x="169336" y="5032241"/>
              <a:chExt cx="3050375" cy="1560229"/>
            </a:xfrm>
          </p:grpSpPr>
          <p:pic>
            <p:nvPicPr>
              <p:cNvPr id="894" name="Google Shape;894;p119"/>
              <p:cNvPicPr preferRelativeResize="0"/>
              <p:nvPr/>
            </p:nvPicPr>
            <p:blipFill rotWithShape="1">
              <a:blip r:embed="rId12">
                <a:alphaModFix/>
              </a:blip>
              <a:srcRect/>
              <a:stretch/>
            </p:blipFill>
            <p:spPr>
              <a:xfrm>
                <a:off x="169336" y="5052769"/>
                <a:ext cx="1539701" cy="1539701"/>
              </a:xfrm>
              <a:prstGeom prst="rect">
                <a:avLst/>
              </a:prstGeom>
              <a:noFill/>
              <a:ln>
                <a:noFill/>
              </a:ln>
            </p:spPr>
          </p:pic>
          <p:pic>
            <p:nvPicPr>
              <p:cNvPr id="895" name="Google Shape;895;p119"/>
              <p:cNvPicPr preferRelativeResize="0"/>
              <p:nvPr/>
            </p:nvPicPr>
            <p:blipFill rotWithShape="1">
              <a:blip r:embed="rId13">
                <a:alphaModFix/>
              </a:blip>
              <a:srcRect/>
              <a:stretch/>
            </p:blipFill>
            <p:spPr>
              <a:xfrm>
                <a:off x="1876425" y="5032241"/>
                <a:ext cx="1343286" cy="1343286"/>
              </a:xfrm>
              <a:prstGeom prst="rect">
                <a:avLst/>
              </a:prstGeom>
              <a:noFill/>
              <a:ln>
                <a:noFill/>
              </a:ln>
            </p:spPr>
          </p:pic>
        </p:grpSp>
        <p:sp>
          <p:nvSpPr>
            <p:cNvPr id="896" name="Google Shape;896;p119"/>
            <p:cNvSpPr txBox="1"/>
            <p:nvPr/>
          </p:nvSpPr>
          <p:spPr>
            <a:xfrm>
              <a:off x="265586" y="6123407"/>
              <a:ext cx="2861632" cy="400110"/>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Daily Life</a:t>
              </a:r>
              <a:endParaRPr sz="1800" b="0" i="0" u="none" strike="noStrike" cap="none">
                <a:solidFill>
                  <a:schemeClr val="dk1"/>
                </a:solidFill>
                <a:latin typeface="Arial"/>
                <a:ea typeface="Arial"/>
                <a:cs typeface="Arial"/>
                <a:sym typeface="Arial"/>
              </a:endParaRPr>
            </a:p>
          </p:txBody>
        </p:sp>
      </p:grpSp>
      <p:pic>
        <p:nvPicPr>
          <p:cNvPr id="897" name="Google Shape;897;p119" descr="D:\TUD\MyCV\2015-01-05_ISO-Award-DocentVanHetJaar2015\__speech-drafts\_Kenney-images\Art (7.500 files)\Game icons (100 assets)\PNG\Black\2x\menuList.png"/>
          <p:cNvPicPr preferRelativeResize="0"/>
          <p:nvPr/>
        </p:nvPicPr>
        <p:blipFill rotWithShape="1">
          <a:blip r:embed="rId14">
            <a:alphaModFix/>
          </a:blip>
          <a:srcRect/>
          <a:stretch/>
        </p:blipFill>
        <p:spPr>
          <a:xfrm>
            <a:off x="11296029" y="6257365"/>
            <a:ext cx="222810" cy="222810"/>
          </a:xfrm>
          <a:prstGeom prst="rect">
            <a:avLst/>
          </a:prstGeom>
          <a:solidFill>
            <a:srgbClr val="D8D8D8"/>
          </a:solidFill>
          <a:ln>
            <a:noFill/>
          </a:ln>
        </p:spPr>
      </p:pic>
      <p:sp>
        <p:nvSpPr>
          <p:cNvPr id="898" name="Google Shape;898;p119"/>
          <p:cNvSpPr/>
          <p:nvPr/>
        </p:nvSpPr>
        <p:spPr>
          <a:xfrm rot="10800000" flipH="1">
            <a:off x="847281" y="1131782"/>
            <a:ext cx="181504" cy="102004"/>
          </a:xfrm>
          <a:prstGeom prst="triangle">
            <a:avLst>
              <a:gd name="adj" fmla="val 50000"/>
            </a:avLst>
          </a:prstGeom>
          <a:solidFill>
            <a:srgbClr val="0089CF">
              <a:alpha val="87843"/>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99" name="Google Shape;899;p119"/>
          <p:cNvSpPr txBox="1"/>
          <p:nvPr/>
        </p:nvSpPr>
        <p:spPr>
          <a:xfrm>
            <a:off x="190417" y="110206"/>
            <a:ext cx="11195852" cy="1020500"/>
          </a:xfrm>
          <a:prstGeom prst="rect">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FFFFFF"/>
                </a:solidFill>
                <a:highlight>
                  <a:srgbClr val="FF2F92"/>
                </a:highlight>
                <a:latin typeface="Calibri"/>
                <a:ea typeface="Calibri"/>
                <a:cs typeface="Calibri"/>
                <a:sym typeface="Calibri"/>
              </a:rPr>
              <a:t>GENERALITY</a:t>
            </a:r>
            <a:r>
              <a:rPr lang="en-US" sz="3200" b="0" i="0" u="none" strike="noStrike" cap="none">
                <a:solidFill>
                  <a:srgbClr val="FFFFFF"/>
                </a:solidFill>
                <a:latin typeface="Calibri"/>
                <a:ea typeface="Calibri"/>
                <a:cs typeface="Calibri"/>
                <a:sym typeface="Calibri"/>
              </a:rPr>
              <a:t> OF MASSIVE COMPUTER ECOSYSTEMS</a:t>
            </a:r>
            <a:endParaRPr sz="3200" b="0" i="0" u="none" strike="noStrike" cap="none">
              <a:solidFill>
                <a:srgbClr val="FFFFFF"/>
              </a:solidFill>
              <a:latin typeface="Calibri"/>
              <a:ea typeface="Calibri"/>
              <a:cs typeface="Calibri"/>
              <a:sym typeface="Calibri"/>
            </a:endParaRPr>
          </a:p>
        </p:txBody>
      </p:sp>
      <p:grpSp>
        <p:nvGrpSpPr>
          <p:cNvPr id="900" name="Google Shape;900;p119"/>
          <p:cNvGrpSpPr/>
          <p:nvPr/>
        </p:nvGrpSpPr>
        <p:grpSpPr>
          <a:xfrm>
            <a:off x="6746100" y="1132399"/>
            <a:ext cx="4767534" cy="4960718"/>
            <a:chOff x="6746100" y="1132398"/>
            <a:chExt cx="4767534" cy="4960718"/>
          </a:xfrm>
        </p:grpSpPr>
        <p:pic>
          <p:nvPicPr>
            <p:cNvPr id="901" name="Google Shape;901;p119"/>
            <p:cNvPicPr preferRelativeResize="0"/>
            <p:nvPr/>
          </p:nvPicPr>
          <p:blipFill rotWithShape="1">
            <a:blip r:embed="rId15">
              <a:alphaModFix/>
            </a:blip>
            <a:srcRect/>
            <a:stretch/>
          </p:blipFill>
          <p:spPr>
            <a:xfrm rot="-5400000">
              <a:off x="9231200" y="3861840"/>
              <a:ext cx="2231276" cy="2231276"/>
            </a:xfrm>
            <a:prstGeom prst="rect">
              <a:avLst/>
            </a:prstGeom>
            <a:noFill/>
            <a:ln>
              <a:noFill/>
            </a:ln>
          </p:spPr>
        </p:pic>
        <p:pic>
          <p:nvPicPr>
            <p:cNvPr id="902" name="Google Shape;902;p119"/>
            <p:cNvPicPr preferRelativeResize="0"/>
            <p:nvPr/>
          </p:nvPicPr>
          <p:blipFill rotWithShape="1">
            <a:blip r:embed="rId16">
              <a:alphaModFix/>
            </a:blip>
            <a:srcRect/>
            <a:stretch/>
          </p:blipFill>
          <p:spPr>
            <a:xfrm>
              <a:off x="9568388" y="1882540"/>
              <a:ext cx="1945246" cy="1993705"/>
            </a:xfrm>
            <a:prstGeom prst="rect">
              <a:avLst/>
            </a:prstGeom>
            <a:noFill/>
            <a:ln>
              <a:noFill/>
            </a:ln>
          </p:spPr>
        </p:pic>
        <p:sp>
          <p:nvSpPr>
            <p:cNvPr id="903" name="Google Shape;903;p119"/>
            <p:cNvSpPr txBox="1"/>
            <p:nvPr/>
          </p:nvSpPr>
          <p:spPr>
            <a:xfrm>
              <a:off x="8599488" y="2983604"/>
              <a:ext cx="1694100" cy="708000"/>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Cloud Computing</a:t>
              </a:r>
              <a:endParaRPr sz="1800" b="0" i="0" u="none" strike="noStrike" cap="none">
                <a:solidFill>
                  <a:schemeClr val="dk1"/>
                </a:solidFill>
                <a:latin typeface="Arial"/>
                <a:ea typeface="Arial"/>
                <a:cs typeface="Arial"/>
                <a:sym typeface="Arial"/>
              </a:endParaRPr>
            </a:p>
          </p:txBody>
        </p:sp>
        <p:pic>
          <p:nvPicPr>
            <p:cNvPr id="904" name="Google Shape;904;p119"/>
            <p:cNvPicPr preferRelativeResize="0"/>
            <p:nvPr/>
          </p:nvPicPr>
          <p:blipFill rotWithShape="1">
            <a:blip r:embed="rId17">
              <a:alphaModFix/>
            </a:blip>
            <a:srcRect/>
            <a:stretch/>
          </p:blipFill>
          <p:spPr>
            <a:xfrm>
              <a:off x="6917777" y="4119430"/>
              <a:ext cx="1390051" cy="1390051"/>
            </a:xfrm>
            <a:prstGeom prst="rect">
              <a:avLst/>
            </a:prstGeom>
            <a:noFill/>
            <a:ln>
              <a:noFill/>
            </a:ln>
          </p:spPr>
        </p:pic>
        <p:sp>
          <p:nvSpPr>
            <p:cNvPr id="905" name="Google Shape;905;p119"/>
            <p:cNvSpPr txBox="1"/>
            <p:nvPr/>
          </p:nvSpPr>
          <p:spPr>
            <a:xfrm>
              <a:off x="6836550" y="5533325"/>
              <a:ext cx="1489500" cy="408900"/>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Datacenter</a:t>
              </a:r>
              <a:endParaRPr sz="1800" b="0" i="0" u="none" strike="noStrike" cap="none">
                <a:solidFill>
                  <a:schemeClr val="dk1"/>
                </a:solidFill>
                <a:latin typeface="Arial"/>
                <a:ea typeface="Arial"/>
                <a:cs typeface="Arial"/>
                <a:sym typeface="Arial"/>
              </a:endParaRPr>
            </a:p>
          </p:txBody>
        </p:sp>
        <p:sp>
          <p:nvSpPr>
            <p:cNvPr id="906" name="Google Shape;906;p119"/>
            <p:cNvSpPr txBox="1"/>
            <p:nvPr/>
          </p:nvSpPr>
          <p:spPr>
            <a:xfrm>
              <a:off x="6836550" y="1774075"/>
              <a:ext cx="1489502" cy="408900"/>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Big Data</a:t>
              </a:r>
              <a:endParaRPr sz="1800" b="0" i="0" u="none" strike="noStrike" cap="none">
                <a:solidFill>
                  <a:schemeClr val="dk1"/>
                </a:solidFill>
                <a:latin typeface="Arial"/>
                <a:ea typeface="Arial"/>
                <a:cs typeface="Arial"/>
                <a:sym typeface="Arial"/>
              </a:endParaRPr>
            </a:p>
          </p:txBody>
        </p:sp>
        <p:pic>
          <p:nvPicPr>
            <p:cNvPr id="907" name="Google Shape;907;p119"/>
            <p:cNvPicPr preferRelativeResize="0"/>
            <p:nvPr/>
          </p:nvPicPr>
          <p:blipFill rotWithShape="1">
            <a:blip r:embed="rId18">
              <a:alphaModFix/>
            </a:blip>
            <a:srcRect/>
            <a:stretch/>
          </p:blipFill>
          <p:spPr>
            <a:xfrm>
              <a:off x="7841075" y="1230150"/>
              <a:ext cx="511525" cy="511525"/>
            </a:xfrm>
            <a:prstGeom prst="rect">
              <a:avLst/>
            </a:prstGeom>
            <a:noFill/>
            <a:ln>
              <a:noFill/>
            </a:ln>
          </p:spPr>
        </p:pic>
        <p:pic>
          <p:nvPicPr>
            <p:cNvPr id="908" name="Google Shape;908;p119"/>
            <p:cNvPicPr preferRelativeResize="0"/>
            <p:nvPr/>
          </p:nvPicPr>
          <p:blipFill rotWithShape="1">
            <a:blip r:embed="rId18">
              <a:alphaModFix/>
            </a:blip>
            <a:srcRect/>
            <a:stretch/>
          </p:blipFill>
          <p:spPr>
            <a:xfrm>
              <a:off x="7293588" y="1230150"/>
              <a:ext cx="511525" cy="511525"/>
            </a:xfrm>
            <a:prstGeom prst="rect">
              <a:avLst/>
            </a:prstGeom>
            <a:noFill/>
            <a:ln>
              <a:noFill/>
            </a:ln>
          </p:spPr>
        </p:pic>
        <p:pic>
          <p:nvPicPr>
            <p:cNvPr id="909" name="Google Shape;909;p119"/>
            <p:cNvPicPr preferRelativeResize="0"/>
            <p:nvPr/>
          </p:nvPicPr>
          <p:blipFill rotWithShape="1">
            <a:blip r:embed="rId18">
              <a:alphaModFix/>
            </a:blip>
            <a:srcRect/>
            <a:stretch/>
          </p:blipFill>
          <p:spPr>
            <a:xfrm>
              <a:off x="6746100" y="1230150"/>
              <a:ext cx="511525" cy="511525"/>
            </a:xfrm>
            <a:prstGeom prst="rect">
              <a:avLst/>
            </a:prstGeom>
            <a:noFill/>
            <a:ln>
              <a:noFill/>
            </a:ln>
          </p:spPr>
        </p:pic>
        <p:pic>
          <p:nvPicPr>
            <p:cNvPr id="910" name="Google Shape;910;p119"/>
            <p:cNvPicPr preferRelativeResize="0"/>
            <p:nvPr/>
          </p:nvPicPr>
          <p:blipFill rotWithShape="1">
            <a:blip r:embed="rId19">
              <a:alphaModFix/>
            </a:blip>
            <a:srcRect/>
            <a:stretch/>
          </p:blipFill>
          <p:spPr>
            <a:xfrm>
              <a:off x="9407375" y="4027090"/>
              <a:ext cx="511525" cy="511525"/>
            </a:xfrm>
            <a:prstGeom prst="rect">
              <a:avLst/>
            </a:prstGeom>
            <a:noFill/>
            <a:ln>
              <a:noFill/>
            </a:ln>
          </p:spPr>
        </p:pic>
        <p:pic>
          <p:nvPicPr>
            <p:cNvPr id="911" name="Google Shape;911;p119"/>
            <p:cNvPicPr preferRelativeResize="0"/>
            <p:nvPr/>
          </p:nvPicPr>
          <p:blipFill rotWithShape="1">
            <a:blip r:embed="rId19">
              <a:alphaModFix/>
            </a:blip>
            <a:srcRect/>
            <a:stretch/>
          </p:blipFill>
          <p:spPr>
            <a:xfrm>
              <a:off x="10091075" y="4027090"/>
              <a:ext cx="511525" cy="511525"/>
            </a:xfrm>
            <a:prstGeom prst="rect">
              <a:avLst/>
            </a:prstGeom>
            <a:noFill/>
            <a:ln>
              <a:noFill/>
            </a:ln>
          </p:spPr>
        </p:pic>
        <p:pic>
          <p:nvPicPr>
            <p:cNvPr id="912" name="Google Shape;912;p119"/>
            <p:cNvPicPr preferRelativeResize="0"/>
            <p:nvPr/>
          </p:nvPicPr>
          <p:blipFill rotWithShape="1">
            <a:blip r:embed="rId19">
              <a:alphaModFix/>
            </a:blip>
            <a:srcRect/>
            <a:stretch/>
          </p:blipFill>
          <p:spPr>
            <a:xfrm>
              <a:off x="10774775" y="4027090"/>
              <a:ext cx="511525" cy="511525"/>
            </a:xfrm>
            <a:prstGeom prst="rect">
              <a:avLst/>
            </a:prstGeom>
            <a:noFill/>
            <a:ln>
              <a:noFill/>
            </a:ln>
          </p:spPr>
        </p:pic>
        <p:pic>
          <p:nvPicPr>
            <p:cNvPr id="913" name="Google Shape;913;p119"/>
            <p:cNvPicPr preferRelativeResize="0"/>
            <p:nvPr/>
          </p:nvPicPr>
          <p:blipFill rotWithShape="1">
            <a:blip r:embed="rId19">
              <a:alphaModFix/>
            </a:blip>
            <a:srcRect/>
            <a:stretch/>
          </p:blipFill>
          <p:spPr>
            <a:xfrm>
              <a:off x="10774775" y="4721715"/>
              <a:ext cx="511525" cy="511525"/>
            </a:xfrm>
            <a:prstGeom prst="rect">
              <a:avLst/>
            </a:prstGeom>
            <a:noFill/>
            <a:ln>
              <a:noFill/>
            </a:ln>
          </p:spPr>
        </p:pic>
        <p:pic>
          <p:nvPicPr>
            <p:cNvPr id="914" name="Google Shape;914;p119"/>
            <p:cNvPicPr preferRelativeResize="0"/>
            <p:nvPr/>
          </p:nvPicPr>
          <p:blipFill rotWithShape="1">
            <a:blip r:embed="rId19">
              <a:alphaModFix/>
            </a:blip>
            <a:srcRect/>
            <a:stretch/>
          </p:blipFill>
          <p:spPr>
            <a:xfrm>
              <a:off x="10774775" y="5416340"/>
              <a:ext cx="511525" cy="511525"/>
            </a:xfrm>
            <a:prstGeom prst="rect">
              <a:avLst/>
            </a:prstGeom>
            <a:noFill/>
            <a:ln>
              <a:noFill/>
            </a:ln>
          </p:spPr>
        </p:pic>
        <p:pic>
          <p:nvPicPr>
            <p:cNvPr id="915" name="Google Shape;915;p119"/>
            <p:cNvPicPr preferRelativeResize="0"/>
            <p:nvPr/>
          </p:nvPicPr>
          <p:blipFill rotWithShape="1">
            <a:blip r:embed="rId20">
              <a:alphaModFix/>
            </a:blip>
            <a:srcRect/>
            <a:stretch/>
          </p:blipFill>
          <p:spPr>
            <a:xfrm>
              <a:off x="9435625" y="4760890"/>
              <a:ext cx="1166975" cy="1166975"/>
            </a:xfrm>
            <a:prstGeom prst="rect">
              <a:avLst/>
            </a:prstGeom>
            <a:noFill/>
            <a:ln>
              <a:noFill/>
            </a:ln>
          </p:spPr>
        </p:pic>
        <p:sp>
          <p:nvSpPr>
            <p:cNvPr id="916" name="Google Shape;916;p119"/>
            <p:cNvSpPr txBox="1"/>
            <p:nvPr/>
          </p:nvSpPr>
          <p:spPr>
            <a:xfrm>
              <a:off x="8585822" y="5232716"/>
              <a:ext cx="1694100" cy="708000"/>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HPC / Grid Computing</a:t>
              </a:r>
              <a:endParaRPr sz="1800" b="0" i="0" u="none" strike="noStrike" cap="none">
                <a:solidFill>
                  <a:schemeClr val="dk1"/>
                </a:solidFill>
                <a:latin typeface="Arial"/>
                <a:ea typeface="Arial"/>
                <a:cs typeface="Arial"/>
                <a:sym typeface="Arial"/>
              </a:endParaRPr>
            </a:p>
          </p:txBody>
        </p:sp>
        <p:pic>
          <p:nvPicPr>
            <p:cNvPr id="917" name="Google Shape;917;p119"/>
            <p:cNvPicPr preferRelativeResize="0"/>
            <p:nvPr/>
          </p:nvPicPr>
          <p:blipFill rotWithShape="1">
            <a:blip r:embed="rId16">
              <a:alphaModFix/>
            </a:blip>
            <a:srcRect/>
            <a:stretch/>
          </p:blipFill>
          <p:spPr>
            <a:xfrm>
              <a:off x="10082604" y="1178580"/>
              <a:ext cx="614663" cy="614663"/>
            </a:xfrm>
            <a:prstGeom prst="rect">
              <a:avLst/>
            </a:prstGeom>
            <a:noFill/>
            <a:ln>
              <a:noFill/>
            </a:ln>
          </p:spPr>
        </p:pic>
        <p:sp>
          <p:nvSpPr>
            <p:cNvPr id="918" name="Google Shape;918;p119"/>
            <p:cNvSpPr txBox="1"/>
            <p:nvPr/>
          </p:nvSpPr>
          <p:spPr>
            <a:xfrm>
              <a:off x="8582050" y="1196634"/>
              <a:ext cx="2008212" cy="1027453"/>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Edge / </a:t>
              </a:r>
              <a:br>
                <a:rPr lang="en-US" sz="2000" b="0" i="0" u="none" strike="noStrike" cap="none">
                  <a:solidFill>
                    <a:schemeClr val="lt1"/>
                  </a:solidFill>
                  <a:latin typeface="Arial"/>
                  <a:ea typeface="Arial"/>
                  <a:cs typeface="Arial"/>
                  <a:sym typeface="Arial"/>
                </a:rPr>
              </a:br>
              <a:r>
                <a:rPr lang="en-US" sz="2000" b="0" i="0" u="none" strike="noStrike" cap="none">
                  <a:solidFill>
                    <a:schemeClr val="lt1"/>
                  </a:solidFill>
                  <a:latin typeface="Arial"/>
                  <a:ea typeface="Arial"/>
                  <a:cs typeface="Arial"/>
                  <a:sym typeface="Arial"/>
                </a:rPr>
                <a:t>IoT / Fog / … Computing</a:t>
              </a:r>
              <a:endParaRPr sz="1800" b="0" i="0" u="none" strike="noStrike" cap="none">
                <a:solidFill>
                  <a:schemeClr val="dk1"/>
                </a:solidFill>
                <a:latin typeface="Arial"/>
                <a:ea typeface="Arial"/>
                <a:cs typeface="Arial"/>
                <a:sym typeface="Arial"/>
              </a:endParaRPr>
            </a:p>
          </p:txBody>
        </p:sp>
        <p:pic>
          <p:nvPicPr>
            <p:cNvPr id="919" name="Google Shape;919;p119"/>
            <p:cNvPicPr preferRelativeResize="0"/>
            <p:nvPr/>
          </p:nvPicPr>
          <p:blipFill rotWithShape="1">
            <a:blip r:embed="rId16">
              <a:alphaModFix/>
            </a:blip>
            <a:srcRect/>
            <a:stretch/>
          </p:blipFill>
          <p:spPr>
            <a:xfrm>
              <a:off x="10720899" y="1192986"/>
              <a:ext cx="614663" cy="614663"/>
            </a:xfrm>
            <a:prstGeom prst="rect">
              <a:avLst/>
            </a:prstGeom>
            <a:noFill/>
            <a:ln>
              <a:noFill/>
            </a:ln>
          </p:spPr>
        </p:pic>
        <p:pic>
          <p:nvPicPr>
            <p:cNvPr id="920" name="Google Shape;920;p119"/>
            <p:cNvPicPr preferRelativeResize="0"/>
            <p:nvPr/>
          </p:nvPicPr>
          <p:blipFill rotWithShape="1">
            <a:blip r:embed="rId16">
              <a:alphaModFix/>
            </a:blip>
            <a:srcRect/>
            <a:stretch/>
          </p:blipFill>
          <p:spPr>
            <a:xfrm>
              <a:off x="10554060" y="1132398"/>
              <a:ext cx="302477" cy="302477"/>
            </a:xfrm>
            <a:prstGeom prst="rect">
              <a:avLst/>
            </a:prstGeom>
            <a:noFill/>
            <a:ln>
              <a:noFill/>
            </a:ln>
          </p:spPr>
        </p:pic>
      </p:grpSp>
      <p:sp>
        <p:nvSpPr>
          <p:cNvPr id="921" name="Google Shape;921;p119"/>
          <p:cNvSpPr/>
          <p:nvPr/>
        </p:nvSpPr>
        <p:spPr>
          <a:xfrm>
            <a:off x="2609251" y="5909772"/>
            <a:ext cx="8777100" cy="5703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896" marR="0" lvl="0" indent="-342896" algn="l" rtl="0">
              <a:lnSpc>
                <a:spcPct val="100000"/>
              </a:lnSpc>
              <a:spcBef>
                <a:spcPts val="0"/>
              </a:spcBef>
              <a:spcAft>
                <a:spcPts val="0"/>
              </a:spcAft>
              <a:buClr>
                <a:srgbClr val="000000"/>
              </a:buClr>
              <a:buSzPts val="1800"/>
              <a:buFont typeface="Arial"/>
              <a:buNone/>
            </a:pPr>
            <a:r>
              <a:rPr lang="en-US" sz="1800" b="0" i="0" u="none" strike="noStrike" cap="none" baseline="30000">
                <a:solidFill>
                  <a:srgbClr val="000000"/>
                </a:solidFill>
                <a:latin typeface="Arial"/>
                <a:ea typeface="Arial"/>
                <a:cs typeface="Arial"/>
                <a:sym typeface="Arial"/>
              </a:rPr>
              <a:t> Iosup et al. (2018) Massivizing Computer Systems, ICDCS. [</a:t>
            </a:r>
            <a:r>
              <a:rPr lang="en-US" sz="1800" b="0" i="0" u="sng" strike="noStrike" cap="none" baseline="30000">
                <a:solidFill>
                  <a:srgbClr val="000000"/>
                </a:solidFill>
                <a:latin typeface="Arial"/>
                <a:ea typeface="Arial"/>
                <a:cs typeface="Arial"/>
                <a:sym typeface="Arial"/>
                <a:hlinkClick r:id="rId21">
                  <a:extLst>
                    <a:ext uri="{A12FA001-AC4F-418D-AE19-62706E023703}">
                      <ahyp:hlinkClr xmlns:ahyp="http://schemas.microsoft.com/office/drawing/2018/hyperlinkcolor" val="tx"/>
                    </a:ext>
                  </a:extLst>
                </a:hlinkClick>
              </a:rPr>
              <a:t>Online</a:t>
            </a:r>
            <a:r>
              <a:rPr lang="en-US" sz="1800" b="0" i="0" u="none" strike="noStrike" cap="none" baseline="30000">
                <a:solidFill>
                  <a:srgbClr val="000000"/>
                </a:solidFill>
                <a:latin typeface="Arial"/>
                <a:ea typeface="Arial"/>
                <a:cs typeface="Arial"/>
                <a:sym typeface="Arial"/>
              </a:rPr>
              <a:t>] Hesselman, Grosso, Kuipers, et al. (2020) A Responsible Internet to increase Trust in the Digital World. JNSM [</a:t>
            </a:r>
            <a:r>
              <a:rPr lang="en-US" sz="1800" b="0" i="0" u="sng" strike="noStrike" cap="none" baseline="30000">
                <a:solidFill>
                  <a:srgbClr val="000000"/>
                </a:solidFill>
                <a:latin typeface="Arial"/>
                <a:ea typeface="Arial"/>
                <a:cs typeface="Arial"/>
                <a:sym typeface="Arial"/>
                <a:hlinkClick r:id="rId22">
                  <a:extLst>
                    <a:ext uri="{A12FA001-AC4F-418D-AE19-62706E023703}">
                      <ahyp:hlinkClr xmlns:ahyp="http://schemas.microsoft.com/office/drawing/2018/hyperlinkcolor" val="tx"/>
                    </a:ext>
                  </a:extLst>
                </a:hlinkClick>
              </a:rPr>
              <a:t>Online</a:t>
            </a:r>
            <a:r>
              <a:rPr lang="en-US" sz="1800" b="0" i="0" u="none" strike="noStrike" cap="none" baseline="30000">
                <a:solidFill>
                  <a:srgbClr val="000000"/>
                </a:solidFill>
                <a:latin typeface="Arial"/>
                <a:ea typeface="Arial"/>
                <a:cs typeface="Arial"/>
                <a:sym typeface="Arial"/>
              </a:rPr>
              <a:t>]  </a:t>
            </a:r>
            <a:endParaRPr sz="1800" b="0" i="0" u="none" strike="noStrike" cap="none" baseline="30000">
              <a:solidFill>
                <a:srgbClr val="000000"/>
              </a:solidFill>
              <a:latin typeface="Arial"/>
              <a:ea typeface="Arial"/>
              <a:cs typeface="Arial"/>
              <a:sym typeface="Arial"/>
            </a:endParaRPr>
          </a:p>
        </p:txBody>
      </p:sp>
      <p:grpSp>
        <p:nvGrpSpPr>
          <p:cNvPr id="922" name="Google Shape;922;p119"/>
          <p:cNvGrpSpPr/>
          <p:nvPr/>
        </p:nvGrpSpPr>
        <p:grpSpPr>
          <a:xfrm>
            <a:off x="4629152" y="2208214"/>
            <a:ext cx="3848099" cy="1920875"/>
            <a:chOff x="4629151" y="2208213"/>
            <a:chExt cx="3848099" cy="1920875"/>
          </a:xfrm>
        </p:grpSpPr>
        <p:grpSp>
          <p:nvGrpSpPr>
            <p:cNvPr id="923" name="Google Shape;923;p119"/>
            <p:cNvGrpSpPr/>
            <p:nvPr/>
          </p:nvGrpSpPr>
          <p:grpSpPr>
            <a:xfrm>
              <a:off x="4629151" y="2208213"/>
              <a:ext cx="3848099" cy="1920875"/>
              <a:chOff x="4629151" y="2208213"/>
              <a:chExt cx="3848099" cy="1920875"/>
            </a:xfrm>
          </p:grpSpPr>
          <p:pic>
            <p:nvPicPr>
              <p:cNvPr id="924" name="Google Shape;924;p119" descr="grid-computing-g_tcm5-41100_orbsoft_com_815x815"/>
              <p:cNvPicPr preferRelativeResize="0"/>
              <p:nvPr/>
            </p:nvPicPr>
            <p:blipFill rotWithShape="1">
              <a:blip r:embed="rId23">
                <a:alphaModFix/>
              </a:blip>
              <a:srcRect/>
              <a:stretch/>
            </p:blipFill>
            <p:spPr>
              <a:xfrm>
                <a:off x="4629151" y="2224088"/>
                <a:ext cx="1904999" cy="1905000"/>
              </a:xfrm>
              <a:prstGeom prst="rect">
                <a:avLst/>
              </a:prstGeom>
              <a:noFill/>
              <a:ln>
                <a:noFill/>
              </a:ln>
            </p:spPr>
          </p:pic>
          <p:pic>
            <p:nvPicPr>
              <p:cNvPr id="925" name="Google Shape;925;p119" descr="j0234657"/>
              <p:cNvPicPr preferRelativeResize="0"/>
              <p:nvPr/>
            </p:nvPicPr>
            <p:blipFill rotWithShape="1">
              <a:blip r:embed="rId24">
                <a:alphaModFix/>
              </a:blip>
              <a:srcRect/>
              <a:stretch/>
            </p:blipFill>
            <p:spPr>
              <a:xfrm>
                <a:off x="6513513" y="2208213"/>
                <a:ext cx="1963737" cy="1912938"/>
              </a:xfrm>
              <a:prstGeom prst="rect">
                <a:avLst/>
              </a:prstGeom>
              <a:noFill/>
              <a:ln>
                <a:noFill/>
              </a:ln>
            </p:spPr>
          </p:pic>
          <p:sp>
            <p:nvSpPr>
              <p:cNvPr id="926" name="Google Shape;926;p119"/>
              <p:cNvSpPr/>
              <p:nvPr/>
            </p:nvSpPr>
            <p:spPr>
              <a:xfrm>
                <a:off x="6391275" y="3576638"/>
                <a:ext cx="288925" cy="252413"/>
              </a:xfrm>
              <a:prstGeom prst="ellipse">
                <a:avLst/>
              </a:prstGeom>
              <a:solidFill>
                <a:schemeClr val="folHlink"/>
              </a:solid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927" name="Google Shape;927;p119"/>
            <p:cNvSpPr txBox="1"/>
            <p:nvPr/>
          </p:nvSpPr>
          <p:spPr>
            <a:xfrm>
              <a:off x="4719494" y="2307175"/>
              <a:ext cx="1208341" cy="348308"/>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Internet</a:t>
              </a:r>
              <a:endParaRPr sz="1800" b="0" i="0" u="none" strike="noStrike" cap="none">
                <a:solidFill>
                  <a:schemeClr val="dk1"/>
                </a:solidFill>
                <a:latin typeface="Arial"/>
                <a:ea typeface="Arial"/>
                <a:cs typeface="Arial"/>
                <a:sym typeface="Arial"/>
              </a:endParaRPr>
            </a:p>
          </p:txBody>
        </p:sp>
        <p:sp>
          <p:nvSpPr>
            <p:cNvPr id="928" name="Google Shape;928;p119"/>
            <p:cNvSpPr txBox="1"/>
            <p:nvPr/>
          </p:nvSpPr>
          <p:spPr>
            <a:xfrm>
              <a:off x="4712824" y="2733707"/>
              <a:ext cx="1208341" cy="348308"/>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5G/6G/*</a:t>
              </a:r>
              <a:endParaRPr sz="1800" b="0" i="0" u="none" strike="noStrike" cap="none">
                <a:solidFill>
                  <a:schemeClr val="dk1"/>
                </a:solidFill>
                <a:latin typeface="Arial"/>
                <a:ea typeface="Arial"/>
                <a:cs typeface="Arial"/>
                <a:sym typeface="Arial"/>
              </a:endParaRPr>
            </a:p>
          </p:txBody>
        </p:sp>
        <p:sp>
          <p:nvSpPr>
            <p:cNvPr id="929" name="Google Shape;929;p119"/>
            <p:cNvSpPr txBox="1"/>
            <p:nvPr/>
          </p:nvSpPr>
          <p:spPr>
            <a:xfrm>
              <a:off x="4706154" y="3160239"/>
              <a:ext cx="1208341" cy="348308"/>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THz</a:t>
              </a:r>
              <a:endParaRPr sz="1800" b="0" i="0" u="none" strike="noStrike" cap="none">
                <a:solidFill>
                  <a:schemeClr val="dk1"/>
                </a:solidFill>
                <a:latin typeface="Arial"/>
                <a:ea typeface="Arial"/>
                <a:cs typeface="Arial"/>
                <a:sym typeface="Arial"/>
              </a:endParaRPr>
            </a:p>
          </p:txBody>
        </p:sp>
        <p:sp>
          <p:nvSpPr>
            <p:cNvPr id="930" name="Google Shape;930;p119"/>
            <p:cNvSpPr txBox="1"/>
            <p:nvPr/>
          </p:nvSpPr>
          <p:spPr>
            <a:xfrm>
              <a:off x="4699484" y="3586771"/>
              <a:ext cx="1208341" cy="348308"/>
            </a:xfrm>
            <a:prstGeom prst="rect">
              <a:avLst/>
            </a:prstGeom>
            <a:solidFill>
              <a:srgbClr val="7F7F7F">
                <a:alpha val="4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VLC</a:t>
              </a:r>
              <a:endParaRPr sz="1800" b="0" i="0" u="none" strike="noStrike" cap="none">
                <a:solidFill>
                  <a:schemeClr val="dk1"/>
                </a:solidFill>
                <a:latin typeface="Arial"/>
                <a:ea typeface="Arial"/>
                <a:cs typeface="Arial"/>
                <a:sym typeface="Arial"/>
              </a:endParaRPr>
            </a:p>
          </p:txBody>
        </p:sp>
      </p:grpSp>
      <p:grpSp>
        <p:nvGrpSpPr>
          <p:cNvPr id="931" name="Google Shape;931;p119"/>
          <p:cNvGrpSpPr/>
          <p:nvPr/>
        </p:nvGrpSpPr>
        <p:grpSpPr>
          <a:xfrm>
            <a:off x="229625" y="1324975"/>
            <a:ext cx="6153277" cy="5134022"/>
            <a:chOff x="229625" y="1324975"/>
            <a:chExt cx="6153277" cy="5134022"/>
          </a:xfrm>
        </p:grpSpPr>
        <p:sp>
          <p:nvSpPr>
            <p:cNvPr id="932" name="Google Shape;932;p119"/>
            <p:cNvSpPr/>
            <p:nvPr/>
          </p:nvSpPr>
          <p:spPr>
            <a:xfrm>
              <a:off x="229625" y="1324975"/>
              <a:ext cx="1170600" cy="1389900"/>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Red Hat Display Medium"/>
                  <a:ea typeface="Red Hat Display Medium"/>
                  <a:cs typeface="Red Hat Display Medium"/>
                  <a:sym typeface="Red Hat Display Medium"/>
                </a:rPr>
                <a:t>+ AI</a:t>
              </a:r>
              <a:br>
                <a:rPr lang="en-US" sz="2400" b="0" i="0" u="none" strike="noStrike" cap="none">
                  <a:solidFill>
                    <a:srgbClr val="FFFFFF"/>
                  </a:solidFill>
                  <a:latin typeface="Red Hat Display Medium"/>
                  <a:ea typeface="Red Hat Display Medium"/>
                  <a:cs typeface="Red Hat Display Medium"/>
                  <a:sym typeface="Red Hat Display Medium"/>
                </a:rPr>
              </a:br>
              <a:r>
                <a:rPr lang="en-US" sz="2400" b="0" i="0" u="none" strike="noStrike" cap="none">
                  <a:solidFill>
                    <a:srgbClr val="FFFFFF"/>
                  </a:solidFill>
                  <a:latin typeface="Red Hat Display Medium"/>
                  <a:ea typeface="Red Hat Display Medium"/>
                  <a:cs typeface="Red Hat Display Medium"/>
                  <a:sym typeface="Red Hat Display Medium"/>
                </a:rPr>
                <a:t>e.g., ML/RL</a:t>
              </a:r>
              <a:endParaRPr sz="2400" b="0" i="0" u="none" strike="noStrike" cap="none">
                <a:solidFill>
                  <a:srgbClr val="000000"/>
                </a:solidFill>
                <a:latin typeface="Red Hat Display Medium"/>
                <a:ea typeface="Red Hat Display Medium"/>
                <a:cs typeface="Red Hat Display Medium"/>
                <a:sym typeface="Red Hat Display Medium"/>
              </a:endParaRPr>
            </a:p>
          </p:txBody>
        </p:sp>
        <p:sp>
          <p:nvSpPr>
            <p:cNvPr id="933" name="Google Shape;933;p119"/>
            <p:cNvSpPr/>
            <p:nvPr/>
          </p:nvSpPr>
          <p:spPr>
            <a:xfrm>
              <a:off x="6096508" y="1956227"/>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34" name="Google Shape;934;p119"/>
            <p:cNvSpPr/>
            <p:nvPr/>
          </p:nvSpPr>
          <p:spPr>
            <a:xfrm>
              <a:off x="2099644" y="6172086"/>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35" name="Google Shape;935;p119"/>
            <p:cNvSpPr/>
            <p:nvPr/>
          </p:nvSpPr>
          <p:spPr>
            <a:xfrm>
              <a:off x="4277307" y="3751284"/>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36" name="Google Shape;936;p119"/>
            <p:cNvSpPr/>
            <p:nvPr/>
          </p:nvSpPr>
          <p:spPr>
            <a:xfrm>
              <a:off x="4270493" y="1984890"/>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37" name="Google Shape;937;p119"/>
            <p:cNvSpPr/>
            <p:nvPr/>
          </p:nvSpPr>
          <p:spPr>
            <a:xfrm>
              <a:off x="6096508" y="4219803"/>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grpSp>
      <p:grpSp>
        <p:nvGrpSpPr>
          <p:cNvPr id="938" name="Google Shape;938;p119"/>
          <p:cNvGrpSpPr/>
          <p:nvPr/>
        </p:nvGrpSpPr>
        <p:grpSpPr>
          <a:xfrm>
            <a:off x="5807270" y="1247031"/>
            <a:ext cx="4418532" cy="4456221"/>
            <a:chOff x="5542632" y="913825"/>
            <a:chExt cx="4418532" cy="4456221"/>
          </a:xfrm>
        </p:grpSpPr>
        <p:sp>
          <p:nvSpPr>
            <p:cNvPr id="939" name="Google Shape;939;p119"/>
            <p:cNvSpPr/>
            <p:nvPr/>
          </p:nvSpPr>
          <p:spPr>
            <a:xfrm>
              <a:off x="5542632" y="2000351"/>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40" name="Google Shape;940;p119"/>
            <p:cNvSpPr/>
            <p:nvPr/>
          </p:nvSpPr>
          <p:spPr>
            <a:xfrm>
              <a:off x="9674770" y="5083135"/>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41" name="Google Shape;941;p119"/>
            <p:cNvSpPr/>
            <p:nvPr/>
          </p:nvSpPr>
          <p:spPr>
            <a:xfrm>
              <a:off x="9674770" y="913825"/>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42" name="Google Shape;942;p119"/>
            <p:cNvSpPr/>
            <p:nvPr/>
          </p:nvSpPr>
          <p:spPr>
            <a:xfrm>
              <a:off x="7973543" y="1494909"/>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43" name="Google Shape;943;p119"/>
            <p:cNvSpPr/>
            <p:nvPr/>
          </p:nvSpPr>
          <p:spPr>
            <a:xfrm>
              <a:off x="7926118" y="5083140"/>
              <a:ext cx="286500" cy="286800"/>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44" name="Google Shape;944;p119"/>
            <p:cNvSpPr/>
            <p:nvPr/>
          </p:nvSpPr>
          <p:spPr>
            <a:xfrm>
              <a:off x="9674770" y="2696404"/>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45" name="Google Shape;945;p119"/>
            <p:cNvSpPr/>
            <p:nvPr/>
          </p:nvSpPr>
          <p:spPr>
            <a:xfrm>
              <a:off x="5542632" y="2436094"/>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46" name="Google Shape;946;p119"/>
            <p:cNvSpPr/>
            <p:nvPr/>
          </p:nvSpPr>
          <p:spPr>
            <a:xfrm>
              <a:off x="5542632" y="2871837"/>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47" name="Google Shape;947;p119"/>
            <p:cNvSpPr/>
            <p:nvPr/>
          </p:nvSpPr>
          <p:spPr>
            <a:xfrm>
              <a:off x="5542632" y="3307580"/>
              <a:ext cx="286394" cy="286911"/>
            </a:xfrm>
            <a:prstGeom prst="rect">
              <a:avLst/>
            </a:prstGeom>
            <a:solidFill>
              <a:srgbClr val="7030A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grpSp>
      <p:grpSp>
        <p:nvGrpSpPr>
          <p:cNvPr id="948" name="Google Shape;948;p119"/>
          <p:cNvGrpSpPr/>
          <p:nvPr/>
        </p:nvGrpSpPr>
        <p:grpSpPr>
          <a:xfrm>
            <a:off x="5959669" y="1399431"/>
            <a:ext cx="4418638" cy="4456127"/>
            <a:chOff x="5542632" y="913825"/>
            <a:chExt cx="4418638" cy="4456127"/>
          </a:xfrm>
        </p:grpSpPr>
        <p:sp>
          <p:nvSpPr>
            <p:cNvPr id="949" name="Google Shape;949;p119"/>
            <p:cNvSpPr/>
            <p:nvPr/>
          </p:nvSpPr>
          <p:spPr>
            <a:xfrm>
              <a:off x="5542632" y="2000351"/>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50" name="Google Shape;950;p119"/>
            <p:cNvSpPr/>
            <p:nvPr/>
          </p:nvSpPr>
          <p:spPr>
            <a:xfrm>
              <a:off x="9674770" y="5083135"/>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51" name="Google Shape;951;p119"/>
            <p:cNvSpPr/>
            <p:nvPr/>
          </p:nvSpPr>
          <p:spPr>
            <a:xfrm>
              <a:off x="9674770" y="913825"/>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52" name="Google Shape;952;p119"/>
            <p:cNvSpPr/>
            <p:nvPr/>
          </p:nvSpPr>
          <p:spPr>
            <a:xfrm>
              <a:off x="7973543" y="1494909"/>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53" name="Google Shape;953;p119"/>
            <p:cNvSpPr/>
            <p:nvPr/>
          </p:nvSpPr>
          <p:spPr>
            <a:xfrm>
              <a:off x="7859843" y="5083152"/>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54" name="Google Shape;954;p119"/>
            <p:cNvSpPr/>
            <p:nvPr/>
          </p:nvSpPr>
          <p:spPr>
            <a:xfrm>
              <a:off x="9674770" y="2696404"/>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55" name="Google Shape;955;p119"/>
            <p:cNvSpPr/>
            <p:nvPr/>
          </p:nvSpPr>
          <p:spPr>
            <a:xfrm>
              <a:off x="5542632" y="2436094"/>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56" name="Google Shape;956;p119"/>
            <p:cNvSpPr/>
            <p:nvPr/>
          </p:nvSpPr>
          <p:spPr>
            <a:xfrm>
              <a:off x="5542632" y="2871837"/>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57" name="Google Shape;957;p119"/>
            <p:cNvSpPr/>
            <p:nvPr/>
          </p:nvSpPr>
          <p:spPr>
            <a:xfrm>
              <a:off x="5542632" y="3307580"/>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grpSp>
      <p:pic>
        <p:nvPicPr>
          <p:cNvPr id="958" name="Google Shape;958;p119"/>
          <p:cNvPicPr preferRelativeResize="0"/>
          <p:nvPr/>
        </p:nvPicPr>
        <p:blipFill rotWithShape="1">
          <a:blip r:embed="rId25">
            <a:alphaModFix/>
          </a:blip>
          <a:srcRect l="71977"/>
          <a:stretch/>
        </p:blipFill>
        <p:spPr>
          <a:xfrm>
            <a:off x="1574579" y="5113826"/>
            <a:ext cx="477375" cy="462525"/>
          </a:xfrm>
          <a:prstGeom prst="rect">
            <a:avLst/>
          </a:prstGeom>
          <a:noFill/>
          <a:ln>
            <a:noFill/>
          </a:ln>
        </p:spPr>
      </p:pic>
      <p:grpSp>
        <p:nvGrpSpPr>
          <p:cNvPr id="959" name="Google Shape;959;p119"/>
          <p:cNvGrpSpPr/>
          <p:nvPr/>
        </p:nvGrpSpPr>
        <p:grpSpPr>
          <a:xfrm>
            <a:off x="172792" y="2113898"/>
            <a:ext cx="6335605" cy="4502659"/>
            <a:chOff x="47403" y="1956227"/>
            <a:chExt cx="6335605" cy="4502659"/>
          </a:xfrm>
        </p:grpSpPr>
        <p:sp>
          <p:nvSpPr>
            <p:cNvPr id="960" name="Google Shape;960;p119"/>
            <p:cNvSpPr/>
            <p:nvPr/>
          </p:nvSpPr>
          <p:spPr>
            <a:xfrm>
              <a:off x="47403" y="4521496"/>
              <a:ext cx="1389600" cy="14622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Red Hat Display Medium"/>
                  <a:ea typeface="Red Hat Display Medium"/>
                  <a:cs typeface="Red Hat Display Medium"/>
                  <a:sym typeface="Red Hat Display Medium"/>
                </a:rPr>
                <a:t>+ Data e.g., as graphs</a:t>
              </a:r>
              <a:endParaRPr sz="2400" b="0" i="0" u="none" strike="noStrike" cap="none">
                <a:solidFill>
                  <a:srgbClr val="000000"/>
                </a:solidFill>
                <a:latin typeface="Red Hat Display Medium"/>
                <a:ea typeface="Red Hat Display Medium"/>
                <a:cs typeface="Red Hat Display Medium"/>
                <a:sym typeface="Red Hat Display Medium"/>
              </a:endParaRPr>
            </a:p>
          </p:txBody>
        </p:sp>
        <p:sp>
          <p:nvSpPr>
            <p:cNvPr id="961" name="Google Shape;961;p119"/>
            <p:cNvSpPr/>
            <p:nvPr/>
          </p:nvSpPr>
          <p:spPr>
            <a:xfrm>
              <a:off x="6096508" y="1956227"/>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62" name="Google Shape;962;p119"/>
            <p:cNvSpPr/>
            <p:nvPr/>
          </p:nvSpPr>
          <p:spPr>
            <a:xfrm>
              <a:off x="2099644" y="6172086"/>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63" name="Google Shape;963;p119"/>
            <p:cNvSpPr/>
            <p:nvPr/>
          </p:nvSpPr>
          <p:spPr>
            <a:xfrm>
              <a:off x="4277307" y="3751284"/>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64" name="Google Shape;964;p119"/>
            <p:cNvSpPr/>
            <p:nvPr/>
          </p:nvSpPr>
          <p:spPr>
            <a:xfrm>
              <a:off x="4270493" y="1984890"/>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65" name="Google Shape;965;p119"/>
            <p:cNvSpPr/>
            <p:nvPr/>
          </p:nvSpPr>
          <p:spPr>
            <a:xfrm>
              <a:off x="6096508" y="4219803"/>
              <a:ext cx="286500" cy="286800"/>
            </a:xfrm>
            <a:prstGeom prst="rect">
              <a:avLst/>
            </a:prstGeom>
            <a:solidFill>
              <a:srgbClr val="A64D79"/>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grpSp>
      <p:sp>
        <p:nvSpPr>
          <p:cNvPr id="966" name="Google Shape;966;p119"/>
          <p:cNvSpPr txBox="1"/>
          <p:nvPr/>
        </p:nvSpPr>
        <p:spPr>
          <a:xfrm>
            <a:off x="8607988" y="2256409"/>
            <a:ext cx="1694100" cy="708000"/>
          </a:xfrm>
          <a:prstGeom prst="rect">
            <a:avLst/>
          </a:prstGeom>
          <a:solidFill>
            <a:srgbClr val="7F7F7F">
              <a:alpha val="4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Computing</a:t>
            </a:r>
            <a:br>
              <a:rPr lang="en-US" sz="2000" b="0" i="0" u="none" strike="noStrike" cap="none">
                <a:solidFill>
                  <a:schemeClr val="lt1"/>
                </a:solidFill>
                <a:latin typeface="Arial"/>
                <a:ea typeface="Arial"/>
                <a:cs typeface="Arial"/>
                <a:sym typeface="Arial"/>
              </a:rPr>
            </a:br>
            <a:r>
              <a:rPr lang="en-US" sz="2000" b="0" i="0" u="none" strike="noStrike" cap="none">
                <a:solidFill>
                  <a:schemeClr val="lt1"/>
                </a:solidFill>
                <a:latin typeface="Arial"/>
                <a:ea typeface="Arial"/>
                <a:cs typeface="Arial"/>
                <a:sym typeface="Arial"/>
              </a:rPr>
              <a:t>Continuum</a:t>
            </a: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59"/>
                                        </p:tgtEl>
                                        <p:attrNameLst>
                                          <p:attrName>style.visibility</p:attrName>
                                        </p:attrNameLst>
                                      </p:cBhvr>
                                      <p:to>
                                        <p:strVal val="visible"/>
                                      </p:to>
                                    </p:set>
                                    <p:animEffect transition="in" filter="fade">
                                      <p:cBhvr>
                                        <p:cTn id="25" dur="1"/>
                                        <p:tgtEl>
                                          <p:spTgt spid="959"/>
                                        </p:tgtEl>
                                      </p:cBhvr>
                                    </p:animEffect>
                                  </p:childTnLst>
                                </p:cTn>
                              </p:par>
                              <p:par>
                                <p:cTn id="26" presetID="1" presetClass="entr" presetSubtype="0" fill="hold" nodeType="withEffect">
                                  <p:stCondLst>
                                    <p:cond delay="0"/>
                                  </p:stCondLst>
                                  <p:childTnLst>
                                    <p:set>
                                      <p:cBhvr>
                                        <p:cTn id="27" dur="1" fill="hold">
                                          <p:stCondLst>
                                            <p:cond delay="0"/>
                                          </p:stCondLst>
                                        </p:cTn>
                                        <p:tgtEl>
                                          <p:spTgt spid="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20"/>
          <p:cNvSpPr txBox="1">
            <a:spLocks noGrp="1"/>
          </p:cNvSpPr>
          <p:nvPr>
            <p:ph type="subTitle" idx="1"/>
          </p:nvPr>
        </p:nvSpPr>
        <p:spPr>
          <a:xfrm>
            <a:off x="960175" y="1080029"/>
            <a:ext cx="9745755" cy="576016"/>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600"/>
              <a:buNone/>
            </a:pPr>
            <a:endParaRPr/>
          </a:p>
        </p:txBody>
      </p:sp>
      <p:sp>
        <p:nvSpPr>
          <p:cNvPr id="975" name="Google Shape;975;p120"/>
          <p:cNvSpPr txBox="1">
            <a:spLocks noGrp="1"/>
          </p:cNvSpPr>
          <p:nvPr>
            <p:ph type="title"/>
          </p:nvPr>
        </p:nvSpPr>
        <p:spPr>
          <a:xfrm>
            <a:off x="960175" y="339011"/>
            <a:ext cx="10544404" cy="10800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3600"/>
              <a:buFont typeface="Arial"/>
              <a:buNone/>
            </a:pPr>
            <a:endParaRPr/>
          </a:p>
        </p:txBody>
      </p:sp>
      <p:sp>
        <p:nvSpPr>
          <p:cNvPr id="976" name="Google Shape;976;p120"/>
          <p:cNvSpPr txBox="1">
            <a:spLocks noGrp="1"/>
          </p:cNvSpPr>
          <p:nvPr>
            <p:ph type="body" idx="2"/>
          </p:nvPr>
        </p:nvSpPr>
        <p:spPr>
          <a:xfrm>
            <a:off x="960175" y="1728047"/>
            <a:ext cx="10544404" cy="3570096"/>
          </a:xfrm>
          <a:prstGeom prst="rect">
            <a:avLst/>
          </a:prstGeom>
          <a:noFill/>
          <a:ln>
            <a:noFill/>
          </a:ln>
        </p:spPr>
        <p:txBody>
          <a:bodyPr spcFirstLastPara="1" wrap="square" lIns="91425" tIns="45700" rIns="91425" bIns="45700" anchor="t" anchorCtr="0">
            <a:noAutofit/>
          </a:bodyPr>
          <a:lstStyle/>
          <a:p>
            <a:pPr marL="342892" lvl="0" indent="-165096" algn="l" rtl="0">
              <a:lnSpc>
                <a:spcPct val="100000"/>
              </a:lnSpc>
              <a:spcBef>
                <a:spcPts val="0"/>
              </a:spcBef>
              <a:spcAft>
                <a:spcPts val="0"/>
              </a:spcAft>
              <a:buSzPts val="2800"/>
              <a:buNone/>
            </a:pPr>
            <a:endParaRPr/>
          </a:p>
        </p:txBody>
      </p:sp>
      <p:sp>
        <p:nvSpPr>
          <p:cNvPr id="977" name="Google Shape;977;p120"/>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B0F0"/>
              </a:buClr>
              <a:buSzPts val="1800"/>
              <a:buNone/>
            </a:pPr>
            <a:fld id="{00000000-1234-1234-1234-123412341234}" type="slidenum">
              <a:rPr lang="en-US"/>
              <a:t>12</a:t>
            </a:fld>
            <a:endParaRPr/>
          </a:p>
        </p:txBody>
      </p:sp>
      <p:pic>
        <p:nvPicPr>
          <p:cNvPr id="978" name="Google Shape;978;p120"/>
          <p:cNvPicPr preferRelativeResize="0"/>
          <p:nvPr/>
        </p:nvPicPr>
        <p:blipFill rotWithShape="1">
          <a:blip r:embed="rId3">
            <a:alphaModFix/>
          </a:blip>
          <a:srcRect/>
          <a:stretch/>
        </p:blipFill>
        <p:spPr>
          <a:xfrm>
            <a:off x="3309575" y="1130706"/>
            <a:ext cx="8132053" cy="5349468"/>
          </a:xfrm>
          <a:prstGeom prst="rect">
            <a:avLst/>
          </a:prstGeom>
          <a:noFill/>
          <a:ln>
            <a:noFill/>
          </a:ln>
        </p:spPr>
      </p:pic>
      <p:sp>
        <p:nvSpPr>
          <p:cNvPr id="979" name="Google Shape;979;p120"/>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0" name="Google Shape;980;p120"/>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88888"/>
              </a:lnSpc>
              <a:spcBef>
                <a:spcPts val="0"/>
              </a:spcBef>
              <a:spcAft>
                <a:spcPts val="0"/>
              </a:spcAft>
              <a:buClr>
                <a:srgbClr val="000000"/>
              </a:buClr>
              <a:buSzPts val="3600"/>
              <a:buFont typeface="Arial"/>
              <a:buNone/>
            </a:pPr>
            <a:r>
              <a:rPr lang="en-US" sz="3600" b="0" i="0" u="none" strike="noStrike" cap="none">
                <a:solidFill>
                  <a:srgbClr val="FFFFFF"/>
                </a:solidFill>
                <a:latin typeface="Calibri"/>
                <a:ea typeface="Calibri"/>
                <a:cs typeface="Calibri"/>
                <a:sym typeface="Calibri"/>
              </a:rPr>
              <a:t>USING REPRODUCIBLE, COMPLEX WORKFLOWS …</a:t>
            </a:r>
            <a:endParaRPr sz="3600" b="0" i="0" u="none" strike="noStrike" cap="none">
              <a:solidFill>
                <a:srgbClr val="FFFFFF"/>
              </a:solidFill>
              <a:latin typeface="Calibri"/>
              <a:ea typeface="Calibri"/>
              <a:cs typeface="Calibri"/>
              <a:sym typeface="Calibri"/>
            </a:endParaRPr>
          </a:p>
        </p:txBody>
      </p:sp>
      <p:sp>
        <p:nvSpPr>
          <p:cNvPr id="981" name="Google Shape;981;p120"/>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2" name="Google Shape;982;p120"/>
          <p:cNvSpPr/>
          <p:nvPr/>
        </p:nvSpPr>
        <p:spPr>
          <a:xfrm>
            <a:off x="190416" y="1192098"/>
            <a:ext cx="986397" cy="211839"/>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FF0000">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3" name="Google Shape;983;p120"/>
          <p:cNvSpPr/>
          <p:nvPr/>
        </p:nvSpPr>
        <p:spPr>
          <a:xfrm>
            <a:off x="1176815" y="1195097"/>
            <a:ext cx="2065151" cy="208840"/>
          </a:xfrm>
          <a:prstGeom prst="rect">
            <a:avLst/>
          </a:prstGeom>
          <a:solidFill>
            <a:srgbClr val="FF0000">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4" name="Google Shape;984;p120"/>
          <p:cNvSpPr txBox="1"/>
          <p:nvPr/>
        </p:nvSpPr>
        <p:spPr>
          <a:xfrm>
            <a:off x="190417" y="1381462"/>
            <a:ext cx="3051550" cy="984167"/>
          </a:xfrm>
          <a:prstGeom prst="rect">
            <a:avLst/>
          </a:prstGeom>
          <a:solidFill>
            <a:srgbClr val="FF0000">
              <a:alpha val="88627"/>
            </a:srgbClr>
          </a:solidFill>
          <a:ln>
            <a:noFill/>
          </a:ln>
        </p:spPr>
        <p:txBody>
          <a:bodyPr spcFirstLastPara="1" wrap="square" lIns="170075" tIns="61225" rIns="68025" bIns="153075" anchor="t" anchorCtr="0">
            <a:spAutoFit/>
          </a:bodyPr>
          <a:lstStyle/>
          <a:p>
            <a:pPr marL="0" marR="0" lvl="0" indent="0" algn="l" rtl="0">
              <a:lnSpc>
                <a:spcPct val="110229"/>
              </a:lnSpc>
              <a:spcBef>
                <a:spcPts val="0"/>
              </a:spcBef>
              <a:spcAft>
                <a:spcPts val="0"/>
              </a:spcAft>
              <a:buClr>
                <a:srgbClr val="000000"/>
              </a:buClr>
              <a:buSzPts val="2268"/>
              <a:buFont typeface="Arial"/>
              <a:buNone/>
            </a:pPr>
            <a:r>
              <a:rPr lang="en-US" sz="2268" b="0" i="0" u="none" strike="noStrike" cap="none">
                <a:solidFill>
                  <a:srgbClr val="FFFFFF"/>
                </a:solidFill>
                <a:latin typeface="Calibri"/>
                <a:ea typeface="Calibri"/>
                <a:cs typeface="Calibri"/>
                <a:sym typeface="Calibri"/>
              </a:rPr>
              <a:t>ISSUES: COMPLEXITY, NON-TECHNICAL</a:t>
            </a:r>
            <a:endParaRPr sz="1400" b="0" i="0" u="none" strike="noStrike" cap="none">
              <a:solidFill>
                <a:srgbClr val="000000"/>
              </a:solidFill>
              <a:latin typeface="Arial"/>
              <a:ea typeface="Arial"/>
              <a:cs typeface="Arial"/>
              <a:sym typeface="Arial"/>
            </a:endParaRPr>
          </a:p>
        </p:txBody>
      </p:sp>
      <p:grpSp>
        <p:nvGrpSpPr>
          <p:cNvPr id="985" name="Google Shape;985;p120"/>
          <p:cNvGrpSpPr/>
          <p:nvPr/>
        </p:nvGrpSpPr>
        <p:grpSpPr>
          <a:xfrm>
            <a:off x="190414" y="1821598"/>
            <a:ext cx="10275842" cy="3307461"/>
            <a:chOff x="190414" y="1821598"/>
            <a:chExt cx="10275842" cy="3307461"/>
          </a:xfrm>
        </p:grpSpPr>
        <p:sp>
          <p:nvSpPr>
            <p:cNvPr id="986" name="Google Shape;986;p120"/>
            <p:cNvSpPr/>
            <p:nvPr/>
          </p:nvSpPr>
          <p:spPr>
            <a:xfrm>
              <a:off x="190415" y="2407284"/>
              <a:ext cx="3051549" cy="1052387"/>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FFFFFF"/>
                  </a:solidFill>
                  <a:latin typeface="Arial Narrow"/>
                  <a:ea typeface="Arial Narrow"/>
                  <a:cs typeface="Arial Narrow"/>
                  <a:sym typeface="Arial Narrow"/>
                </a:rPr>
                <a:t>Actual ML app is a very small part!</a:t>
              </a:r>
              <a:endParaRPr sz="1400" b="0" i="0" u="none" strike="noStrike" cap="none">
                <a:solidFill>
                  <a:srgbClr val="000000"/>
                </a:solidFill>
                <a:latin typeface="Arial"/>
                <a:ea typeface="Arial"/>
                <a:cs typeface="Arial"/>
                <a:sym typeface="Arial"/>
              </a:endParaRPr>
            </a:p>
          </p:txBody>
        </p:sp>
        <p:sp>
          <p:nvSpPr>
            <p:cNvPr id="987" name="Google Shape;987;p120"/>
            <p:cNvSpPr/>
            <p:nvPr/>
          </p:nvSpPr>
          <p:spPr>
            <a:xfrm>
              <a:off x="10179862" y="2304286"/>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88" name="Google Shape;988;p120"/>
            <p:cNvSpPr/>
            <p:nvPr/>
          </p:nvSpPr>
          <p:spPr>
            <a:xfrm>
              <a:off x="9204492" y="2304286"/>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89" name="Google Shape;989;p120"/>
            <p:cNvSpPr/>
            <p:nvPr/>
          </p:nvSpPr>
          <p:spPr>
            <a:xfrm>
              <a:off x="10179862" y="1821598"/>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90" name="Google Shape;990;p120"/>
            <p:cNvSpPr/>
            <p:nvPr/>
          </p:nvSpPr>
          <p:spPr>
            <a:xfrm>
              <a:off x="9204492" y="1821598"/>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91" name="Google Shape;991;p120"/>
            <p:cNvSpPr/>
            <p:nvPr/>
          </p:nvSpPr>
          <p:spPr>
            <a:xfrm>
              <a:off x="9204492" y="2841907"/>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92" name="Google Shape;992;p120"/>
            <p:cNvSpPr/>
            <p:nvPr/>
          </p:nvSpPr>
          <p:spPr>
            <a:xfrm>
              <a:off x="10179862" y="2841906"/>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993" name="Google Shape;993;p120"/>
            <p:cNvSpPr/>
            <p:nvPr/>
          </p:nvSpPr>
          <p:spPr>
            <a:xfrm>
              <a:off x="190414" y="3629138"/>
              <a:ext cx="3051549" cy="1499921"/>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FFFFFF"/>
                  </a:solidFill>
                  <a:latin typeface="Arial Narrow"/>
                  <a:ea typeface="Arial Narrow"/>
                  <a:cs typeface="Arial Narrow"/>
                  <a:sym typeface="Arial Narrow"/>
                </a:rPr>
                <a:t>Rest is systems, HW+SW,</a:t>
              </a:r>
              <a:br>
                <a:rPr lang="en-US" sz="3200" b="0" i="0" u="none" strike="noStrike" cap="none">
                  <a:solidFill>
                    <a:srgbClr val="FFFFFF"/>
                  </a:solidFill>
                  <a:latin typeface="Arial Narrow"/>
                  <a:ea typeface="Arial Narrow"/>
                  <a:cs typeface="Arial Narrow"/>
                  <a:sym typeface="Arial Narrow"/>
                </a:rPr>
              </a:br>
              <a:r>
                <a:rPr lang="en-US" sz="3200" b="0" i="0" u="none" strike="noStrike" cap="none">
                  <a:solidFill>
                    <a:srgbClr val="FFFFFF"/>
                  </a:solidFill>
                  <a:latin typeface="Arial Narrow"/>
                  <a:ea typeface="Arial Narrow"/>
                  <a:cs typeface="Arial Narrow"/>
                  <a:sym typeface="Arial Narrow"/>
                </a:rPr>
                <a:t>including HPC</a:t>
              </a:r>
              <a:endParaRPr sz="1400" b="0" i="0" u="none" strike="noStrike" cap="none">
                <a:solidFill>
                  <a:srgbClr val="000000"/>
                </a:solidFill>
                <a:latin typeface="Arial"/>
                <a:ea typeface="Arial"/>
                <a:cs typeface="Arial"/>
                <a:sym typeface="Arial"/>
              </a:endParaRPr>
            </a:p>
          </p:txBody>
        </p:sp>
      </p:grpSp>
      <p:sp>
        <p:nvSpPr>
          <p:cNvPr id="994" name="Google Shape;994;p120"/>
          <p:cNvSpPr txBox="1"/>
          <p:nvPr/>
        </p:nvSpPr>
        <p:spPr>
          <a:xfrm>
            <a:off x="22450" y="5170624"/>
            <a:ext cx="3219600" cy="1283551"/>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323998" marR="0" lvl="0" indent="-323998" algn="l" rtl="0">
              <a:lnSpc>
                <a:spcPct val="104144"/>
              </a:lnSpc>
              <a:spcBef>
                <a:spcPts val="0"/>
              </a:spcBef>
              <a:spcAft>
                <a:spcPts val="0"/>
              </a:spcAft>
              <a:buClr>
                <a:srgbClr val="000000"/>
              </a:buClr>
              <a:buSzPts val="1800"/>
              <a:buFont typeface="Arial"/>
              <a:buNone/>
            </a:pPr>
            <a:br>
              <a:rPr lang="en-US" sz="1800" b="0" i="0" u="none" strike="noStrike" cap="none" baseline="30000">
                <a:solidFill>
                  <a:srgbClr val="424242"/>
                </a:solidFill>
                <a:latin typeface="Consolas"/>
                <a:ea typeface="Consolas"/>
                <a:cs typeface="Consolas"/>
                <a:sym typeface="Consolas"/>
              </a:rPr>
            </a:br>
            <a:r>
              <a:rPr lang="en-US" sz="1800" b="0" i="0" u="none" strike="noStrike" cap="none" baseline="30000">
                <a:solidFill>
                  <a:srgbClr val="424242"/>
                </a:solidFill>
                <a:latin typeface="Consolas"/>
                <a:ea typeface="Consolas"/>
                <a:cs typeface="Consolas"/>
                <a:sym typeface="Consolas"/>
              </a:rPr>
              <a:t>Crusoe et al. (2022) </a:t>
            </a:r>
            <a:r>
              <a:rPr lang="en-US" sz="1800" b="0" i="0" u="sng" strike="noStrike" cap="none" baseline="30000">
                <a:solidFill>
                  <a:srgbClr val="424242"/>
                </a:solidFill>
                <a:latin typeface="Consolas"/>
                <a:ea typeface="Consolas"/>
                <a:cs typeface="Consolas"/>
                <a:sym typeface="Consolas"/>
                <a:hlinkClick r:id="rId4">
                  <a:extLst>
                    <a:ext uri="{A12FA001-AC4F-418D-AE19-62706E023703}">
                      <ahyp:hlinkClr xmlns:ahyp="http://schemas.microsoft.com/office/drawing/2018/hyperlinkcolor" val="tx"/>
                    </a:ext>
                  </a:extLst>
                </a:hlinkClick>
              </a:rPr>
              <a:t>Methods Included: Standardizing Computational Reuse and Portability with the Common Workflow Language</a:t>
            </a:r>
            <a:r>
              <a:rPr lang="en-US" sz="1800" b="0" i="0" u="none" strike="noStrike" cap="none" baseline="30000">
                <a:solidFill>
                  <a:srgbClr val="424242"/>
                </a:solidFill>
                <a:latin typeface="Consolas"/>
                <a:ea typeface="Consolas"/>
                <a:cs typeface="Consolas"/>
                <a:sym typeface="Consolas"/>
              </a:rPr>
              <a:t>. CACM.</a:t>
            </a:r>
            <a:endParaRPr sz="1800" b="0" i="0" u="none" strike="noStrike" cap="none">
              <a:solidFill>
                <a:srgbClr val="000000"/>
              </a:solidFill>
              <a:latin typeface="Consolas"/>
              <a:ea typeface="Consolas"/>
              <a:cs typeface="Consolas"/>
              <a:sym typeface="Consolas"/>
            </a:endParaRPr>
          </a:p>
        </p:txBody>
      </p:sp>
      <p:sp>
        <p:nvSpPr>
          <p:cNvPr id="995" name="Google Shape;995;p120"/>
          <p:cNvSpPr/>
          <p:nvPr/>
        </p:nvSpPr>
        <p:spPr>
          <a:xfrm>
            <a:off x="10593453"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FFFFFF"/>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996" name="Google Shape;996;p120"/>
          <p:cNvSpPr txBox="1"/>
          <p:nvPr/>
        </p:nvSpPr>
        <p:spPr>
          <a:xfrm>
            <a:off x="5374723" y="4960453"/>
            <a:ext cx="998368" cy="276999"/>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SLURM</a:t>
            </a:r>
            <a:endParaRPr sz="1400" b="0" i="0" u="none" strike="noStrike" cap="none">
              <a:solidFill>
                <a:srgbClr val="000000"/>
              </a:solidFill>
              <a:latin typeface="Arial"/>
              <a:ea typeface="Arial"/>
              <a:cs typeface="Arial"/>
              <a:sym typeface="Arial"/>
            </a:endParaRPr>
          </a:p>
        </p:txBody>
      </p:sp>
      <p:sp>
        <p:nvSpPr>
          <p:cNvPr id="997" name="Google Shape;997;p120"/>
          <p:cNvSpPr txBox="1"/>
          <p:nvPr/>
        </p:nvSpPr>
        <p:spPr>
          <a:xfrm>
            <a:off x="6984072" y="1164515"/>
            <a:ext cx="70564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Public/</a:t>
            </a:r>
            <a:endParaRPr sz="1400" b="0" i="0" u="none" strike="noStrike" cap="none">
              <a:solidFill>
                <a:srgbClr val="000000"/>
              </a:solidFill>
              <a:latin typeface="Arial"/>
              <a:ea typeface="Arial"/>
              <a:cs typeface="Arial"/>
              <a:sym typeface="Arial"/>
            </a:endParaRPr>
          </a:p>
        </p:txBody>
      </p:sp>
      <p:sp>
        <p:nvSpPr>
          <p:cNvPr id="998" name="Google Shape;998;p120"/>
          <p:cNvSpPr txBox="1"/>
          <p:nvPr/>
        </p:nvSpPr>
        <p:spPr>
          <a:xfrm>
            <a:off x="6115418" y="1303013"/>
            <a:ext cx="233914" cy="276999"/>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X</a:t>
            </a:r>
            <a:endParaRPr sz="1400" b="0" i="0" u="none" strike="noStrike" cap="none">
              <a:solidFill>
                <a:srgbClr val="000000"/>
              </a:solidFill>
              <a:latin typeface="Arial"/>
              <a:ea typeface="Arial"/>
              <a:cs typeface="Arial"/>
              <a:sym typeface="Arial"/>
            </a:endParaRPr>
          </a:p>
        </p:txBody>
      </p:sp>
      <p:sp>
        <p:nvSpPr>
          <p:cNvPr id="999" name="Google Shape;999;p120"/>
          <p:cNvSpPr txBox="1"/>
          <p:nvPr/>
        </p:nvSpPr>
        <p:spPr>
          <a:xfrm>
            <a:off x="5677909" y="1164514"/>
            <a:ext cx="59182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Open</a:t>
            </a:r>
            <a:endParaRPr sz="1400" b="0" i="0" u="none" strike="noStrike" cap="none">
              <a:solidFill>
                <a:srgbClr val="000000"/>
              </a:solidFill>
              <a:latin typeface="Arial"/>
              <a:ea typeface="Arial"/>
              <a:cs typeface="Arial"/>
              <a:sym typeface="Arial"/>
            </a:endParaRPr>
          </a:p>
        </p:txBody>
      </p:sp>
      <p:sp>
        <p:nvSpPr>
          <p:cNvPr id="1000" name="Google Shape;1000;p120"/>
          <p:cNvSpPr txBox="1"/>
          <p:nvPr/>
        </p:nvSpPr>
        <p:spPr>
          <a:xfrm>
            <a:off x="7100120" y="6227277"/>
            <a:ext cx="233914" cy="276999"/>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X</a:t>
            </a:r>
            <a:endParaRPr sz="1400" b="0" i="0" u="none" strike="noStrike" cap="none">
              <a:solidFill>
                <a:srgbClr val="000000"/>
              </a:solidFill>
              <a:latin typeface="Arial"/>
              <a:ea typeface="Arial"/>
              <a:cs typeface="Arial"/>
              <a:sym typeface="Arial"/>
            </a:endParaRPr>
          </a:p>
        </p:txBody>
      </p:sp>
      <p:sp>
        <p:nvSpPr>
          <p:cNvPr id="1001" name="Google Shape;1001;p120"/>
          <p:cNvSpPr/>
          <p:nvPr/>
        </p:nvSpPr>
        <p:spPr>
          <a:xfrm>
            <a:off x="5002100" y="2463342"/>
            <a:ext cx="2687615" cy="342109"/>
          </a:xfrm>
          <a:prstGeom prst="rect">
            <a:avLst/>
          </a:prstGeom>
          <a:noFill/>
          <a:ln w="762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002" name="Google Shape;1002;p120"/>
          <p:cNvPicPr preferRelativeResize="0"/>
          <p:nvPr/>
        </p:nvPicPr>
        <p:blipFill rotWithShape="1">
          <a:blip r:embed="rId5">
            <a:alphaModFix/>
          </a:blip>
          <a:srcRect/>
          <a:stretch/>
        </p:blipFill>
        <p:spPr>
          <a:xfrm>
            <a:off x="4668788" y="3009533"/>
            <a:ext cx="5816600" cy="2705100"/>
          </a:xfrm>
          <a:prstGeom prst="rect">
            <a:avLst/>
          </a:prstGeom>
          <a:noFill/>
          <a:ln w="76200" cap="flat" cmpd="sng">
            <a:solidFill>
              <a:srgbClr val="FFFF00"/>
            </a:solidFill>
            <a:prstDash val="solid"/>
            <a:round/>
            <a:headEnd type="none" w="sm" len="sm"/>
            <a:tailEnd type="none" w="sm" len="sm"/>
          </a:ln>
        </p:spPr>
      </p:pic>
      <p:pic>
        <p:nvPicPr>
          <p:cNvPr id="1003" name="Google Shape;1003;p120"/>
          <p:cNvPicPr preferRelativeResize="0"/>
          <p:nvPr/>
        </p:nvPicPr>
        <p:blipFill rotWithShape="1">
          <a:blip r:embed="rId6">
            <a:alphaModFix/>
          </a:blip>
          <a:srcRect/>
          <a:stretch/>
        </p:blipFill>
        <p:spPr>
          <a:xfrm>
            <a:off x="264158" y="970997"/>
            <a:ext cx="4279900" cy="4152900"/>
          </a:xfrm>
          <a:prstGeom prst="rect">
            <a:avLst/>
          </a:prstGeom>
          <a:noFill/>
          <a:ln w="76200" cap="flat" cmpd="sng">
            <a:solidFill>
              <a:srgbClr val="FFFF00"/>
            </a:solidFill>
            <a:prstDash val="solid"/>
            <a:round/>
            <a:headEnd type="none" w="sm" len="sm"/>
            <a:tailEnd type="none" w="sm" len="sm"/>
          </a:ln>
        </p:spPr>
      </p:pic>
      <p:pic>
        <p:nvPicPr>
          <p:cNvPr id="1004" name="Google Shape;1004;p120" descr="D:\TUD\MyCV\2015-01-05_ISO-Award-DocentVanHetJaar2015\__speech-drafts\_Kenney-images\Art (7.500 files)\Game icons (100 assets)\PNG\Black\2x\menuList.png"/>
          <p:cNvPicPr preferRelativeResize="0"/>
          <p:nvPr/>
        </p:nvPicPr>
        <p:blipFill rotWithShape="1">
          <a:blip r:embed="rId7">
            <a:alphaModFix/>
          </a:blip>
          <a:srcRect/>
          <a:stretch/>
        </p:blipFill>
        <p:spPr>
          <a:xfrm>
            <a:off x="11259733" y="6205825"/>
            <a:ext cx="222810" cy="222810"/>
          </a:xfrm>
          <a:prstGeom prst="rect">
            <a:avLst/>
          </a:prstGeom>
          <a:solidFill>
            <a:srgbClr val="D8D8D8"/>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21"/>
          <p:cNvSpPr txBox="1">
            <a:spLocks noGrp="1"/>
          </p:cNvSpPr>
          <p:nvPr>
            <p:ph type="subTitle" idx="1"/>
          </p:nvPr>
        </p:nvSpPr>
        <p:spPr>
          <a:xfrm>
            <a:off x="960175" y="1080029"/>
            <a:ext cx="9745755" cy="576016"/>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600"/>
              <a:buNone/>
            </a:pPr>
            <a:endParaRPr/>
          </a:p>
        </p:txBody>
      </p:sp>
      <p:sp>
        <p:nvSpPr>
          <p:cNvPr id="1013" name="Google Shape;1013;p121"/>
          <p:cNvSpPr txBox="1">
            <a:spLocks noGrp="1"/>
          </p:cNvSpPr>
          <p:nvPr>
            <p:ph type="title"/>
          </p:nvPr>
        </p:nvSpPr>
        <p:spPr>
          <a:xfrm>
            <a:off x="960175" y="339011"/>
            <a:ext cx="10544404" cy="10800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3600"/>
              <a:buFont typeface="Arial"/>
              <a:buNone/>
            </a:pPr>
            <a:endParaRPr/>
          </a:p>
        </p:txBody>
      </p:sp>
      <p:sp>
        <p:nvSpPr>
          <p:cNvPr id="1014" name="Google Shape;1014;p121"/>
          <p:cNvSpPr txBox="1">
            <a:spLocks noGrp="1"/>
          </p:cNvSpPr>
          <p:nvPr>
            <p:ph type="body" idx="2"/>
          </p:nvPr>
        </p:nvSpPr>
        <p:spPr>
          <a:xfrm>
            <a:off x="960175" y="1728047"/>
            <a:ext cx="10544404" cy="3570096"/>
          </a:xfrm>
          <a:prstGeom prst="rect">
            <a:avLst/>
          </a:prstGeom>
          <a:noFill/>
          <a:ln>
            <a:noFill/>
          </a:ln>
        </p:spPr>
        <p:txBody>
          <a:bodyPr spcFirstLastPara="1" wrap="square" lIns="91425" tIns="45700" rIns="91425" bIns="45700" anchor="t" anchorCtr="0">
            <a:noAutofit/>
          </a:bodyPr>
          <a:lstStyle/>
          <a:p>
            <a:pPr marL="342892" lvl="0" indent="-165096" algn="l" rtl="0">
              <a:lnSpc>
                <a:spcPct val="100000"/>
              </a:lnSpc>
              <a:spcBef>
                <a:spcPts val="0"/>
              </a:spcBef>
              <a:spcAft>
                <a:spcPts val="0"/>
              </a:spcAft>
              <a:buSzPts val="2800"/>
              <a:buNone/>
            </a:pPr>
            <a:endParaRPr/>
          </a:p>
        </p:txBody>
      </p:sp>
      <p:sp>
        <p:nvSpPr>
          <p:cNvPr id="1015" name="Google Shape;1015;p121"/>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B0F0"/>
              </a:buClr>
              <a:buSzPts val="1800"/>
              <a:buNone/>
            </a:pPr>
            <a:fld id="{00000000-1234-1234-1234-123412341234}" type="slidenum">
              <a:rPr lang="en-US"/>
              <a:t>13</a:t>
            </a:fld>
            <a:endParaRPr/>
          </a:p>
        </p:txBody>
      </p:sp>
      <p:sp>
        <p:nvSpPr>
          <p:cNvPr id="1016" name="Google Shape;1016;p121"/>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17" name="Google Shape;1017;p121"/>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88888"/>
              </a:lnSpc>
              <a:spcBef>
                <a:spcPts val="0"/>
              </a:spcBef>
              <a:spcAft>
                <a:spcPts val="0"/>
              </a:spcAft>
              <a:buClr>
                <a:srgbClr val="000000"/>
              </a:buClr>
              <a:buSzPts val="3600"/>
              <a:buFont typeface="Arial"/>
              <a:buNone/>
            </a:pPr>
            <a:r>
              <a:rPr lang="en-US" sz="3600" b="0" i="0" u="none" strike="noStrike" cap="none">
                <a:solidFill>
                  <a:srgbClr val="FFFFFF"/>
                </a:solidFill>
                <a:latin typeface="Calibri"/>
                <a:ea typeface="Calibri"/>
                <a:cs typeface="Calibri"/>
                <a:sym typeface="Calibri"/>
              </a:rPr>
              <a:t>… RUNNING ON CONTINUUM RESOURCES &amp; SERVICES</a:t>
            </a:r>
            <a:endParaRPr sz="3600" b="0" i="0" u="none" strike="noStrike" cap="none">
              <a:solidFill>
                <a:srgbClr val="FFFFFF"/>
              </a:solidFill>
              <a:latin typeface="Calibri"/>
              <a:ea typeface="Calibri"/>
              <a:cs typeface="Calibri"/>
              <a:sym typeface="Calibri"/>
            </a:endParaRPr>
          </a:p>
        </p:txBody>
      </p:sp>
      <p:sp>
        <p:nvSpPr>
          <p:cNvPr id="1018" name="Google Shape;1018;p121"/>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19" name="Google Shape;1019;p121"/>
          <p:cNvSpPr/>
          <p:nvPr/>
        </p:nvSpPr>
        <p:spPr>
          <a:xfrm>
            <a:off x="190416" y="1192098"/>
            <a:ext cx="986397" cy="211839"/>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FF0000">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20" name="Google Shape;1020;p121"/>
          <p:cNvSpPr/>
          <p:nvPr/>
        </p:nvSpPr>
        <p:spPr>
          <a:xfrm>
            <a:off x="1176815" y="1195097"/>
            <a:ext cx="2065151" cy="208840"/>
          </a:xfrm>
          <a:prstGeom prst="rect">
            <a:avLst/>
          </a:prstGeom>
          <a:solidFill>
            <a:srgbClr val="FF0000">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21" name="Google Shape;1021;p121"/>
          <p:cNvSpPr txBox="1"/>
          <p:nvPr/>
        </p:nvSpPr>
        <p:spPr>
          <a:xfrm>
            <a:off x="190417" y="1381462"/>
            <a:ext cx="3051550" cy="984167"/>
          </a:xfrm>
          <a:prstGeom prst="rect">
            <a:avLst/>
          </a:prstGeom>
          <a:solidFill>
            <a:srgbClr val="FF0000">
              <a:alpha val="88627"/>
            </a:srgbClr>
          </a:solidFill>
          <a:ln>
            <a:noFill/>
          </a:ln>
        </p:spPr>
        <p:txBody>
          <a:bodyPr spcFirstLastPara="1" wrap="square" lIns="170075" tIns="61225" rIns="68025" bIns="153075" anchor="t" anchorCtr="0">
            <a:spAutoFit/>
          </a:bodyPr>
          <a:lstStyle/>
          <a:p>
            <a:pPr marL="0" marR="0" lvl="0" indent="0" algn="l" rtl="0">
              <a:lnSpc>
                <a:spcPct val="110229"/>
              </a:lnSpc>
              <a:spcBef>
                <a:spcPts val="0"/>
              </a:spcBef>
              <a:spcAft>
                <a:spcPts val="0"/>
              </a:spcAft>
              <a:buClr>
                <a:srgbClr val="000000"/>
              </a:buClr>
              <a:buSzPts val="2268"/>
              <a:buFont typeface="Arial"/>
              <a:buNone/>
            </a:pPr>
            <a:r>
              <a:rPr lang="en-US" sz="2268" b="0" i="0" u="none" strike="noStrike" cap="none">
                <a:solidFill>
                  <a:srgbClr val="FFFFFF"/>
                </a:solidFill>
                <a:latin typeface="Calibri"/>
                <a:ea typeface="Calibri"/>
                <a:cs typeface="Calibri"/>
                <a:sym typeface="Calibri"/>
              </a:rPr>
              <a:t>ISSUES: COMPLEXITY, NON-TECHNICAL</a:t>
            </a:r>
            <a:endParaRPr sz="1400" b="0" i="0" u="none" strike="noStrike" cap="none">
              <a:solidFill>
                <a:srgbClr val="000000"/>
              </a:solidFill>
              <a:latin typeface="Arial"/>
              <a:ea typeface="Arial"/>
              <a:cs typeface="Arial"/>
              <a:sym typeface="Arial"/>
            </a:endParaRPr>
          </a:p>
        </p:txBody>
      </p:sp>
      <p:sp>
        <p:nvSpPr>
          <p:cNvPr id="1022" name="Google Shape;1022;p121"/>
          <p:cNvSpPr txBox="1"/>
          <p:nvPr/>
        </p:nvSpPr>
        <p:spPr>
          <a:xfrm>
            <a:off x="6984072" y="1164515"/>
            <a:ext cx="70564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Public/</a:t>
            </a:r>
            <a:endParaRPr sz="1400" b="0" i="0" u="none" strike="noStrike" cap="none">
              <a:solidFill>
                <a:srgbClr val="000000"/>
              </a:solidFill>
              <a:latin typeface="Arial"/>
              <a:ea typeface="Arial"/>
              <a:cs typeface="Arial"/>
              <a:sym typeface="Arial"/>
            </a:endParaRPr>
          </a:p>
        </p:txBody>
      </p:sp>
      <p:pic>
        <p:nvPicPr>
          <p:cNvPr id="1023" name="Google Shape;1023;p121" descr="D:\TUD\MyCV\2015-01-05_ISO-Award-DocentVanHetJaar2015\__speech-drafts\_Kenney-images\Art (7.500 files)\Game icons (100 assets)\PNG\Black\2x\menuList.png"/>
          <p:cNvPicPr preferRelativeResize="0"/>
          <p:nvPr/>
        </p:nvPicPr>
        <p:blipFill rotWithShape="1">
          <a:blip r:embed="rId3">
            <a:alphaModFix/>
          </a:blip>
          <a:srcRect/>
          <a:stretch/>
        </p:blipFill>
        <p:spPr>
          <a:xfrm>
            <a:off x="11259733" y="6205825"/>
            <a:ext cx="222810" cy="222810"/>
          </a:xfrm>
          <a:prstGeom prst="rect">
            <a:avLst/>
          </a:prstGeom>
          <a:solidFill>
            <a:srgbClr val="D8D8D8"/>
          </a:solidFill>
          <a:ln>
            <a:noFill/>
          </a:ln>
        </p:spPr>
      </p:pic>
      <p:pic>
        <p:nvPicPr>
          <p:cNvPr id="1024" name="Google Shape;1024;p121"/>
          <p:cNvPicPr preferRelativeResize="0"/>
          <p:nvPr/>
        </p:nvPicPr>
        <p:blipFill rotWithShape="1">
          <a:blip r:embed="rId4">
            <a:alphaModFix/>
          </a:blip>
          <a:srcRect b="18732"/>
          <a:stretch/>
        </p:blipFill>
        <p:spPr>
          <a:xfrm>
            <a:off x="4900415" y="1456952"/>
            <a:ext cx="6755663" cy="4328952"/>
          </a:xfrm>
          <a:prstGeom prst="rect">
            <a:avLst/>
          </a:prstGeom>
          <a:noFill/>
          <a:ln>
            <a:noFill/>
          </a:ln>
        </p:spPr>
      </p:pic>
      <p:pic>
        <p:nvPicPr>
          <p:cNvPr id="1025" name="Google Shape;1025;p121"/>
          <p:cNvPicPr preferRelativeResize="0"/>
          <p:nvPr/>
        </p:nvPicPr>
        <p:blipFill rotWithShape="1">
          <a:blip r:embed="rId5">
            <a:alphaModFix/>
          </a:blip>
          <a:srcRect/>
          <a:stretch/>
        </p:blipFill>
        <p:spPr>
          <a:xfrm>
            <a:off x="880" y="2295438"/>
            <a:ext cx="4611526" cy="3120580"/>
          </a:xfrm>
          <a:prstGeom prst="rect">
            <a:avLst/>
          </a:prstGeom>
          <a:noFill/>
          <a:ln>
            <a:noFill/>
          </a:ln>
        </p:spPr>
      </p:pic>
      <p:sp>
        <p:nvSpPr>
          <p:cNvPr id="1026" name="Google Shape;1026;p121"/>
          <p:cNvSpPr txBox="1"/>
          <p:nvPr/>
        </p:nvSpPr>
        <p:spPr>
          <a:xfrm>
            <a:off x="5023575" y="5798925"/>
            <a:ext cx="5590800" cy="785400"/>
          </a:xfrm>
          <a:prstGeom prst="rect">
            <a:avLst/>
          </a:prstGeom>
          <a:solidFill>
            <a:schemeClr val="lt1"/>
          </a:solidFill>
          <a:ln>
            <a:noFill/>
          </a:ln>
        </p:spPr>
        <p:txBody>
          <a:bodyPr spcFirstLastPara="1" wrap="square" lIns="86375" tIns="86375" rIns="86375" bIns="86375" anchor="t" anchorCtr="0">
            <a:spAutoFit/>
          </a:bodyPr>
          <a:lstStyle/>
          <a:p>
            <a:pPr marL="0" marR="0" lvl="0" indent="0" algn="l" rtl="0">
              <a:lnSpc>
                <a:spcPct val="100000"/>
              </a:lnSpc>
              <a:spcBef>
                <a:spcPts val="0"/>
              </a:spcBef>
              <a:spcAft>
                <a:spcPts val="0"/>
              </a:spcAft>
              <a:buClr>
                <a:srgbClr val="000000"/>
              </a:buClr>
              <a:buSzPts val="1323"/>
              <a:buFont typeface="Arial"/>
              <a:buNone/>
            </a:pPr>
            <a:r>
              <a:rPr lang="en-US" sz="1323" b="0" i="0" u="none" strike="noStrike" cap="none">
                <a:solidFill>
                  <a:schemeClr val="dk1"/>
                </a:solidFill>
                <a:latin typeface="Red Hat Display"/>
                <a:ea typeface="Red Hat Display"/>
                <a:cs typeface="Red Hat Display"/>
                <a:sym typeface="Red Hat Display"/>
              </a:rPr>
              <a:t>Jansen, Al-Dulaimy, Papadopoulos, Trivedi, Iosup (2023) </a:t>
            </a:r>
            <a:r>
              <a:rPr lang="en-US" sz="1323" b="0" i="0" u="sng" strike="noStrike" cap="none">
                <a:solidFill>
                  <a:schemeClr val="dk1"/>
                </a:solidFill>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rPr>
              <a:t>The SPEC-RG Reference Architecture for the Edge Continuum. CCGRID</a:t>
            </a:r>
            <a:r>
              <a:rPr lang="en-US" sz="1323" b="0" i="0" u="none" strike="noStrike" cap="none">
                <a:solidFill>
                  <a:schemeClr val="dk1"/>
                </a:solidFill>
                <a:latin typeface="Red Hat Display"/>
                <a:ea typeface="Red Hat Display"/>
                <a:cs typeface="Red Hat Display"/>
                <a:sym typeface="Red Hat Display"/>
              </a:rPr>
              <a:t>. Open access: https://doi.org/10.48550/ARXIV.2207.04159   </a:t>
            </a:r>
            <a:endParaRPr sz="1400" b="0" i="0" u="none" strike="noStrike" cap="none">
              <a:solidFill>
                <a:srgbClr val="000000"/>
              </a:solidFill>
              <a:latin typeface="Arial"/>
              <a:ea typeface="Arial"/>
              <a:cs typeface="Arial"/>
              <a:sym typeface="Arial"/>
            </a:endParaRPr>
          </a:p>
        </p:txBody>
      </p:sp>
      <p:sp>
        <p:nvSpPr>
          <p:cNvPr id="1027" name="Google Shape;1027;p121"/>
          <p:cNvSpPr txBox="1"/>
          <p:nvPr/>
        </p:nvSpPr>
        <p:spPr>
          <a:xfrm>
            <a:off x="169829" y="5489980"/>
            <a:ext cx="4347391" cy="581626"/>
          </a:xfrm>
          <a:prstGeom prst="rect">
            <a:avLst/>
          </a:prstGeom>
          <a:solidFill>
            <a:schemeClr val="lt1"/>
          </a:solidFill>
          <a:ln>
            <a:noFill/>
          </a:ln>
        </p:spPr>
        <p:txBody>
          <a:bodyPr spcFirstLastPara="1" wrap="square" lIns="86375" tIns="86375" rIns="86375" bIns="86375" anchor="t" anchorCtr="0">
            <a:spAutoFit/>
          </a:bodyPr>
          <a:lstStyle/>
          <a:p>
            <a:pPr marL="0" marR="0" lvl="0" indent="0" algn="l" rtl="0">
              <a:lnSpc>
                <a:spcPct val="100000"/>
              </a:lnSpc>
              <a:spcBef>
                <a:spcPts val="0"/>
              </a:spcBef>
              <a:spcAft>
                <a:spcPts val="0"/>
              </a:spcAft>
              <a:buClr>
                <a:srgbClr val="000000"/>
              </a:buClr>
              <a:buSzPts val="1323"/>
              <a:buFont typeface="Arial"/>
              <a:buNone/>
            </a:pPr>
            <a:r>
              <a:rPr lang="en-US" sz="1323" b="0" i="0" u="none" strike="noStrike" cap="none">
                <a:solidFill>
                  <a:schemeClr val="dk1"/>
                </a:solidFill>
                <a:latin typeface="Red Hat Display"/>
                <a:ea typeface="Red Hat Display"/>
                <a:cs typeface="Red Hat Display"/>
                <a:sym typeface="Red Hat Display"/>
              </a:rPr>
              <a:t>Trivedi, Wang, Bal, Iosup (2021) </a:t>
            </a:r>
            <a:r>
              <a:rPr lang="en-US" sz="1323" b="0" i="0" u="sng" strike="noStrike" cap="none">
                <a:solidFill>
                  <a:schemeClr val="dk1"/>
                </a:solidFill>
                <a:latin typeface="Red Hat Display"/>
                <a:ea typeface="Red Hat Display"/>
                <a:cs typeface="Red Hat Display"/>
                <a:sym typeface="Red Hat Display"/>
                <a:hlinkClick r:id="rId7">
                  <a:extLst>
                    <a:ext uri="{A12FA001-AC4F-418D-AE19-62706E023703}">
                      <ahyp:hlinkClr xmlns:ahyp="http://schemas.microsoft.com/office/drawing/2018/hyperlinkcolor" val="tx"/>
                    </a:ext>
                  </a:extLst>
                </a:hlinkClick>
              </a:rPr>
              <a:t>Sharing and Caring of Data at the Edge</a:t>
            </a:r>
            <a:r>
              <a:rPr lang="en-US" sz="1323" b="0" i="0" u="none" strike="noStrike" cap="none">
                <a:solidFill>
                  <a:schemeClr val="dk1"/>
                </a:solidFill>
                <a:latin typeface="Red Hat Display"/>
                <a:ea typeface="Red Hat Display"/>
                <a:cs typeface="Red Hat Display"/>
                <a:sym typeface="Red Hat Display"/>
              </a:rPr>
              <a:t>. HotEdge.</a:t>
            </a:r>
            <a:endParaRPr sz="1400" b="0" i="0" u="none" strike="noStrike" cap="none">
              <a:solidFill>
                <a:srgbClr val="000000"/>
              </a:solidFill>
              <a:latin typeface="Arial"/>
              <a:ea typeface="Arial"/>
              <a:cs typeface="Arial"/>
              <a:sym typeface="Arial"/>
            </a:endParaRPr>
          </a:p>
        </p:txBody>
      </p:sp>
      <p:sp>
        <p:nvSpPr>
          <p:cNvPr id="1028" name="Google Shape;1028;p121"/>
          <p:cNvSpPr/>
          <p:nvPr/>
        </p:nvSpPr>
        <p:spPr>
          <a:xfrm>
            <a:off x="4612406" y="3240087"/>
            <a:ext cx="469957" cy="651429"/>
          </a:xfrm>
          <a:prstGeom prst="rightArrow">
            <a:avLst>
              <a:gd name="adj1" fmla="val 50000"/>
              <a:gd name="adj2" fmla="val 50000"/>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9" name="Google Shape;1029;p121"/>
          <p:cNvSpPr/>
          <p:nvPr/>
        </p:nvSpPr>
        <p:spPr>
          <a:xfrm>
            <a:off x="10593453"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FFFFFF"/>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pic>
        <p:nvPicPr>
          <p:cNvPr id="1037" name="Google Shape;1037;p122"/>
          <p:cNvPicPr preferRelativeResize="0"/>
          <p:nvPr/>
        </p:nvPicPr>
        <p:blipFill rotWithShape="1">
          <a:blip r:embed="rId3">
            <a:alphaModFix/>
          </a:blip>
          <a:srcRect/>
          <a:stretch/>
        </p:blipFill>
        <p:spPr>
          <a:xfrm>
            <a:off x="2629534" y="4759104"/>
            <a:ext cx="839194" cy="767774"/>
          </a:xfrm>
          <a:prstGeom prst="rect">
            <a:avLst/>
          </a:prstGeom>
          <a:noFill/>
          <a:ln>
            <a:noFill/>
          </a:ln>
        </p:spPr>
      </p:pic>
      <p:grpSp>
        <p:nvGrpSpPr>
          <p:cNvPr id="1038" name="Google Shape;1038;p122"/>
          <p:cNvGrpSpPr/>
          <p:nvPr/>
        </p:nvGrpSpPr>
        <p:grpSpPr>
          <a:xfrm>
            <a:off x="4122715" y="2822560"/>
            <a:ext cx="6096000" cy="3143250"/>
            <a:chOff x="4122715" y="2822560"/>
            <a:chExt cx="6096000" cy="3143250"/>
          </a:xfrm>
        </p:grpSpPr>
        <p:pic>
          <p:nvPicPr>
            <p:cNvPr id="1039" name="Google Shape;1039;p122" descr="https://www.google.co.uk/about/datacenters/images/2012-transparency.jpg"/>
            <p:cNvPicPr preferRelativeResize="0"/>
            <p:nvPr/>
          </p:nvPicPr>
          <p:blipFill rotWithShape="1">
            <a:blip r:embed="rId4">
              <a:alphaModFix/>
            </a:blip>
            <a:srcRect/>
            <a:stretch/>
          </p:blipFill>
          <p:spPr>
            <a:xfrm flipH="1">
              <a:off x="4122715" y="2822560"/>
              <a:ext cx="6096000" cy="3143250"/>
            </a:xfrm>
            <a:prstGeom prst="rect">
              <a:avLst/>
            </a:prstGeom>
            <a:noFill/>
            <a:ln w="76200" cap="flat" cmpd="sng">
              <a:solidFill>
                <a:schemeClr val="lt1"/>
              </a:solidFill>
              <a:prstDash val="solid"/>
              <a:round/>
              <a:headEnd type="none" w="sm" len="sm"/>
              <a:tailEnd type="none" w="sm" len="sm"/>
            </a:ln>
          </p:spPr>
        </p:pic>
        <p:grpSp>
          <p:nvGrpSpPr>
            <p:cNvPr id="1040" name="Google Shape;1040;p122"/>
            <p:cNvGrpSpPr/>
            <p:nvPr/>
          </p:nvGrpSpPr>
          <p:grpSpPr>
            <a:xfrm>
              <a:off x="4570007" y="4227294"/>
              <a:ext cx="642135" cy="626616"/>
              <a:chOff x="4952144" y="4428162"/>
              <a:chExt cx="642135" cy="626616"/>
            </a:xfrm>
          </p:grpSpPr>
          <p:sp>
            <p:nvSpPr>
              <p:cNvPr id="1041" name="Google Shape;1041;p122"/>
              <p:cNvSpPr/>
              <p:nvPr/>
            </p:nvSpPr>
            <p:spPr>
              <a:xfrm>
                <a:off x="4952144" y="4428162"/>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2" name="Google Shape;1042;p122"/>
              <p:cNvSpPr/>
              <p:nvPr/>
            </p:nvSpPr>
            <p:spPr>
              <a:xfrm>
                <a:off x="4952144" y="4741470"/>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3" name="Google Shape;1043;p122"/>
              <p:cNvSpPr/>
              <p:nvPr/>
            </p:nvSpPr>
            <p:spPr>
              <a:xfrm>
                <a:off x="5275780" y="4428162"/>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4" name="Google Shape;1044;p122"/>
              <p:cNvSpPr/>
              <p:nvPr/>
            </p:nvSpPr>
            <p:spPr>
              <a:xfrm>
                <a:off x="5275780" y="4741470"/>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45" name="Google Shape;1045;p122"/>
            <p:cNvGrpSpPr/>
            <p:nvPr/>
          </p:nvGrpSpPr>
          <p:grpSpPr>
            <a:xfrm>
              <a:off x="4893643" y="4540602"/>
              <a:ext cx="642135" cy="626616"/>
              <a:chOff x="4952144" y="4428162"/>
              <a:chExt cx="642135" cy="626616"/>
            </a:xfrm>
          </p:grpSpPr>
          <p:sp>
            <p:nvSpPr>
              <p:cNvPr id="1046" name="Google Shape;1046;p122"/>
              <p:cNvSpPr/>
              <p:nvPr/>
            </p:nvSpPr>
            <p:spPr>
              <a:xfrm>
                <a:off x="4952144" y="4428162"/>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7" name="Google Shape;1047;p122"/>
              <p:cNvSpPr/>
              <p:nvPr/>
            </p:nvSpPr>
            <p:spPr>
              <a:xfrm>
                <a:off x="4952144" y="4741470"/>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8" name="Google Shape;1048;p122"/>
              <p:cNvSpPr/>
              <p:nvPr/>
            </p:nvSpPr>
            <p:spPr>
              <a:xfrm>
                <a:off x="5275780" y="4428162"/>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9" name="Google Shape;1049;p122"/>
              <p:cNvSpPr/>
              <p:nvPr/>
            </p:nvSpPr>
            <p:spPr>
              <a:xfrm>
                <a:off x="5275780" y="4741470"/>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50" name="Google Shape;1050;p122"/>
            <p:cNvGrpSpPr/>
            <p:nvPr/>
          </p:nvGrpSpPr>
          <p:grpSpPr>
            <a:xfrm>
              <a:off x="5533209" y="5167218"/>
              <a:ext cx="642135" cy="626616"/>
              <a:chOff x="4952144" y="4428162"/>
              <a:chExt cx="642135" cy="626616"/>
            </a:xfrm>
          </p:grpSpPr>
          <p:sp>
            <p:nvSpPr>
              <p:cNvPr id="1051" name="Google Shape;1051;p122"/>
              <p:cNvSpPr/>
              <p:nvPr/>
            </p:nvSpPr>
            <p:spPr>
              <a:xfrm>
                <a:off x="4952144" y="4428162"/>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2" name="Google Shape;1052;p122"/>
              <p:cNvSpPr/>
              <p:nvPr/>
            </p:nvSpPr>
            <p:spPr>
              <a:xfrm>
                <a:off x="4952144" y="4741470"/>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3" name="Google Shape;1053;p122"/>
              <p:cNvSpPr/>
              <p:nvPr/>
            </p:nvSpPr>
            <p:spPr>
              <a:xfrm>
                <a:off x="5275780" y="4428162"/>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4" name="Google Shape;1054;p122"/>
              <p:cNvSpPr/>
              <p:nvPr/>
            </p:nvSpPr>
            <p:spPr>
              <a:xfrm>
                <a:off x="5275780" y="4741470"/>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1055" name="Google Shape;1055;p122"/>
            <p:cNvGrpSpPr/>
            <p:nvPr/>
          </p:nvGrpSpPr>
          <p:grpSpPr>
            <a:xfrm>
              <a:off x="5214710" y="4853910"/>
              <a:ext cx="642135" cy="626616"/>
              <a:chOff x="4952144" y="4428162"/>
              <a:chExt cx="642135" cy="626616"/>
            </a:xfrm>
          </p:grpSpPr>
          <p:sp>
            <p:nvSpPr>
              <p:cNvPr id="1056" name="Google Shape;1056;p122"/>
              <p:cNvSpPr/>
              <p:nvPr/>
            </p:nvSpPr>
            <p:spPr>
              <a:xfrm>
                <a:off x="4952144" y="4428162"/>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7" name="Google Shape;1057;p122"/>
              <p:cNvSpPr/>
              <p:nvPr/>
            </p:nvSpPr>
            <p:spPr>
              <a:xfrm>
                <a:off x="4952144" y="4741470"/>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8" name="Google Shape;1058;p122"/>
              <p:cNvSpPr/>
              <p:nvPr/>
            </p:nvSpPr>
            <p:spPr>
              <a:xfrm>
                <a:off x="5275780" y="4428162"/>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9" name="Google Shape;1059;p122"/>
              <p:cNvSpPr/>
              <p:nvPr/>
            </p:nvSpPr>
            <p:spPr>
              <a:xfrm>
                <a:off x="5275780" y="4741470"/>
                <a:ext cx="318499" cy="313308"/>
              </a:xfrm>
              <a:prstGeom prst="rect">
                <a:avLst/>
              </a:prstGeom>
              <a:solidFill>
                <a:schemeClr val="lt1"/>
              </a:solid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1060" name="Google Shape;1060;p122"/>
          <p:cNvSpPr/>
          <p:nvPr/>
        </p:nvSpPr>
        <p:spPr>
          <a:xfrm>
            <a:off x="4184996" y="2872464"/>
            <a:ext cx="3798868" cy="965771"/>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chemeClr val="lt1"/>
                </a:solidFill>
                <a:latin typeface="Arial"/>
                <a:ea typeface="Arial"/>
                <a:cs typeface="Arial"/>
                <a:sym typeface="Arial"/>
              </a:rPr>
              <a:t>Resource Manager and Scheduler</a:t>
            </a:r>
            <a:endParaRPr sz="3000" b="1" i="0" u="none" strike="noStrike" cap="none">
              <a:solidFill>
                <a:schemeClr val="lt1"/>
              </a:solidFill>
              <a:latin typeface="Arial"/>
              <a:ea typeface="Arial"/>
              <a:cs typeface="Arial"/>
              <a:sym typeface="Arial"/>
            </a:endParaRPr>
          </a:p>
        </p:txBody>
      </p:sp>
      <p:grpSp>
        <p:nvGrpSpPr>
          <p:cNvPr id="1061" name="Google Shape;1061;p122"/>
          <p:cNvGrpSpPr/>
          <p:nvPr/>
        </p:nvGrpSpPr>
        <p:grpSpPr>
          <a:xfrm>
            <a:off x="7904069" y="2513620"/>
            <a:ext cx="1791962" cy="1791962"/>
            <a:chOff x="5444776" y="1238071"/>
            <a:chExt cx="2735570" cy="2735570"/>
          </a:xfrm>
        </p:grpSpPr>
        <p:pic>
          <p:nvPicPr>
            <p:cNvPr id="1062" name="Google Shape;1062;p122" descr="https://lh4.ggpht.com/dHwtqqvo3fpKbFhx0iH0mCgtgv3Qc6h-j7QW4S5Ms1A119IM5WTg6SFxMFtwjhCtFA"/>
            <p:cNvPicPr preferRelativeResize="0"/>
            <p:nvPr/>
          </p:nvPicPr>
          <p:blipFill rotWithShape="1">
            <a:blip r:embed="rId5">
              <a:alphaModFix/>
            </a:blip>
            <a:srcRect/>
            <a:stretch/>
          </p:blipFill>
          <p:spPr>
            <a:xfrm>
              <a:off x="5444776" y="1238071"/>
              <a:ext cx="2735570" cy="2735570"/>
            </a:xfrm>
            <a:prstGeom prst="rect">
              <a:avLst/>
            </a:prstGeom>
            <a:noFill/>
            <a:ln>
              <a:noFill/>
            </a:ln>
          </p:spPr>
        </p:pic>
        <p:sp>
          <p:nvSpPr>
            <p:cNvPr id="1063" name="Google Shape;1063;p122"/>
            <p:cNvSpPr/>
            <p:nvPr/>
          </p:nvSpPr>
          <p:spPr>
            <a:xfrm>
              <a:off x="6480938" y="2882122"/>
              <a:ext cx="330409" cy="333417"/>
            </a:xfrm>
            <a:prstGeom prst="rect">
              <a:avLst/>
            </a:prstGeom>
            <a:solidFill>
              <a:srgbClr val="00B0F0"/>
            </a:solidFill>
            <a:ln w="10775" cap="flat" cmpd="sng">
              <a:solidFill>
                <a:srgbClr val="5B6E7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4" name="Google Shape;1064;p122"/>
            <p:cNvSpPr/>
            <p:nvPr/>
          </p:nvSpPr>
          <p:spPr>
            <a:xfrm>
              <a:off x="6040106" y="2882122"/>
              <a:ext cx="330409" cy="333417"/>
            </a:xfrm>
            <a:prstGeom prst="rect">
              <a:avLst/>
            </a:prstGeom>
            <a:solidFill>
              <a:srgbClr val="00B0F0"/>
            </a:solidFill>
            <a:ln w="10775" cap="flat" cmpd="sng">
              <a:solidFill>
                <a:srgbClr val="5B6E7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5" name="Google Shape;1065;p122"/>
            <p:cNvSpPr/>
            <p:nvPr/>
          </p:nvSpPr>
          <p:spPr>
            <a:xfrm>
              <a:off x="6210041" y="2954694"/>
              <a:ext cx="464021" cy="207347"/>
            </a:xfrm>
            <a:prstGeom prst="rightArrow">
              <a:avLst>
                <a:gd name="adj1" fmla="val 50000"/>
                <a:gd name="adj2" fmla="val 50000"/>
              </a:avLst>
            </a:prstGeom>
            <a:solidFill>
              <a:srgbClr val="FFC000"/>
            </a:solidFill>
            <a:ln w="10775" cap="flat" cmpd="sng">
              <a:solidFill>
                <a:srgbClr val="5B6E7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66" name="Google Shape;1066;p122"/>
          <p:cNvSpPr/>
          <p:nvPr/>
        </p:nvSpPr>
        <p:spPr>
          <a:xfrm>
            <a:off x="2286000" y="1132204"/>
            <a:ext cx="1135667" cy="1412173"/>
          </a:xfrm>
          <a:prstGeom prst="roundRect">
            <a:avLst>
              <a:gd name="adj" fmla="val 16667"/>
            </a:avLst>
          </a:prstGeom>
          <a:noFill/>
          <a:ln w="381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67" name="Google Shape;1067;p122"/>
          <p:cNvPicPr preferRelativeResize="0"/>
          <p:nvPr/>
        </p:nvPicPr>
        <p:blipFill rotWithShape="1">
          <a:blip r:embed="rId3">
            <a:alphaModFix/>
          </a:blip>
          <a:srcRect/>
          <a:stretch/>
        </p:blipFill>
        <p:spPr>
          <a:xfrm>
            <a:off x="959875" y="5186635"/>
            <a:ext cx="1068956" cy="977982"/>
          </a:xfrm>
          <a:prstGeom prst="rect">
            <a:avLst/>
          </a:prstGeom>
          <a:noFill/>
          <a:ln>
            <a:noFill/>
          </a:ln>
        </p:spPr>
      </p:pic>
      <p:grpSp>
        <p:nvGrpSpPr>
          <p:cNvPr id="1068" name="Google Shape;1068;p122"/>
          <p:cNvGrpSpPr/>
          <p:nvPr/>
        </p:nvGrpSpPr>
        <p:grpSpPr>
          <a:xfrm>
            <a:off x="5446192" y="5150532"/>
            <a:ext cx="834482" cy="690773"/>
            <a:chOff x="6040684" y="4208463"/>
            <a:chExt cx="834482" cy="690773"/>
          </a:xfrm>
        </p:grpSpPr>
        <p:pic>
          <p:nvPicPr>
            <p:cNvPr id="1069" name="Google Shape;1069;p122" descr="http://www.userlogos.org/files/logos/Diamond00744/dropbox_1.png"/>
            <p:cNvPicPr preferRelativeResize="0"/>
            <p:nvPr/>
          </p:nvPicPr>
          <p:blipFill rotWithShape="1">
            <a:blip r:embed="rId6">
              <a:alphaModFix/>
            </a:blip>
            <a:srcRect/>
            <a:stretch/>
          </p:blipFill>
          <p:spPr>
            <a:xfrm>
              <a:off x="6040684" y="4208463"/>
              <a:ext cx="503946" cy="377959"/>
            </a:xfrm>
            <a:prstGeom prst="rect">
              <a:avLst/>
            </a:prstGeom>
            <a:noFill/>
            <a:ln>
              <a:noFill/>
            </a:ln>
          </p:spPr>
        </p:pic>
        <p:pic>
          <p:nvPicPr>
            <p:cNvPr id="1070" name="Google Shape;1070;p122" descr="http://www.userlogos.org/files/logos/Diamond00744/dropbox_1.png"/>
            <p:cNvPicPr preferRelativeResize="0"/>
            <p:nvPr/>
          </p:nvPicPr>
          <p:blipFill rotWithShape="1">
            <a:blip r:embed="rId6">
              <a:alphaModFix/>
            </a:blip>
            <a:srcRect/>
            <a:stretch/>
          </p:blipFill>
          <p:spPr>
            <a:xfrm>
              <a:off x="6364320" y="4208463"/>
              <a:ext cx="503946" cy="377959"/>
            </a:xfrm>
            <a:prstGeom prst="rect">
              <a:avLst/>
            </a:prstGeom>
            <a:noFill/>
            <a:ln>
              <a:noFill/>
            </a:ln>
          </p:spPr>
        </p:pic>
        <p:pic>
          <p:nvPicPr>
            <p:cNvPr id="1071" name="Google Shape;1071;p122" descr="http://www.userlogos.org/files/logos/Diamond00744/dropbox_1.png"/>
            <p:cNvPicPr preferRelativeResize="0"/>
            <p:nvPr/>
          </p:nvPicPr>
          <p:blipFill rotWithShape="1">
            <a:blip r:embed="rId6">
              <a:alphaModFix/>
            </a:blip>
            <a:srcRect/>
            <a:stretch/>
          </p:blipFill>
          <p:spPr>
            <a:xfrm>
              <a:off x="6047554" y="4521277"/>
              <a:ext cx="503946" cy="377959"/>
            </a:xfrm>
            <a:prstGeom prst="rect">
              <a:avLst/>
            </a:prstGeom>
            <a:noFill/>
            <a:ln>
              <a:noFill/>
            </a:ln>
          </p:spPr>
        </p:pic>
        <p:pic>
          <p:nvPicPr>
            <p:cNvPr id="1072" name="Google Shape;1072;p122" descr="http://www.userlogos.org/files/logos/Diamond00744/dropbox_1.png"/>
            <p:cNvPicPr preferRelativeResize="0"/>
            <p:nvPr/>
          </p:nvPicPr>
          <p:blipFill rotWithShape="1">
            <a:blip r:embed="rId6">
              <a:alphaModFix/>
            </a:blip>
            <a:srcRect/>
            <a:stretch/>
          </p:blipFill>
          <p:spPr>
            <a:xfrm>
              <a:off x="6371220" y="4519055"/>
              <a:ext cx="503946" cy="377959"/>
            </a:xfrm>
            <a:prstGeom prst="rect">
              <a:avLst/>
            </a:prstGeom>
            <a:noFill/>
            <a:ln>
              <a:noFill/>
            </a:ln>
          </p:spPr>
        </p:pic>
      </p:grpSp>
      <p:sp>
        <p:nvSpPr>
          <p:cNvPr id="1073" name="Google Shape;1073;p122"/>
          <p:cNvSpPr/>
          <p:nvPr/>
        </p:nvSpPr>
        <p:spPr>
          <a:xfrm rot="5400000">
            <a:off x="4673617" y="3767684"/>
            <a:ext cx="326577"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74" name="Google Shape;1074;p122" descr="http://vignette3.wikia.nocookie.net/arresteddevelopment/images/6/6e/Netflix_Logo.jpg/revision/latest?cb=20120105151323"/>
          <p:cNvPicPr preferRelativeResize="0"/>
          <p:nvPr/>
        </p:nvPicPr>
        <p:blipFill rotWithShape="1">
          <a:blip r:embed="rId7">
            <a:alphaModFix/>
          </a:blip>
          <a:srcRect/>
          <a:stretch/>
        </p:blipFill>
        <p:spPr>
          <a:xfrm>
            <a:off x="2390209" y="1757375"/>
            <a:ext cx="829627" cy="391065"/>
          </a:xfrm>
          <a:prstGeom prst="rect">
            <a:avLst/>
          </a:prstGeom>
          <a:noFill/>
          <a:ln>
            <a:noFill/>
          </a:ln>
        </p:spPr>
      </p:pic>
      <p:pic>
        <p:nvPicPr>
          <p:cNvPr id="1075" name="Google Shape;1075;p122" descr="https://upload.wikimedia.org/wikipedia/commons/thumb/4/47/Dropbox_logo_(September_2013).svg/2000px-Dropbox_logo_(September_2013).svg.png"/>
          <p:cNvPicPr preferRelativeResize="0"/>
          <p:nvPr/>
        </p:nvPicPr>
        <p:blipFill rotWithShape="1">
          <a:blip r:embed="rId8">
            <a:alphaModFix/>
          </a:blip>
          <a:srcRect/>
          <a:stretch/>
        </p:blipFill>
        <p:spPr>
          <a:xfrm>
            <a:off x="2294673" y="2148440"/>
            <a:ext cx="1119984" cy="431758"/>
          </a:xfrm>
          <a:prstGeom prst="rect">
            <a:avLst/>
          </a:prstGeom>
          <a:noFill/>
          <a:ln>
            <a:noFill/>
          </a:ln>
        </p:spPr>
      </p:pic>
      <p:grpSp>
        <p:nvGrpSpPr>
          <p:cNvPr id="1076" name="Google Shape;1076;p122"/>
          <p:cNvGrpSpPr/>
          <p:nvPr/>
        </p:nvGrpSpPr>
        <p:grpSpPr>
          <a:xfrm>
            <a:off x="3421667" y="1096731"/>
            <a:ext cx="3766365" cy="1791766"/>
            <a:chOff x="3421667" y="1096731"/>
            <a:chExt cx="3766365" cy="1791766"/>
          </a:xfrm>
        </p:grpSpPr>
        <p:sp>
          <p:nvSpPr>
            <p:cNvPr id="1077" name="Google Shape;1077;p122"/>
            <p:cNvSpPr/>
            <p:nvPr/>
          </p:nvSpPr>
          <p:spPr>
            <a:xfrm>
              <a:off x="3421667" y="1692447"/>
              <a:ext cx="701048"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8" name="Google Shape;1078;p122"/>
            <p:cNvSpPr/>
            <p:nvPr/>
          </p:nvSpPr>
          <p:spPr>
            <a:xfrm rot="5400000">
              <a:off x="4618091" y="2455882"/>
              <a:ext cx="326577"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9" name="Google Shape;1079;p122"/>
            <p:cNvSpPr/>
            <p:nvPr/>
          </p:nvSpPr>
          <p:spPr>
            <a:xfrm rot="5400000">
              <a:off x="5666489" y="2455882"/>
              <a:ext cx="326577"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0" name="Google Shape;1080;p122"/>
            <p:cNvSpPr/>
            <p:nvPr/>
          </p:nvSpPr>
          <p:spPr>
            <a:xfrm rot="5400000">
              <a:off x="4244539" y="2468355"/>
              <a:ext cx="326577"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1" name="Google Shape;1081;p122"/>
            <p:cNvSpPr/>
            <p:nvPr/>
          </p:nvSpPr>
          <p:spPr>
            <a:xfrm>
              <a:off x="4202503" y="1502449"/>
              <a:ext cx="2166938" cy="923925"/>
            </a:xfrm>
            <a:custGeom>
              <a:avLst/>
              <a:gdLst/>
              <a:ahLst/>
              <a:cxnLst/>
              <a:rect l="l" t="t" r="r" b="b"/>
              <a:pathLst>
                <a:path w="2166938" h="923925" extrusionOk="0">
                  <a:moveTo>
                    <a:pt x="0" y="923925"/>
                  </a:moveTo>
                  <a:cubicBezTo>
                    <a:pt x="16833" y="920559"/>
                    <a:pt x="8063" y="922825"/>
                    <a:pt x="26194" y="916781"/>
                  </a:cubicBezTo>
                  <a:lnTo>
                    <a:pt x="33338" y="914400"/>
                  </a:lnTo>
                  <a:lnTo>
                    <a:pt x="40482" y="912019"/>
                  </a:lnTo>
                  <a:cubicBezTo>
                    <a:pt x="42863" y="910431"/>
                    <a:pt x="44995" y="908383"/>
                    <a:pt x="47625" y="907256"/>
                  </a:cubicBezTo>
                  <a:cubicBezTo>
                    <a:pt x="50633" y="905967"/>
                    <a:pt x="54308" y="906499"/>
                    <a:pt x="57150" y="904875"/>
                  </a:cubicBezTo>
                  <a:cubicBezTo>
                    <a:pt x="60074" y="903204"/>
                    <a:pt x="61913" y="900112"/>
                    <a:pt x="64294" y="897731"/>
                  </a:cubicBezTo>
                  <a:cubicBezTo>
                    <a:pt x="65088" y="893762"/>
                    <a:pt x="65610" y="889730"/>
                    <a:pt x="66675" y="885825"/>
                  </a:cubicBezTo>
                  <a:cubicBezTo>
                    <a:pt x="67996" y="880982"/>
                    <a:pt x="69850" y="876300"/>
                    <a:pt x="71438" y="871538"/>
                  </a:cubicBezTo>
                  <a:cubicBezTo>
                    <a:pt x="72232" y="869157"/>
                    <a:pt x="73210" y="866829"/>
                    <a:pt x="73819" y="864394"/>
                  </a:cubicBezTo>
                  <a:lnTo>
                    <a:pt x="76200" y="854869"/>
                  </a:lnTo>
                  <a:cubicBezTo>
                    <a:pt x="77788" y="840581"/>
                    <a:pt x="79104" y="826261"/>
                    <a:pt x="80963" y="812006"/>
                  </a:cubicBezTo>
                  <a:cubicBezTo>
                    <a:pt x="82213" y="802424"/>
                    <a:pt x="85052" y="792593"/>
                    <a:pt x="88107" y="783431"/>
                  </a:cubicBezTo>
                  <a:cubicBezTo>
                    <a:pt x="93464" y="751285"/>
                    <a:pt x="87306" y="790646"/>
                    <a:pt x="92869" y="740569"/>
                  </a:cubicBezTo>
                  <a:cubicBezTo>
                    <a:pt x="93873" y="731527"/>
                    <a:pt x="96014" y="723271"/>
                    <a:pt x="97632" y="714375"/>
                  </a:cubicBezTo>
                  <a:cubicBezTo>
                    <a:pt x="98496" y="709625"/>
                    <a:pt x="98842" y="704772"/>
                    <a:pt x="100013" y="700088"/>
                  </a:cubicBezTo>
                  <a:cubicBezTo>
                    <a:pt x="101230" y="695218"/>
                    <a:pt x="104775" y="685800"/>
                    <a:pt x="104775" y="685800"/>
                  </a:cubicBezTo>
                  <a:cubicBezTo>
                    <a:pt x="105569" y="680244"/>
                    <a:pt x="106056" y="674635"/>
                    <a:pt x="107157" y="669131"/>
                  </a:cubicBezTo>
                  <a:cubicBezTo>
                    <a:pt x="107649" y="666670"/>
                    <a:pt x="109089" y="664457"/>
                    <a:pt x="109538" y="661988"/>
                  </a:cubicBezTo>
                  <a:cubicBezTo>
                    <a:pt x="110683" y="655692"/>
                    <a:pt x="110774" y="649234"/>
                    <a:pt x="111919" y="642938"/>
                  </a:cubicBezTo>
                  <a:cubicBezTo>
                    <a:pt x="112368" y="640468"/>
                    <a:pt x="113755" y="638244"/>
                    <a:pt x="114300" y="635794"/>
                  </a:cubicBezTo>
                  <a:cubicBezTo>
                    <a:pt x="115347" y="631081"/>
                    <a:pt x="115735" y="626241"/>
                    <a:pt x="116682" y="621506"/>
                  </a:cubicBezTo>
                  <a:cubicBezTo>
                    <a:pt x="117324" y="618297"/>
                    <a:pt x="118269" y="615156"/>
                    <a:pt x="119063" y="611981"/>
                  </a:cubicBezTo>
                  <a:cubicBezTo>
                    <a:pt x="119857" y="582612"/>
                    <a:pt x="119977" y="553218"/>
                    <a:pt x="121444" y="523875"/>
                  </a:cubicBezTo>
                  <a:cubicBezTo>
                    <a:pt x="121569" y="521368"/>
                    <a:pt x="123493" y="519219"/>
                    <a:pt x="123825" y="516731"/>
                  </a:cubicBezTo>
                  <a:cubicBezTo>
                    <a:pt x="129905" y="471133"/>
                    <a:pt x="121636" y="504156"/>
                    <a:pt x="130969" y="471488"/>
                  </a:cubicBezTo>
                  <a:cubicBezTo>
                    <a:pt x="131763" y="453232"/>
                    <a:pt x="132995" y="434989"/>
                    <a:pt x="133350" y="416719"/>
                  </a:cubicBezTo>
                  <a:cubicBezTo>
                    <a:pt x="134583" y="353226"/>
                    <a:pt x="134255" y="289707"/>
                    <a:pt x="135732" y="226219"/>
                  </a:cubicBezTo>
                  <a:cubicBezTo>
                    <a:pt x="135942" y="217207"/>
                    <a:pt x="137929" y="212482"/>
                    <a:pt x="140494" y="204788"/>
                  </a:cubicBezTo>
                  <a:cubicBezTo>
                    <a:pt x="141288" y="196057"/>
                    <a:pt x="141635" y="187273"/>
                    <a:pt x="142875" y="178594"/>
                  </a:cubicBezTo>
                  <a:cubicBezTo>
                    <a:pt x="144813" y="165030"/>
                    <a:pt x="148779" y="151759"/>
                    <a:pt x="150019" y="138113"/>
                  </a:cubicBezTo>
                  <a:cubicBezTo>
                    <a:pt x="151153" y="125637"/>
                    <a:pt x="151425" y="112322"/>
                    <a:pt x="154782" y="100013"/>
                  </a:cubicBezTo>
                  <a:cubicBezTo>
                    <a:pt x="156103" y="95170"/>
                    <a:pt x="156759" y="89902"/>
                    <a:pt x="159544" y="85725"/>
                  </a:cubicBezTo>
                  <a:cubicBezTo>
                    <a:pt x="171370" y="67987"/>
                    <a:pt x="156171" y="89773"/>
                    <a:pt x="171450" y="71438"/>
                  </a:cubicBezTo>
                  <a:cubicBezTo>
                    <a:pt x="173282" y="69239"/>
                    <a:pt x="173786" y="65811"/>
                    <a:pt x="176213" y="64294"/>
                  </a:cubicBezTo>
                  <a:cubicBezTo>
                    <a:pt x="180470" y="61633"/>
                    <a:pt x="185738" y="61119"/>
                    <a:pt x="190500" y="59531"/>
                  </a:cubicBezTo>
                  <a:lnTo>
                    <a:pt x="197644" y="57150"/>
                  </a:lnTo>
                  <a:cubicBezTo>
                    <a:pt x="203200" y="57944"/>
                    <a:pt x="209074" y="57516"/>
                    <a:pt x="214313" y="59531"/>
                  </a:cubicBezTo>
                  <a:cubicBezTo>
                    <a:pt x="219655" y="61586"/>
                    <a:pt x="228600" y="69056"/>
                    <a:pt x="228600" y="69056"/>
                  </a:cubicBezTo>
                  <a:cubicBezTo>
                    <a:pt x="230188" y="73819"/>
                    <a:pt x="230578" y="79167"/>
                    <a:pt x="233363" y="83344"/>
                  </a:cubicBezTo>
                  <a:lnTo>
                    <a:pt x="242888" y="97631"/>
                  </a:lnTo>
                  <a:cubicBezTo>
                    <a:pt x="246786" y="109327"/>
                    <a:pt x="247048" y="109295"/>
                    <a:pt x="250032" y="126206"/>
                  </a:cubicBezTo>
                  <a:cubicBezTo>
                    <a:pt x="251144" y="132508"/>
                    <a:pt x="251619" y="138906"/>
                    <a:pt x="252413" y="145256"/>
                  </a:cubicBezTo>
                  <a:cubicBezTo>
                    <a:pt x="253207" y="161925"/>
                    <a:pt x="252724" y="178704"/>
                    <a:pt x="254794" y="195263"/>
                  </a:cubicBezTo>
                  <a:cubicBezTo>
                    <a:pt x="255149" y="198103"/>
                    <a:pt x="258957" y="199608"/>
                    <a:pt x="259557" y="202406"/>
                  </a:cubicBezTo>
                  <a:cubicBezTo>
                    <a:pt x="261394" y="210979"/>
                    <a:pt x="261020" y="219881"/>
                    <a:pt x="261938" y="228600"/>
                  </a:cubicBezTo>
                  <a:cubicBezTo>
                    <a:pt x="263641" y="244777"/>
                    <a:pt x="264231" y="247120"/>
                    <a:pt x="266700" y="261938"/>
                  </a:cubicBezTo>
                  <a:cubicBezTo>
                    <a:pt x="267494" y="295275"/>
                    <a:pt x="267694" y="328632"/>
                    <a:pt x="269082" y="361950"/>
                  </a:cubicBezTo>
                  <a:cubicBezTo>
                    <a:pt x="269139" y="363321"/>
                    <a:pt x="273022" y="385677"/>
                    <a:pt x="273844" y="388144"/>
                  </a:cubicBezTo>
                  <a:cubicBezTo>
                    <a:pt x="278307" y="401533"/>
                    <a:pt x="278490" y="393157"/>
                    <a:pt x="280988" y="404813"/>
                  </a:cubicBezTo>
                  <a:cubicBezTo>
                    <a:pt x="282847" y="413490"/>
                    <a:pt x="283891" y="422329"/>
                    <a:pt x="285750" y="431006"/>
                  </a:cubicBezTo>
                  <a:cubicBezTo>
                    <a:pt x="286276" y="433460"/>
                    <a:pt x="287442" y="435736"/>
                    <a:pt x="288132" y="438150"/>
                  </a:cubicBezTo>
                  <a:cubicBezTo>
                    <a:pt x="289031" y="441297"/>
                    <a:pt x="289719" y="444500"/>
                    <a:pt x="290513" y="447675"/>
                  </a:cubicBezTo>
                  <a:cubicBezTo>
                    <a:pt x="292894" y="486569"/>
                    <a:pt x="292147" y="525781"/>
                    <a:pt x="297657" y="564356"/>
                  </a:cubicBezTo>
                  <a:cubicBezTo>
                    <a:pt x="300721" y="585805"/>
                    <a:pt x="299115" y="575489"/>
                    <a:pt x="302419" y="595313"/>
                  </a:cubicBezTo>
                  <a:cubicBezTo>
                    <a:pt x="303213" y="615950"/>
                    <a:pt x="303742" y="636600"/>
                    <a:pt x="304800" y="657225"/>
                  </a:cubicBezTo>
                  <a:cubicBezTo>
                    <a:pt x="305494" y="670752"/>
                    <a:pt x="304366" y="683197"/>
                    <a:pt x="309563" y="695325"/>
                  </a:cubicBezTo>
                  <a:cubicBezTo>
                    <a:pt x="310961" y="698588"/>
                    <a:pt x="312738" y="701675"/>
                    <a:pt x="314325" y="704850"/>
                  </a:cubicBezTo>
                  <a:cubicBezTo>
                    <a:pt x="318742" y="731343"/>
                    <a:pt x="313923" y="707017"/>
                    <a:pt x="321469" y="733425"/>
                  </a:cubicBezTo>
                  <a:cubicBezTo>
                    <a:pt x="330627" y="765474"/>
                    <a:pt x="321547" y="737575"/>
                    <a:pt x="330994" y="759619"/>
                  </a:cubicBezTo>
                  <a:cubicBezTo>
                    <a:pt x="331983" y="761926"/>
                    <a:pt x="332252" y="764518"/>
                    <a:pt x="333375" y="766763"/>
                  </a:cubicBezTo>
                  <a:cubicBezTo>
                    <a:pt x="336689" y="773391"/>
                    <a:pt x="340018" y="775786"/>
                    <a:pt x="345282" y="781050"/>
                  </a:cubicBezTo>
                  <a:cubicBezTo>
                    <a:pt x="346869" y="784225"/>
                    <a:pt x="348726" y="787279"/>
                    <a:pt x="350044" y="790575"/>
                  </a:cubicBezTo>
                  <a:cubicBezTo>
                    <a:pt x="351908" y="795236"/>
                    <a:pt x="352022" y="800686"/>
                    <a:pt x="354807" y="804863"/>
                  </a:cubicBezTo>
                  <a:lnTo>
                    <a:pt x="369094" y="826294"/>
                  </a:lnTo>
                  <a:lnTo>
                    <a:pt x="373857" y="833438"/>
                  </a:lnTo>
                  <a:cubicBezTo>
                    <a:pt x="375444" y="835819"/>
                    <a:pt x="376238" y="838994"/>
                    <a:pt x="378619" y="840581"/>
                  </a:cubicBezTo>
                  <a:lnTo>
                    <a:pt x="385763" y="845344"/>
                  </a:lnTo>
                  <a:cubicBezTo>
                    <a:pt x="400789" y="867886"/>
                    <a:pt x="378087" y="837300"/>
                    <a:pt x="400050" y="854869"/>
                  </a:cubicBezTo>
                  <a:cubicBezTo>
                    <a:pt x="402010" y="856437"/>
                    <a:pt x="400891" y="860032"/>
                    <a:pt x="402432" y="862013"/>
                  </a:cubicBezTo>
                  <a:cubicBezTo>
                    <a:pt x="413676" y="876469"/>
                    <a:pt x="412125" y="874769"/>
                    <a:pt x="423863" y="878681"/>
                  </a:cubicBezTo>
                  <a:cubicBezTo>
                    <a:pt x="435054" y="889872"/>
                    <a:pt x="428205" y="883956"/>
                    <a:pt x="445294" y="895350"/>
                  </a:cubicBezTo>
                  <a:cubicBezTo>
                    <a:pt x="447675" y="896938"/>
                    <a:pt x="449632" y="899552"/>
                    <a:pt x="452438" y="900113"/>
                  </a:cubicBezTo>
                  <a:cubicBezTo>
                    <a:pt x="460622" y="901750"/>
                    <a:pt x="466022" y="902633"/>
                    <a:pt x="473869" y="904875"/>
                  </a:cubicBezTo>
                  <a:cubicBezTo>
                    <a:pt x="476283" y="905565"/>
                    <a:pt x="478591" y="906596"/>
                    <a:pt x="481013" y="907256"/>
                  </a:cubicBezTo>
                  <a:cubicBezTo>
                    <a:pt x="510555" y="915313"/>
                    <a:pt x="490763" y="908920"/>
                    <a:pt x="507207" y="914400"/>
                  </a:cubicBezTo>
                  <a:cubicBezTo>
                    <a:pt x="513557" y="913606"/>
                    <a:pt x="519945" y="913071"/>
                    <a:pt x="526257" y="912019"/>
                  </a:cubicBezTo>
                  <a:cubicBezTo>
                    <a:pt x="529485" y="911481"/>
                    <a:pt x="532647" y="910578"/>
                    <a:pt x="535782" y="909638"/>
                  </a:cubicBezTo>
                  <a:cubicBezTo>
                    <a:pt x="540590" y="908195"/>
                    <a:pt x="545099" y="905585"/>
                    <a:pt x="550069" y="904875"/>
                  </a:cubicBezTo>
                  <a:lnTo>
                    <a:pt x="566738" y="902494"/>
                  </a:lnTo>
                  <a:cubicBezTo>
                    <a:pt x="569119" y="900906"/>
                    <a:pt x="571322" y="899011"/>
                    <a:pt x="573882" y="897731"/>
                  </a:cubicBezTo>
                  <a:cubicBezTo>
                    <a:pt x="579744" y="894800"/>
                    <a:pt x="589827" y="893883"/>
                    <a:pt x="595313" y="892969"/>
                  </a:cubicBezTo>
                  <a:cubicBezTo>
                    <a:pt x="597694" y="891381"/>
                    <a:pt x="599897" y="889486"/>
                    <a:pt x="602457" y="888206"/>
                  </a:cubicBezTo>
                  <a:cubicBezTo>
                    <a:pt x="608151" y="885359"/>
                    <a:pt x="615325" y="883124"/>
                    <a:pt x="621507" y="881063"/>
                  </a:cubicBezTo>
                  <a:cubicBezTo>
                    <a:pt x="623888" y="879475"/>
                    <a:pt x="626532" y="878225"/>
                    <a:pt x="628650" y="876300"/>
                  </a:cubicBezTo>
                  <a:cubicBezTo>
                    <a:pt x="635295" y="870259"/>
                    <a:pt x="647700" y="857250"/>
                    <a:pt x="647700" y="857250"/>
                  </a:cubicBezTo>
                  <a:cubicBezTo>
                    <a:pt x="648494" y="854075"/>
                    <a:pt x="648793" y="850733"/>
                    <a:pt x="650082" y="847725"/>
                  </a:cubicBezTo>
                  <a:cubicBezTo>
                    <a:pt x="651209" y="845095"/>
                    <a:pt x="653866" y="843271"/>
                    <a:pt x="654844" y="840581"/>
                  </a:cubicBezTo>
                  <a:cubicBezTo>
                    <a:pt x="669840" y="799341"/>
                    <a:pt x="651597" y="837552"/>
                    <a:pt x="664369" y="812006"/>
                  </a:cubicBezTo>
                  <a:cubicBezTo>
                    <a:pt x="665163" y="806450"/>
                    <a:pt x="665649" y="800841"/>
                    <a:pt x="666750" y="795338"/>
                  </a:cubicBezTo>
                  <a:cubicBezTo>
                    <a:pt x="669443" y="781872"/>
                    <a:pt x="672116" y="776825"/>
                    <a:pt x="673894" y="764381"/>
                  </a:cubicBezTo>
                  <a:cubicBezTo>
                    <a:pt x="674910" y="757266"/>
                    <a:pt x="675383" y="750082"/>
                    <a:pt x="676275" y="742950"/>
                  </a:cubicBezTo>
                  <a:cubicBezTo>
                    <a:pt x="678559" y="724681"/>
                    <a:pt x="682107" y="706545"/>
                    <a:pt x="683419" y="688181"/>
                  </a:cubicBezTo>
                  <a:cubicBezTo>
                    <a:pt x="686105" y="650580"/>
                    <a:pt x="681662" y="665188"/>
                    <a:pt x="690563" y="642938"/>
                  </a:cubicBezTo>
                  <a:cubicBezTo>
                    <a:pt x="691357" y="634207"/>
                    <a:pt x="691920" y="625451"/>
                    <a:pt x="692944" y="616744"/>
                  </a:cubicBezTo>
                  <a:cubicBezTo>
                    <a:pt x="693508" y="611949"/>
                    <a:pt x="695111" y="607280"/>
                    <a:pt x="695325" y="602456"/>
                  </a:cubicBezTo>
                  <a:cubicBezTo>
                    <a:pt x="697915" y="544195"/>
                    <a:pt x="699303" y="386153"/>
                    <a:pt x="700088" y="347663"/>
                  </a:cubicBezTo>
                  <a:cubicBezTo>
                    <a:pt x="700574" y="323842"/>
                    <a:pt x="700687" y="299984"/>
                    <a:pt x="702469" y="276225"/>
                  </a:cubicBezTo>
                  <a:cubicBezTo>
                    <a:pt x="703074" y="268153"/>
                    <a:pt x="705740" y="260369"/>
                    <a:pt x="707232" y="252413"/>
                  </a:cubicBezTo>
                  <a:cubicBezTo>
                    <a:pt x="708122" y="247667"/>
                    <a:pt x="708601" y="242846"/>
                    <a:pt x="709613" y="238125"/>
                  </a:cubicBezTo>
                  <a:cubicBezTo>
                    <a:pt x="710984" y="231725"/>
                    <a:pt x="712787" y="225425"/>
                    <a:pt x="714375" y="219075"/>
                  </a:cubicBezTo>
                  <a:cubicBezTo>
                    <a:pt x="714551" y="218371"/>
                    <a:pt x="717881" y="204022"/>
                    <a:pt x="719138" y="202406"/>
                  </a:cubicBezTo>
                  <a:cubicBezTo>
                    <a:pt x="723273" y="197090"/>
                    <a:pt x="733425" y="188119"/>
                    <a:pt x="733425" y="188119"/>
                  </a:cubicBezTo>
                  <a:cubicBezTo>
                    <a:pt x="741363" y="188913"/>
                    <a:pt x="749465" y="188706"/>
                    <a:pt x="757238" y="190500"/>
                  </a:cubicBezTo>
                  <a:cubicBezTo>
                    <a:pt x="760027" y="191144"/>
                    <a:pt x="762183" y="193431"/>
                    <a:pt x="764382" y="195263"/>
                  </a:cubicBezTo>
                  <a:cubicBezTo>
                    <a:pt x="775039" y="204144"/>
                    <a:pt x="768961" y="200209"/>
                    <a:pt x="776288" y="211931"/>
                  </a:cubicBezTo>
                  <a:cubicBezTo>
                    <a:pt x="778392" y="215296"/>
                    <a:pt x="781051" y="218281"/>
                    <a:pt x="783432" y="221456"/>
                  </a:cubicBezTo>
                  <a:cubicBezTo>
                    <a:pt x="784226" y="223837"/>
                    <a:pt x="784594" y="226406"/>
                    <a:pt x="785813" y="228600"/>
                  </a:cubicBezTo>
                  <a:cubicBezTo>
                    <a:pt x="788593" y="233604"/>
                    <a:pt x="795338" y="242888"/>
                    <a:pt x="795338" y="242888"/>
                  </a:cubicBezTo>
                  <a:cubicBezTo>
                    <a:pt x="796925" y="247650"/>
                    <a:pt x="798882" y="252305"/>
                    <a:pt x="800100" y="257175"/>
                  </a:cubicBezTo>
                  <a:cubicBezTo>
                    <a:pt x="800894" y="260350"/>
                    <a:pt x="801333" y="263636"/>
                    <a:pt x="802482" y="266700"/>
                  </a:cubicBezTo>
                  <a:cubicBezTo>
                    <a:pt x="803728" y="270024"/>
                    <a:pt x="805657" y="273050"/>
                    <a:pt x="807244" y="276225"/>
                  </a:cubicBezTo>
                  <a:cubicBezTo>
                    <a:pt x="808038" y="281781"/>
                    <a:pt x="808012" y="287518"/>
                    <a:pt x="809625" y="292894"/>
                  </a:cubicBezTo>
                  <a:cubicBezTo>
                    <a:pt x="810447" y="295635"/>
                    <a:pt x="813483" y="297323"/>
                    <a:pt x="814388" y="300038"/>
                  </a:cubicBezTo>
                  <a:cubicBezTo>
                    <a:pt x="815915" y="304618"/>
                    <a:pt x="815822" y="309591"/>
                    <a:pt x="816769" y="314325"/>
                  </a:cubicBezTo>
                  <a:cubicBezTo>
                    <a:pt x="817411" y="317534"/>
                    <a:pt x="818210" y="320715"/>
                    <a:pt x="819150" y="323850"/>
                  </a:cubicBezTo>
                  <a:cubicBezTo>
                    <a:pt x="820593" y="328659"/>
                    <a:pt x="821128" y="333961"/>
                    <a:pt x="823913" y="338138"/>
                  </a:cubicBezTo>
                  <a:cubicBezTo>
                    <a:pt x="840932" y="363666"/>
                    <a:pt x="814426" y="324919"/>
                    <a:pt x="835819" y="352425"/>
                  </a:cubicBezTo>
                  <a:cubicBezTo>
                    <a:pt x="839333" y="356943"/>
                    <a:pt x="841296" y="362666"/>
                    <a:pt x="845344" y="366713"/>
                  </a:cubicBezTo>
                  <a:cubicBezTo>
                    <a:pt x="850610" y="371978"/>
                    <a:pt x="853003" y="375304"/>
                    <a:pt x="859632" y="378619"/>
                  </a:cubicBezTo>
                  <a:cubicBezTo>
                    <a:pt x="861877" y="379741"/>
                    <a:pt x="864394" y="380206"/>
                    <a:pt x="866775" y="381000"/>
                  </a:cubicBezTo>
                  <a:cubicBezTo>
                    <a:pt x="881968" y="391129"/>
                    <a:pt x="868759" y="383964"/>
                    <a:pt x="900113" y="388144"/>
                  </a:cubicBezTo>
                  <a:cubicBezTo>
                    <a:pt x="903357" y="388576"/>
                    <a:pt x="906443" y="389815"/>
                    <a:pt x="909638" y="390525"/>
                  </a:cubicBezTo>
                  <a:cubicBezTo>
                    <a:pt x="917387" y="392247"/>
                    <a:pt x="921809" y="392340"/>
                    <a:pt x="928688" y="395288"/>
                  </a:cubicBezTo>
                  <a:cubicBezTo>
                    <a:pt x="931951" y="396686"/>
                    <a:pt x="934917" y="398732"/>
                    <a:pt x="938213" y="400050"/>
                  </a:cubicBezTo>
                  <a:cubicBezTo>
                    <a:pt x="942874" y="401914"/>
                    <a:pt x="948323" y="402029"/>
                    <a:pt x="952500" y="404813"/>
                  </a:cubicBezTo>
                  <a:cubicBezTo>
                    <a:pt x="954881" y="406400"/>
                    <a:pt x="957029" y="408413"/>
                    <a:pt x="959644" y="409575"/>
                  </a:cubicBezTo>
                  <a:cubicBezTo>
                    <a:pt x="964232" y="411614"/>
                    <a:pt x="973932" y="414338"/>
                    <a:pt x="973932" y="414338"/>
                  </a:cubicBezTo>
                  <a:cubicBezTo>
                    <a:pt x="977107" y="416719"/>
                    <a:pt x="979907" y="419706"/>
                    <a:pt x="983457" y="421481"/>
                  </a:cubicBezTo>
                  <a:cubicBezTo>
                    <a:pt x="986384" y="422945"/>
                    <a:pt x="989835" y="422964"/>
                    <a:pt x="992982" y="423863"/>
                  </a:cubicBezTo>
                  <a:cubicBezTo>
                    <a:pt x="995395" y="424553"/>
                    <a:pt x="997880" y="425122"/>
                    <a:pt x="1000125" y="426244"/>
                  </a:cubicBezTo>
                  <a:cubicBezTo>
                    <a:pt x="1016867" y="434614"/>
                    <a:pt x="995031" y="428966"/>
                    <a:pt x="1021557" y="433388"/>
                  </a:cubicBezTo>
                  <a:cubicBezTo>
                    <a:pt x="1023144" y="435769"/>
                    <a:pt x="1025039" y="437971"/>
                    <a:pt x="1026319" y="440531"/>
                  </a:cubicBezTo>
                  <a:cubicBezTo>
                    <a:pt x="1027441" y="442776"/>
                    <a:pt x="1027481" y="445481"/>
                    <a:pt x="1028700" y="447675"/>
                  </a:cubicBezTo>
                  <a:cubicBezTo>
                    <a:pt x="1038727" y="465725"/>
                    <a:pt x="1036804" y="455799"/>
                    <a:pt x="1040607" y="469106"/>
                  </a:cubicBezTo>
                  <a:cubicBezTo>
                    <a:pt x="1041506" y="472253"/>
                    <a:pt x="1042346" y="475422"/>
                    <a:pt x="1042988" y="478631"/>
                  </a:cubicBezTo>
                  <a:cubicBezTo>
                    <a:pt x="1045561" y="491497"/>
                    <a:pt x="1044433" y="491387"/>
                    <a:pt x="1047750" y="502444"/>
                  </a:cubicBezTo>
                  <a:cubicBezTo>
                    <a:pt x="1049193" y="507252"/>
                    <a:pt x="1049729" y="512554"/>
                    <a:pt x="1052513" y="516731"/>
                  </a:cubicBezTo>
                  <a:lnTo>
                    <a:pt x="1057275" y="523875"/>
                  </a:lnTo>
                  <a:cubicBezTo>
                    <a:pt x="1058968" y="540798"/>
                    <a:pt x="1059407" y="548567"/>
                    <a:pt x="1062038" y="564356"/>
                  </a:cubicBezTo>
                  <a:cubicBezTo>
                    <a:pt x="1062703" y="568349"/>
                    <a:pt x="1063754" y="572270"/>
                    <a:pt x="1064419" y="576263"/>
                  </a:cubicBezTo>
                  <a:cubicBezTo>
                    <a:pt x="1065342" y="581799"/>
                    <a:pt x="1065946" y="587384"/>
                    <a:pt x="1066800" y="592931"/>
                  </a:cubicBezTo>
                  <a:cubicBezTo>
                    <a:pt x="1067534" y="597703"/>
                    <a:pt x="1068583" y="602428"/>
                    <a:pt x="1069182" y="607219"/>
                  </a:cubicBezTo>
                  <a:cubicBezTo>
                    <a:pt x="1070172" y="615134"/>
                    <a:pt x="1070093" y="623191"/>
                    <a:pt x="1071563" y="631031"/>
                  </a:cubicBezTo>
                  <a:cubicBezTo>
                    <a:pt x="1072488" y="635965"/>
                    <a:pt x="1074737" y="640556"/>
                    <a:pt x="1076325" y="645319"/>
                  </a:cubicBezTo>
                  <a:cubicBezTo>
                    <a:pt x="1076328" y="645329"/>
                    <a:pt x="1081085" y="659595"/>
                    <a:pt x="1081088" y="659606"/>
                  </a:cubicBezTo>
                  <a:cubicBezTo>
                    <a:pt x="1081882" y="662781"/>
                    <a:pt x="1082005" y="666204"/>
                    <a:pt x="1083469" y="669131"/>
                  </a:cubicBezTo>
                  <a:cubicBezTo>
                    <a:pt x="1089166" y="680525"/>
                    <a:pt x="1092298" y="682723"/>
                    <a:pt x="1100138" y="690563"/>
                  </a:cubicBezTo>
                  <a:cubicBezTo>
                    <a:pt x="1104329" y="703136"/>
                    <a:pt x="1101127" y="695619"/>
                    <a:pt x="1112044" y="711994"/>
                  </a:cubicBezTo>
                  <a:lnTo>
                    <a:pt x="1116807" y="719138"/>
                  </a:lnTo>
                  <a:lnTo>
                    <a:pt x="1121569" y="726281"/>
                  </a:lnTo>
                  <a:cubicBezTo>
                    <a:pt x="1122363" y="728662"/>
                    <a:pt x="1122827" y="731180"/>
                    <a:pt x="1123950" y="733425"/>
                  </a:cubicBezTo>
                  <a:cubicBezTo>
                    <a:pt x="1125230" y="735985"/>
                    <a:pt x="1127586" y="737938"/>
                    <a:pt x="1128713" y="740569"/>
                  </a:cubicBezTo>
                  <a:cubicBezTo>
                    <a:pt x="1137940" y="762097"/>
                    <a:pt x="1123899" y="739302"/>
                    <a:pt x="1135857" y="757238"/>
                  </a:cubicBezTo>
                  <a:cubicBezTo>
                    <a:pt x="1137444" y="762000"/>
                    <a:pt x="1137835" y="767348"/>
                    <a:pt x="1140619" y="771525"/>
                  </a:cubicBezTo>
                  <a:cubicBezTo>
                    <a:pt x="1143794" y="776288"/>
                    <a:pt x="1148334" y="780383"/>
                    <a:pt x="1150144" y="785813"/>
                  </a:cubicBezTo>
                  <a:cubicBezTo>
                    <a:pt x="1155972" y="803295"/>
                    <a:pt x="1151358" y="796550"/>
                    <a:pt x="1162050" y="807244"/>
                  </a:cubicBezTo>
                  <a:cubicBezTo>
                    <a:pt x="1162844" y="809625"/>
                    <a:pt x="1163309" y="812143"/>
                    <a:pt x="1164432" y="814388"/>
                  </a:cubicBezTo>
                  <a:cubicBezTo>
                    <a:pt x="1165785" y="817093"/>
                    <a:pt x="1175259" y="829977"/>
                    <a:pt x="1176338" y="831056"/>
                  </a:cubicBezTo>
                  <a:cubicBezTo>
                    <a:pt x="1178362" y="833080"/>
                    <a:pt x="1181101" y="834231"/>
                    <a:pt x="1183482" y="835819"/>
                  </a:cubicBezTo>
                  <a:cubicBezTo>
                    <a:pt x="1185069" y="838200"/>
                    <a:pt x="1186220" y="840939"/>
                    <a:pt x="1188244" y="842963"/>
                  </a:cubicBezTo>
                  <a:cubicBezTo>
                    <a:pt x="1206976" y="861695"/>
                    <a:pt x="1183026" y="831461"/>
                    <a:pt x="1202532" y="854869"/>
                  </a:cubicBezTo>
                  <a:cubicBezTo>
                    <a:pt x="1212823" y="867219"/>
                    <a:pt x="1200390" y="857656"/>
                    <a:pt x="1216819" y="869156"/>
                  </a:cubicBezTo>
                  <a:cubicBezTo>
                    <a:pt x="1221508" y="872438"/>
                    <a:pt x="1225554" y="877292"/>
                    <a:pt x="1231107" y="878681"/>
                  </a:cubicBezTo>
                  <a:cubicBezTo>
                    <a:pt x="1234282" y="879475"/>
                    <a:pt x="1237415" y="880460"/>
                    <a:pt x="1240632" y="881063"/>
                  </a:cubicBezTo>
                  <a:cubicBezTo>
                    <a:pt x="1250123" y="882843"/>
                    <a:pt x="1259738" y="883931"/>
                    <a:pt x="1269207" y="885825"/>
                  </a:cubicBezTo>
                  <a:lnTo>
                    <a:pt x="1281113" y="888206"/>
                  </a:lnTo>
                  <a:lnTo>
                    <a:pt x="1319213" y="885825"/>
                  </a:lnTo>
                  <a:cubicBezTo>
                    <a:pt x="1325631" y="883783"/>
                    <a:pt x="1328738" y="876300"/>
                    <a:pt x="1333500" y="871538"/>
                  </a:cubicBezTo>
                  <a:cubicBezTo>
                    <a:pt x="1339665" y="865373"/>
                    <a:pt x="1347320" y="858652"/>
                    <a:pt x="1350169" y="850106"/>
                  </a:cubicBezTo>
                  <a:cubicBezTo>
                    <a:pt x="1353629" y="839727"/>
                    <a:pt x="1353406" y="836221"/>
                    <a:pt x="1359694" y="828675"/>
                  </a:cubicBezTo>
                  <a:cubicBezTo>
                    <a:pt x="1361850" y="826088"/>
                    <a:pt x="1364457" y="823912"/>
                    <a:pt x="1366838" y="821531"/>
                  </a:cubicBezTo>
                  <a:cubicBezTo>
                    <a:pt x="1368425" y="818356"/>
                    <a:pt x="1369774" y="815050"/>
                    <a:pt x="1371600" y="812006"/>
                  </a:cubicBezTo>
                  <a:cubicBezTo>
                    <a:pt x="1374545" y="807098"/>
                    <a:pt x="1379315" y="803149"/>
                    <a:pt x="1381125" y="797719"/>
                  </a:cubicBezTo>
                  <a:cubicBezTo>
                    <a:pt x="1381919" y="795338"/>
                    <a:pt x="1382898" y="793010"/>
                    <a:pt x="1383507" y="790575"/>
                  </a:cubicBezTo>
                  <a:cubicBezTo>
                    <a:pt x="1384489" y="786649"/>
                    <a:pt x="1384467" y="782459"/>
                    <a:pt x="1385888" y="778669"/>
                  </a:cubicBezTo>
                  <a:cubicBezTo>
                    <a:pt x="1386893" y="775989"/>
                    <a:pt x="1389370" y="774085"/>
                    <a:pt x="1390650" y="771525"/>
                  </a:cubicBezTo>
                  <a:cubicBezTo>
                    <a:pt x="1391773" y="769280"/>
                    <a:pt x="1391813" y="766575"/>
                    <a:pt x="1393032" y="764381"/>
                  </a:cubicBezTo>
                  <a:cubicBezTo>
                    <a:pt x="1395812" y="759378"/>
                    <a:pt x="1399382" y="754856"/>
                    <a:pt x="1402557" y="750094"/>
                  </a:cubicBezTo>
                  <a:lnTo>
                    <a:pt x="1416844" y="728663"/>
                  </a:lnTo>
                  <a:lnTo>
                    <a:pt x="1421607" y="721519"/>
                  </a:lnTo>
                  <a:cubicBezTo>
                    <a:pt x="1425798" y="708944"/>
                    <a:pt x="1422595" y="716465"/>
                    <a:pt x="1433513" y="700088"/>
                  </a:cubicBezTo>
                  <a:cubicBezTo>
                    <a:pt x="1435100" y="697707"/>
                    <a:pt x="1437370" y="695659"/>
                    <a:pt x="1438275" y="692944"/>
                  </a:cubicBezTo>
                  <a:cubicBezTo>
                    <a:pt x="1440212" y="687136"/>
                    <a:pt x="1440805" y="683270"/>
                    <a:pt x="1445419" y="678656"/>
                  </a:cubicBezTo>
                  <a:cubicBezTo>
                    <a:pt x="1447443" y="676632"/>
                    <a:pt x="1450182" y="675481"/>
                    <a:pt x="1452563" y="673894"/>
                  </a:cubicBezTo>
                  <a:cubicBezTo>
                    <a:pt x="1454150" y="671513"/>
                    <a:pt x="1455171" y="668635"/>
                    <a:pt x="1457325" y="666750"/>
                  </a:cubicBezTo>
                  <a:cubicBezTo>
                    <a:pt x="1461633" y="662981"/>
                    <a:pt x="1466850" y="660400"/>
                    <a:pt x="1471613" y="657225"/>
                  </a:cubicBezTo>
                  <a:cubicBezTo>
                    <a:pt x="1478053" y="652932"/>
                    <a:pt x="1480734" y="650719"/>
                    <a:pt x="1488282" y="647700"/>
                  </a:cubicBezTo>
                  <a:cubicBezTo>
                    <a:pt x="1492943" y="645836"/>
                    <a:pt x="1502569" y="642938"/>
                    <a:pt x="1502569" y="642938"/>
                  </a:cubicBezTo>
                  <a:cubicBezTo>
                    <a:pt x="1509927" y="643201"/>
                    <a:pt x="1576680" y="648223"/>
                    <a:pt x="1597819" y="642938"/>
                  </a:cubicBezTo>
                  <a:cubicBezTo>
                    <a:pt x="1601669" y="641975"/>
                    <a:pt x="1604115" y="638101"/>
                    <a:pt x="1607344" y="635794"/>
                  </a:cubicBezTo>
                  <a:cubicBezTo>
                    <a:pt x="1609673" y="634130"/>
                    <a:pt x="1612107" y="632619"/>
                    <a:pt x="1614488" y="631031"/>
                  </a:cubicBezTo>
                  <a:cubicBezTo>
                    <a:pt x="1626215" y="613442"/>
                    <a:pt x="1619434" y="620178"/>
                    <a:pt x="1633538" y="609600"/>
                  </a:cubicBezTo>
                  <a:cubicBezTo>
                    <a:pt x="1635125" y="607219"/>
                    <a:pt x="1636468" y="604655"/>
                    <a:pt x="1638300" y="602456"/>
                  </a:cubicBezTo>
                  <a:cubicBezTo>
                    <a:pt x="1640456" y="599869"/>
                    <a:pt x="1643773" y="598237"/>
                    <a:pt x="1645444" y="595313"/>
                  </a:cubicBezTo>
                  <a:cubicBezTo>
                    <a:pt x="1654908" y="578752"/>
                    <a:pt x="1639515" y="591329"/>
                    <a:pt x="1654969" y="581025"/>
                  </a:cubicBezTo>
                  <a:cubicBezTo>
                    <a:pt x="1656557" y="578644"/>
                    <a:pt x="1658452" y="576441"/>
                    <a:pt x="1659732" y="573881"/>
                  </a:cubicBezTo>
                  <a:cubicBezTo>
                    <a:pt x="1660854" y="571636"/>
                    <a:pt x="1661232" y="569088"/>
                    <a:pt x="1662113" y="566738"/>
                  </a:cubicBezTo>
                  <a:cubicBezTo>
                    <a:pt x="1663614" y="562735"/>
                    <a:pt x="1665288" y="558800"/>
                    <a:pt x="1666875" y="554831"/>
                  </a:cubicBezTo>
                  <a:cubicBezTo>
                    <a:pt x="1667669" y="550069"/>
                    <a:pt x="1668210" y="545257"/>
                    <a:pt x="1669257" y="540544"/>
                  </a:cubicBezTo>
                  <a:cubicBezTo>
                    <a:pt x="1670976" y="532810"/>
                    <a:pt x="1673039" y="531717"/>
                    <a:pt x="1676400" y="523875"/>
                  </a:cubicBezTo>
                  <a:cubicBezTo>
                    <a:pt x="1682314" y="510076"/>
                    <a:pt x="1674395" y="523311"/>
                    <a:pt x="1683544" y="509588"/>
                  </a:cubicBezTo>
                  <a:cubicBezTo>
                    <a:pt x="1684309" y="506530"/>
                    <a:pt x="1686597" y="496340"/>
                    <a:pt x="1688307" y="492919"/>
                  </a:cubicBezTo>
                  <a:cubicBezTo>
                    <a:pt x="1689587" y="490359"/>
                    <a:pt x="1691789" y="488335"/>
                    <a:pt x="1693069" y="485775"/>
                  </a:cubicBezTo>
                  <a:cubicBezTo>
                    <a:pt x="1694191" y="483530"/>
                    <a:pt x="1694058" y="480720"/>
                    <a:pt x="1695450" y="478631"/>
                  </a:cubicBezTo>
                  <a:cubicBezTo>
                    <a:pt x="1697318" y="475829"/>
                    <a:pt x="1700438" y="474075"/>
                    <a:pt x="1702594" y="471488"/>
                  </a:cubicBezTo>
                  <a:cubicBezTo>
                    <a:pt x="1704426" y="469289"/>
                    <a:pt x="1705769" y="466725"/>
                    <a:pt x="1707357" y="464344"/>
                  </a:cubicBezTo>
                  <a:cubicBezTo>
                    <a:pt x="1708151" y="461963"/>
                    <a:pt x="1708493" y="459379"/>
                    <a:pt x="1709738" y="457200"/>
                  </a:cubicBezTo>
                  <a:cubicBezTo>
                    <a:pt x="1711707" y="453754"/>
                    <a:pt x="1714575" y="450905"/>
                    <a:pt x="1716882" y="447675"/>
                  </a:cubicBezTo>
                  <a:cubicBezTo>
                    <a:pt x="1718545" y="445346"/>
                    <a:pt x="1720224" y="443016"/>
                    <a:pt x="1721644" y="440531"/>
                  </a:cubicBezTo>
                  <a:cubicBezTo>
                    <a:pt x="1723405" y="437449"/>
                    <a:pt x="1724344" y="433895"/>
                    <a:pt x="1726407" y="431006"/>
                  </a:cubicBezTo>
                  <a:cubicBezTo>
                    <a:pt x="1735182" y="418721"/>
                    <a:pt x="1732015" y="429315"/>
                    <a:pt x="1738313" y="416719"/>
                  </a:cubicBezTo>
                  <a:cubicBezTo>
                    <a:pt x="1740225" y="412896"/>
                    <a:pt x="1741163" y="408636"/>
                    <a:pt x="1743075" y="404813"/>
                  </a:cubicBezTo>
                  <a:cubicBezTo>
                    <a:pt x="1744355" y="402253"/>
                    <a:pt x="1746467" y="400182"/>
                    <a:pt x="1747838" y="397669"/>
                  </a:cubicBezTo>
                  <a:cubicBezTo>
                    <a:pt x="1772392" y="352654"/>
                    <a:pt x="1750201" y="393741"/>
                    <a:pt x="1759744" y="371475"/>
                  </a:cubicBezTo>
                  <a:cubicBezTo>
                    <a:pt x="1761142" y="368212"/>
                    <a:pt x="1763233" y="365263"/>
                    <a:pt x="1764507" y="361950"/>
                  </a:cubicBezTo>
                  <a:cubicBezTo>
                    <a:pt x="1767210" y="354922"/>
                    <a:pt x="1770412" y="347947"/>
                    <a:pt x="1771650" y="340519"/>
                  </a:cubicBezTo>
                  <a:cubicBezTo>
                    <a:pt x="1773259" y="330869"/>
                    <a:pt x="1773750" y="325584"/>
                    <a:pt x="1776413" y="316706"/>
                  </a:cubicBezTo>
                  <a:cubicBezTo>
                    <a:pt x="1777855" y="311898"/>
                    <a:pt x="1780190" y="307341"/>
                    <a:pt x="1781175" y="302419"/>
                  </a:cubicBezTo>
                  <a:cubicBezTo>
                    <a:pt x="1782534" y="295628"/>
                    <a:pt x="1783922" y="287708"/>
                    <a:pt x="1785938" y="280988"/>
                  </a:cubicBezTo>
                  <a:cubicBezTo>
                    <a:pt x="1787380" y="276179"/>
                    <a:pt x="1789112" y="271463"/>
                    <a:pt x="1790700" y="266700"/>
                  </a:cubicBezTo>
                  <a:cubicBezTo>
                    <a:pt x="1791494" y="264319"/>
                    <a:pt x="1792590" y="262017"/>
                    <a:pt x="1793082" y="259556"/>
                  </a:cubicBezTo>
                  <a:cubicBezTo>
                    <a:pt x="1800263" y="223648"/>
                    <a:pt x="1791119" y="268390"/>
                    <a:pt x="1797844" y="238125"/>
                  </a:cubicBezTo>
                  <a:cubicBezTo>
                    <a:pt x="1798722" y="234174"/>
                    <a:pt x="1798804" y="230009"/>
                    <a:pt x="1800225" y="226219"/>
                  </a:cubicBezTo>
                  <a:cubicBezTo>
                    <a:pt x="1801230" y="223539"/>
                    <a:pt x="1803400" y="221456"/>
                    <a:pt x="1804988" y="219075"/>
                  </a:cubicBezTo>
                  <a:cubicBezTo>
                    <a:pt x="1808065" y="209844"/>
                    <a:pt x="1810343" y="203616"/>
                    <a:pt x="1812132" y="192881"/>
                  </a:cubicBezTo>
                  <a:cubicBezTo>
                    <a:pt x="1813719" y="183356"/>
                    <a:pt x="1813840" y="173467"/>
                    <a:pt x="1816894" y="164306"/>
                  </a:cubicBezTo>
                  <a:cubicBezTo>
                    <a:pt x="1821313" y="151051"/>
                    <a:pt x="1821339" y="152192"/>
                    <a:pt x="1824038" y="140494"/>
                  </a:cubicBezTo>
                  <a:cubicBezTo>
                    <a:pt x="1825683" y="133363"/>
                    <a:pt x="1827025" y="126162"/>
                    <a:pt x="1828800" y="119063"/>
                  </a:cubicBezTo>
                  <a:cubicBezTo>
                    <a:pt x="1829409" y="116628"/>
                    <a:pt x="1830573" y="114354"/>
                    <a:pt x="1831182" y="111919"/>
                  </a:cubicBezTo>
                  <a:cubicBezTo>
                    <a:pt x="1835302" y="95439"/>
                    <a:pt x="1830485" y="104630"/>
                    <a:pt x="1838325" y="92869"/>
                  </a:cubicBezTo>
                  <a:cubicBezTo>
                    <a:pt x="1843170" y="68654"/>
                    <a:pt x="1838205" y="90910"/>
                    <a:pt x="1843088" y="73819"/>
                  </a:cubicBezTo>
                  <a:cubicBezTo>
                    <a:pt x="1844752" y="67994"/>
                    <a:pt x="1847401" y="54252"/>
                    <a:pt x="1850232" y="50006"/>
                  </a:cubicBezTo>
                  <a:lnTo>
                    <a:pt x="1854994" y="42863"/>
                  </a:lnTo>
                  <a:cubicBezTo>
                    <a:pt x="1857475" y="35419"/>
                    <a:pt x="1859882" y="26109"/>
                    <a:pt x="1866900" y="21431"/>
                  </a:cubicBezTo>
                  <a:lnTo>
                    <a:pt x="1874044" y="16669"/>
                  </a:lnTo>
                  <a:cubicBezTo>
                    <a:pt x="1876626" y="8922"/>
                    <a:pt x="1875139" y="8510"/>
                    <a:pt x="1883569" y="4763"/>
                  </a:cubicBezTo>
                  <a:cubicBezTo>
                    <a:pt x="1888157" y="2724"/>
                    <a:pt x="1897857" y="0"/>
                    <a:pt x="1897857" y="0"/>
                  </a:cubicBezTo>
                  <a:cubicBezTo>
                    <a:pt x="1907382" y="794"/>
                    <a:pt x="1917159" y="63"/>
                    <a:pt x="1926432" y="2381"/>
                  </a:cubicBezTo>
                  <a:cubicBezTo>
                    <a:pt x="1933320" y="4103"/>
                    <a:pt x="1945482" y="11906"/>
                    <a:pt x="1945482" y="11906"/>
                  </a:cubicBezTo>
                  <a:cubicBezTo>
                    <a:pt x="1947863" y="14287"/>
                    <a:pt x="1950668" y="16310"/>
                    <a:pt x="1952625" y="19050"/>
                  </a:cubicBezTo>
                  <a:cubicBezTo>
                    <a:pt x="1954688" y="21939"/>
                    <a:pt x="1955115" y="25848"/>
                    <a:pt x="1957388" y="28575"/>
                  </a:cubicBezTo>
                  <a:cubicBezTo>
                    <a:pt x="1959220" y="30774"/>
                    <a:pt x="1962359" y="31475"/>
                    <a:pt x="1964532" y="33338"/>
                  </a:cubicBezTo>
                  <a:cubicBezTo>
                    <a:pt x="1967941" y="36260"/>
                    <a:pt x="1970882" y="39688"/>
                    <a:pt x="1974057" y="42863"/>
                  </a:cubicBezTo>
                  <a:cubicBezTo>
                    <a:pt x="1978669" y="61313"/>
                    <a:pt x="1972668" y="44252"/>
                    <a:pt x="1983582" y="59531"/>
                  </a:cubicBezTo>
                  <a:cubicBezTo>
                    <a:pt x="1987960" y="65660"/>
                    <a:pt x="1990940" y="76843"/>
                    <a:pt x="1993107" y="83344"/>
                  </a:cubicBezTo>
                  <a:cubicBezTo>
                    <a:pt x="1993901" y="85725"/>
                    <a:pt x="1994096" y="88399"/>
                    <a:pt x="1995488" y="90488"/>
                  </a:cubicBezTo>
                  <a:cubicBezTo>
                    <a:pt x="1997075" y="92869"/>
                    <a:pt x="1999066" y="95026"/>
                    <a:pt x="2000250" y="97631"/>
                  </a:cubicBezTo>
                  <a:cubicBezTo>
                    <a:pt x="2008432" y="115632"/>
                    <a:pt x="2006293" y="112919"/>
                    <a:pt x="2009775" y="128588"/>
                  </a:cubicBezTo>
                  <a:cubicBezTo>
                    <a:pt x="2010485" y="131783"/>
                    <a:pt x="2011515" y="134904"/>
                    <a:pt x="2012157" y="138113"/>
                  </a:cubicBezTo>
                  <a:cubicBezTo>
                    <a:pt x="2013808" y="146369"/>
                    <a:pt x="2015776" y="161069"/>
                    <a:pt x="2016919" y="169069"/>
                  </a:cubicBezTo>
                  <a:cubicBezTo>
                    <a:pt x="2018507" y="310356"/>
                    <a:pt x="2019552" y="451651"/>
                    <a:pt x="2021682" y="592931"/>
                  </a:cubicBezTo>
                  <a:cubicBezTo>
                    <a:pt x="2021934" y="609617"/>
                    <a:pt x="2022677" y="626308"/>
                    <a:pt x="2024063" y="642938"/>
                  </a:cubicBezTo>
                  <a:cubicBezTo>
                    <a:pt x="2024271" y="645439"/>
                    <a:pt x="2025784" y="647660"/>
                    <a:pt x="2026444" y="650081"/>
                  </a:cubicBezTo>
                  <a:cubicBezTo>
                    <a:pt x="2035416" y="682977"/>
                    <a:pt x="2026843" y="656037"/>
                    <a:pt x="2035969" y="683419"/>
                  </a:cubicBezTo>
                  <a:cubicBezTo>
                    <a:pt x="2035971" y="683424"/>
                    <a:pt x="2040728" y="697701"/>
                    <a:pt x="2040732" y="697706"/>
                  </a:cubicBezTo>
                  <a:lnTo>
                    <a:pt x="2045494" y="704850"/>
                  </a:lnTo>
                  <a:cubicBezTo>
                    <a:pt x="2048860" y="721681"/>
                    <a:pt x="2046594" y="712913"/>
                    <a:pt x="2052638" y="731044"/>
                  </a:cubicBezTo>
                  <a:cubicBezTo>
                    <a:pt x="2052638" y="731045"/>
                    <a:pt x="2057399" y="745330"/>
                    <a:pt x="2057400" y="745331"/>
                  </a:cubicBezTo>
                  <a:lnTo>
                    <a:pt x="2062163" y="752475"/>
                  </a:lnTo>
                  <a:cubicBezTo>
                    <a:pt x="2067119" y="772300"/>
                    <a:pt x="2061084" y="752698"/>
                    <a:pt x="2069307" y="769144"/>
                  </a:cubicBezTo>
                  <a:cubicBezTo>
                    <a:pt x="2070430" y="771389"/>
                    <a:pt x="2070469" y="774094"/>
                    <a:pt x="2071688" y="776288"/>
                  </a:cubicBezTo>
                  <a:cubicBezTo>
                    <a:pt x="2074468" y="781291"/>
                    <a:pt x="2078038" y="785813"/>
                    <a:pt x="2081213" y="790575"/>
                  </a:cubicBezTo>
                  <a:lnTo>
                    <a:pt x="2085975" y="797719"/>
                  </a:lnTo>
                  <a:cubicBezTo>
                    <a:pt x="2091299" y="805705"/>
                    <a:pt x="2096376" y="814218"/>
                    <a:pt x="2102644" y="821531"/>
                  </a:cubicBezTo>
                  <a:cubicBezTo>
                    <a:pt x="2104836" y="824088"/>
                    <a:pt x="2107596" y="826118"/>
                    <a:pt x="2109788" y="828675"/>
                  </a:cubicBezTo>
                  <a:cubicBezTo>
                    <a:pt x="2117667" y="837867"/>
                    <a:pt x="2115217" y="837962"/>
                    <a:pt x="2124075" y="845344"/>
                  </a:cubicBezTo>
                  <a:cubicBezTo>
                    <a:pt x="2126274" y="847176"/>
                    <a:pt x="2128890" y="848443"/>
                    <a:pt x="2131219" y="850106"/>
                  </a:cubicBezTo>
                  <a:cubicBezTo>
                    <a:pt x="2134449" y="852413"/>
                    <a:pt x="2137194" y="855475"/>
                    <a:pt x="2140744" y="857250"/>
                  </a:cubicBezTo>
                  <a:cubicBezTo>
                    <a:pt x="2143671" y="858714"/>
                    <a:pt x="2147122" y="858732"/>
                    <a:pt x="2150269" y="859631"/>
                  </a:cubicBezTo>
                  <a:cubicBezTo>
                    <a:pt x="2152683" y="860321"/>
                    <a:pt x="2154999" y="861323"/>
                    <a:pt x="2157413" y="862013"/>
                  </a:cubicBezTo>
                  <a:cubicBezTo>
                    <a:pt x="2160560" y="862912"/>
                    <a:pt x="2166938" y="864394"/>
                    <a:pt x="2166938" y="864394"/>
                  </a:cubicBezTo>
                </a:path>
              </a:pathLst>
            </a:custGeom>
            <a:noFill/>
            <a:ln w="381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7030A0"/>
                </a:solidFill>
                <a:latin typeface="Arial"/>
                <a:ea typeface="Arial"/>
                <a:cs typeface="Arial"/>
                <a:sym typeface="Arial"/>
              </a:endParaRPr>
            </a:p>
          </p:txBody>
        </p:sp>
        <p:grpSp>
          <p:nvGrpSpPr>
            <p:cNvPr id="1082" name="Google Shape;1082;p122"/>
            <p:cNvGrpSpPr/>
            <p:nvPr/>
          </p:nvGrpSpPr>
          <p:grpSpPr>
            <a:xfrm>
              <a:off x="4134739" y="1096731"/>
              <a:ext cx="3053293" cy="1465189"/>
              <a:chOff x="4134739" y="1096731"/>
              <a:chExt cx="3053293" cy="1465189"/>
            </a:xfrm>
          </p:grpSpPr>
          <p:grpSp>
            <p:nvGrpSpPr>
              <p:cNvPr id="1083" name="Google Shape;1083;p122"/>
              <p:cNvGrpSpPr/>
              <p:nvPr/>
            </p:nvGrpSpPr>
            <p:grpSpPr>
              <a:xfrm>
                <a:off x="4134739" y="1096731"/>
                <a:ext cx="3053293" cy="1465189"/>
                <a:chOff x="703340" y="5821437"/>
                <a:chExt cx="3053293" cy="1465189"/>
              </a:xfrm>
            </p:grpSpPr>
            <p:cxnSp>
              <p:nvCxnSpPr>
                <p:cNvPr id="1084" name="Google Shape;1084;p122"/>
                <p:cNvCxnSpPr/>
                <p:nvPr/>
              </p:nvCxnSpPr>
              <p:spPr>
                <a:xfrm>
                  <a:off x="703340" y="7286625"/>
                  <a:ext cx="3053293" cy="0"/>
                </a:xfrm>
                <a:prstGeom prst="straightConnector1">
                  <a:avLst/>
                </a:prstGeom>
                <a:noFill/>
                <a:ln w="38100" cap="flat" cmpd="sng">
                  <a:solidFill>
                    <a:schemeClr val="dk1"/>
                  </a:solidFill>
                  <a:prstDash val="solid"/>
                  <a:round/>
                  <a:headEnd type="none" w="sm" len="sm"/>
                  <a:tailEnd type="stealth" w="med" len="med"/>
                </a:ln>
              </p:spPr>
            </p:cxnSp>
            <p:cxnSp>
              <p:nvCxnSpPr>
                <p:cNvPr id="1085" name="Google Shape;1085;p122"/>
                <p:cNvCxnSpPr/>
                <p:nvPr/>
              </p:nvCxnSpPr>
              <p:spPr>
                <a:xfrm rot="10800000">
                  <a:off x="725561" y="5821437"/>
                  <a:ext cx="0" cy="1465189"/>
                </a:xfrm>
                <a:prstGeom prst="straightConnector1">
                  <a:avLst/>
                </a:prstGeom>
                <a:noFill/>
                <a:ln w="38100" cap="flat" cmpd="sng">
                  <a:solidFill>
                    <a:schemeClr val="dk1"/>
                  </a:solidFill>
                  <a:prstDash val="solid"/>
                  <a:round/>
                  <a:headEnd type="none" w="sm" len="sm"/>
                  <a:tailEnd type="stealth" w="med" len="med"/>
                </a:ln>
              </p:spPr>
            </p:cxnSp>
          </p:grpSp>
          <p:sp>
            <p:nvSpPr>
              <p:cNvPr id="1086" name="Google Shape;1086;p122"/>
              <p:cNvSpPr txBox="1"/>
              <p:nvPr/>
            </p:nvSpPr>
            <p:spPr>
              <a:xfrm>
                <a:off x="6425231" y="2200550"/>
                <a:ext cx="68903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a:solidFill>
                      <a:schemeClr val="dk1"/>
                    </a:solidFill>
                    <a:latin typeface="Arial"/>
                    <a:ea typeface="Arial"/>
                    <a:cs typeface="Arial"/>
                    <a:sym typeface="Arial"/>
                  </a:rPr>
                  <a:t>Time</a:t>
                </a:r>
                <a:endParaRPr sz="1600" b="0" i="0" u="none" strike="noStrike" cap="none">
                  <a:solidFill>
                    <a:schemeClr val="dk1"/>
                  </a:solidFill>
                  <a:latin typeface="Arial"/>
                  <a:ea typeface="Arial"/>
                  <a:cs typeface="Arial"/>
                  <a:sym typeface="Arial"/>
                </a:endParaRPr>
              </a:p>
            </p:txBody>
          </p:sp>
        </p:grpSp>
      </p:grpSp>
      <p:sp>
        <p:nvSpPr>
          <p:cNvPr id="1087" name="Google Shape;1087;p122"/>
          <p:cNvSpPr/>
          <p:nvPr/>
        </p:nvSpPr>
        <p:spPr>
          <a:xfrm rot="10800000">
            <a:off x="3552925" y="4892863"/>
            <a:ext cx="1666140"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088" name="Google Shape;1088;p122"/>
          <p:cNvGrpSpPr/>
          <p:nvPr/>
        </p:nvGrpSpPr>
        <p:grpSpPr>
          <a:xfrm>
            <a:off x="4580051" y="4243976"/>
            <a:ext cx="947931" cy="1219049"/>
            <a:chOff x="4522901" y="4224926"/>
            <a:chExt cx="947931" cy="1219049"/>
          </a:xfrm>
        </p:grpSpPr>
        <p:pic>
          <p:nvPicPr>
            <p:cNvPr id="1089" name="Google Shape;1089;p122" descr="http://vignette3.wikia.nocookie.net/arresteddevelopment/images/6/6e/Netflix_Logo.jpg/revision/latest?cb=20120105151323"/>
            <p:cNvPicPr preferRelativeResize="0"/>
            <p:nvPr/>
          </p:nvPicPr>
          <p:blipFill rotWithShape="1">
            <a:blip r:embed="rId7">
              <a:alphaModFix/>
            </a:blip>
            <a:srcRect/>
            <a:stretch/>
          </p:blipFill>
          <p:spPr>
            <a:xfrm>
              <a:off x="4850702" y="4224926"/>
              <a:ext cx="296944" cy="279944"/>
            </a:xfrm>
            <a:prstGeom prst="rect">
              <a:avLst/>
            </a:prstGeom>
            <a:noFill/>
            <a:ln>
              <a:noFill/>
            </a:ln>
          </p:spPr>
        </p:pic>
        <p:pic>
          <p:nvPicPr>
            <p:cNvPr id="1090" name="Google Shape;1090;p122" descr="http://vignette3.wikia.nocookie.net/arresteddevelopment/images/6/6e/Netflix_Logo.jpg/revision/latest?cb=20120105151323"/>
            <p:cNvPicPr preferRelativeResize="0"/>
            <p:nvPr/>
          </p:nvPicPr>
          <p:blipFill rotWithShape="1">
            <a:blip r:embed="rId7">
              <a:alphaModFix/>
            </a:blip>
            <a:srcRect/>
            <a:stretch/>
          </p:blipFill>
          <p:spPr>
            <a:xfrm>
              <a:off x="4522901" y="4537415"/>
              <a:ext cx="296944" cy="279944"/>
            </a:xfrm>
            <a:prstGeom prst="rect">
              <a:avLst/>
            </a:prstGeom>
            <a:noFill/>
            <a:ln>
              <a:noFill/>
            </a:ln>
          </p:spPr>
        </p:pic>
        <p:pic>
          <p:nvPicPr>
            <p:cNvPr id="1091" name="Google Shape;1091;p122" descr="http://vignette3.wikia.nocookie.net/arresteddevelopment/images/6/6e/Netflix_Logo.jpg/revision/latest?cb=20120105151323"/>
            <p:cNvPicPr preferRelativeResize="0"/>
            <p:nvPr/>
          </p:nvPicPr>
          <p:blipFill rotWithShape="1">
            <a:blip r:embed="rId7">
              <a:alphaModFix/>
            </a:blip>
            <a:srcRect/>
            <a:stretch/>
          </p:blipFill>
          <p:spPr>
            <a:xfrm>
              <a:off x="4850702" y="4538234"/>
              <a:ext cx="296944" cy="279944"/>
            </a:xfrm>
            <a:prstGeom prst="rect">
              <a:avLst/>
            </a:prstGeom>
            <a:noFill/>
            <a:ln>
              <a:noFill/>
            </a:ln>
          </p:spPr>
        </p:pic>
        <p:pic>
          <p:nvPicPr>
            <p:cNvPr id="1092" name="Google Shape;1092;p122" descr="http://vignette3.wikia.nocookie.net/arresteddevelopment/images/6/6e/Netflix_Logo.jpg/revision/latest?cb=20120105151323"/>
            <p:cNvPicPr preferRelativeResize="0"/>
            <p:nvPr/>
          </p:nvPicPr>
          <p:blipFill rotWithShape="1">
            <a:blip r:embed="rId7">
              <a:alphaModFix/>
            </a:blip>
            <a:srcRect/>
            <a:stretch/>
          </p:blipFill>
          <p:spPr>
            <a:xfrm>
              <a:off x="4850702" y="4851542"/>
              <a:ext cx="296944" cy="279944"/>
            </a:xfrm>
            <a:prstGeom prst="rect">
              <a:avLst/>
            </a:prstGeom>
            <a:noFill/>
            <a:ln>
              <a:noFill/>
            </a:ln>
          </p:spPr>
        </p:pic>
        <p:pic>
          <p:nvPicPr>
            <p:cNvPr id="1093" name="Google Shape;1093;p122" descr="http://vignette3.wikia.nocookie.net/arresteddevelopment/images/6/6e/Netflix_Logo.jpg/revision/latest?cb=20120105151323"/>
            <p:cNvPicPr preferRelativeResize="0"/>
            <p:nvPr/>
          </p:nvPicPr>
          <p:blipFill rotWithShape="1">
            <a:blip r:embed="rId7">
              <a:alphaModFix/>
            </a:blip>
            <a:srcRect/>
            <a:stretch/>
          </p:blipFill>
          <p:spPr>
            <a:xfrm>
              <a:off x="5173888" y="4850723"/>
              <a:ext cx="296944" cy="279944"/>
            </a:xfrm>
            <a:prstGeom prst="rect">
              <a:avLst/>
            </a:prstGeom>
            <a:noFill/>
            <a:ln>
              <a:noFill/>
            </a:ln>
          </p:spPr>
        </p:pic>
        <p:pic>
          <p:nvPicPr>
            <p:cNvPr id="1094" name="Google Shape;1094;p122" descr="http://vignette3.wikia.nocookie.net/arresteddevelopment/images/6/6e/Netflix_Logo.jpg/revision/latest?cb=20120105151323"/>
            <p:cNvPicPr preferRelativeResize="0"/>
            <p:nvPr/>
          </p:nvPicPr>
          <p:blipFill rotWithShape="1">
            <a:blip r:embed="rId7">
              <a:alphaModFix/>
            </a:blip>
            <a:srcRect/>
            <a:stretch/>
          </p:blipFill>
          <p:spPr>
            <a:xfrm>
              <a:off x="5167648" y="5164031"/>
              <a:ext cx="296944" cy="279944"/>
            </a:xfrm>
            <a:prstGeom prst="rect">
              <a:avLst/>
            </a:prstGeom>
            <a:noFill/>
            <a:ln>
              <a:noFill/>
            </a:ln>
          </p:spPr>
        </p:pic>
        <p:pic>
          <p:nvPicPr>
            <p:cNvPr id="1095" name="Google Shape;1095;p122" descr="http://vignette3.wikia.nocookie.net/arresteddevelopment/images/6/6e/Netflix_Logo.jpg/revision/latest?cb=20120105151323"/>
            <p:cNvPicPr preferRelativeResize="0"/>
            <p:nvPr/>
          </p:nvPicPr>
          <p:blipFill rotWithShape="1">
            <a:blip r:embed="rId7">
              <a:alphaModFix/>
            </a:blip>
            <a:srcRect/>
            <a:stretch/>
          </p:blipFill>
          <p:spPr>
            <a:xfrm>
              <a:off x="4522901" y="4224926"/>
              <a:ext cx="296944" cy="279944"/>
            </a:xfrm>
            <a:prstGeom prst="rect">
              <a:avLst/>
            </a:prstGeom>
            <a:noFill/>
            <a:ln>
              <a:noFill/>
            </a:ln>
          </p:spPr>
        </p:pic>
      </p:grpSp>
      <p:sp>
        <p:nvSpPr>
          <p:cNvPr id="1096" name="Google Shape;1096;p122"/>
          <p:cNvSpPr/>
          <p:nvPr/>
        </p:nvSpPr>
        <p:spPr>
          <a:xfrm rot="10800000">
            <a:off x="1644887" y="4390030"/>
            <a:ext cx="2935164"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97" name="Google Shape;1097;p122"/>
          <p:cNvPicPr preferRelativeResize="0"/>
          <p:nvPr/>
        </p:nvPicPr>
        <p:blipFill rotWithShape="1">
          <a:blip r:embed="rId3">
            <a:alphaModFix/>
          </a:blip>
          <a:srcRect/>
          <a:stretch/>
        </p:blipFill>
        <p:spPr>
          <a:xfrm>
            <a:off x="51081" y="3913783"/>
            <a:ext cx="1583762" cy="1448974"/>
          </a:xfrm>
          <a:prstGeom prst="rect">
            <a:avLst/>
          </a:prstGeom>
          <a:noFill/>
          <a:ln>
            <a:noFill/>
          </a:ln>
        </p:spPr>
      </p:pic>
      <p:sp>
        <p:nvSpPr>
          <p:cNvPr id="1098" name="Google Shape;1098;p122"/>
          <p:cNvSpPr/>
          <p:nvPr/>
        </p:nvSpPr>
        <p:spPr>
          <a:xfrm rot="10800000">
            <a:off x="2035700" y="5382243"/>
            <a:ext cx="3484671"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099" name="Google Shape;1099;p122"/>
          <p:cNvGrpSpPr/>
          <p:nvPr/>
        </p:nvGrpSpPr>
        <p:grpSpPr>
          <a:xfrm>
            <a:off x="1360288" y="1661595"/>
            <a:ext cx="2374143" cy="1960000"/>
            <a:chOff x="1360288" y="1661595"/>
            <a:chExt cx="2374143" cy="1960000"/>
          </a:xfrm>
        </p:grpSpPr>
        <p:sp>
          <p:nvSpPr>
            <p:cNvPr id="1100" name="Google Shape;1100;p122"/>
            <p:cNvSpPr txBox="1"/>
            <p:nvPr/>
          </p:nvSpPr>
          <p:spPr>
            <a:xfrm>
              <a:off x="1977219" y="2544377"/>
              <a:ext cx="1757212"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B0F0"/>
                  </a:solidFill>
                  <a:latin typeface="Arial"/>
                  <a:ea typeface="Arial"/>
                  <a:cs typeface="Arial"/>
                  <a:sym typeface="Arial"/>
                </a:rPr>
                <a:t>Digital</a:t>
              </a:r>
              <a:br>
                <a:rPr lang="en-US" sz="3200" b="0" i="0" u="none" strike="noStrike" cap="none">
                  <a:solidFill>
                    <a:srgbClr val="00B0F0"/>
                  </a:solidFill>
                  <a:latin typeface="Arial"/>
                  <a:ea typeface="Arial"/>
                  <a:cs typeface="Arial"/>
                  <a:sym typeface="Arial"/>
                </a:rPr>
              </a:br>
              <a:r>
                <a:rPr lang="en-US" sz="3200" b="0" i="0" u="none" strike="noStrike" cap="none">
                  <a:solidFill>
                    <a:srgbClr val="00B0F0"/>
                  </a:solidFill>
                  <a:latin typeface="Arial"/>
                  <a:ea typeface="Arial"/>
                  <a:cs typeface="Arial"/>
                  <a:sym typeface="Arial"/>
                </a:rPr>
                <a:t>Services</a:t>
              </a:r>
              <a:endParaRPr sz="1400" b="0" i="0" u="none" strike="noStrike" cap="none">
                <a:solidFill>
                  <a:srgbClr val="000000"/>
                </a:solidFill>
                <a:latin typeface="Arial"/>
                <a:ea typeface="Arial"/>
                <a:cs typeface="Arial"/>
                <a:sym typeface="Arial"/>
              </a:endParaRPr>
            </a:p>
          </p:txBody>
        </p:sp>
        <p:sp>
          <p:nvSpPr>
            <p:cNvPr id="1101" name="Google Shape;1101;p122"/>
            <p:cNvSpPr/>
            <p:nvPr/>
          </p:nvSpPr>
          <p:spPr>
            <a:xfrm>
              <a:off x="1360288" y="1661595"/>
              <a:ext cx="922683"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02" name="Google Shape;1102;p122"/>
          <p:cNvSpPr txBox="1"/>
          <p:nvPr/>
        </p:nvSpPr>
        <p:spPr>
          <a:xfrm rot="5400000">
            <a:off x="8929720" y="3761363"/>
            <a:ext cx="3643946"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2060"/>
                </a:solidFill>
                <a:latin typeface="Arial"/>
                <a:ea typeface="Arial"/>
                <a:cs typeface="Arial"/>
                <a:sym typeface="Arial"/>
              </a:rPr>
              <a:t> Computing Continuum</a:t>
            </a:r>
            <a:endParaRPr sz="1400" b="0" i="0" u="none" strike="noStrike" cap="none">
              <a:solidFill>
                <a:srgbClr val="000000"/>
              </a:solidFill>
              <a:latin typeface="Arial"/>
              <a:ea typeface="Arial"/>
              <a:cs typeface="Arial"/>
              <a:sym typeface="Arial"/>
            </a:endParaRPr>
          </a:p>
        </p:txBody>
      </p:sp>
      <p:grpSp>
        <p:nvGrpSpPr>
          <p:cNvPr id="1103" name="Google Shape;1103;p122"/>
          <p:cNvGrpSpPr/>
          <p:nvPr/>
        </p:nvGrpSpPr>
        <p:grpSpPr>
          <a:xfrm>
            <a:off x="71713" y="1287781"/>
            <a:ext cx="1755609" cy="1838106"/>
            <a:chOff x="200760" y="1906037"/>
            <a:chExt cx="1755609" cy="1838106"/>
          </a:xfrm>
        </p:grpSpPr>
        <p:pic>
          <p:nvPicPr>
            <p:cNvPr id="1104" name="Google Shape;1104;p122" descr="http://products.dandb.com/aff/leadadvisor/images/icon01.jpg"/>
            <p:cNvPicPr preferRelativeResize="0"/>
            <p:nvPr/>
          </p:nvPicPr>
          <p:blipFill rotWithShape="1">
            <a:blip r:embed="rId9">
              <a:alphaModFix/>
            </a:blip>
            <a:srcRect/>
            <a:stretch/>
          </p:blipFill>
          <p:spPr>
            <a:xfrm>
              <a:off x="200760" y="1906037"/>
              <a:ext cx="1469188" cy="1225634"/>
            </a:xfrm>
            <a:prstGeom prst="rect">
              <a:avLst/>
            </a:prstGeom>
            <a:noFill/>
            <a:ln>
              <a:noFill/>
            </a:ln>
          </p:spPr>
        </p:pic>
        <p:sp>
          <p:nvSpPr>
            <p:cNvPr id="1105" name="Google Shape;1105;p122"/>
            <p:cNvSpPr txBox="1"/>
            <p:nvPr/>
          </p:nvSpPr>
          <p:spPr>
            <a:xfrm>
              <a:off x="200760" y="3159368"/>
              <a:ext cx="17556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B0F0"/>
                  </a:solidFill>
                  <a:latin typeface="Arial"/>
                  <a:ea typeface="Arial"/>
                  <a:cs typeface="Arial"/>
                  <a:sym typeface="Arial"/>
                </a:rPr>
                <a:t>Creators</a:t>
              </a:r>
              <a:endParaRPr sz="1400" b="0" i="0" u="none" strike="noStrike" cap="none">
                <a:solidFill>
                  <a:srgbClr val="000000"/>
                </a:solidFill>
                <a:latin typeface="Arial"/>
                <a:ea typeface="Arial"/>
                <a:cs typeface="Arial"/>
                <a:sym typeface="Arial"/>
              </a:endParaRPr>
            </a:p>
          </p:txBody>
        </p:sp>
      </p:grpSp>
      <p:sp>
        <p:nvSpPr>
          <p:cNvPr id="1106" name="Google Shape;1106;p122"/>
          <p:cNvSpPr/>
          <p:nvPr/>
        </p:nvSpPr>
        <p:spPr>
          <a:xfrm rot="5400000">
            <a:off x="428760" y="3323779"/>
            <a:ext cx="836329" cy="513708"/>
          </a:xfrm>
          <a:prstGeom prst="right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107" name="Google Shape;1107;p122" descr="https://s.yimg.com/ny/api/res/1.2/YZj8QWy8iF3mrgFBbjgu9Q--/YXBwaWQ9aGlnaGxhbmRlcjtzbT0xO3c9ODAwO2lsPXBsYW5l/http:/media.zenfs.com/en_US/News/US-AFPRelax/pokemon_go_logo.269a5113056.original.jpg"/>
          <p:cNvPicPr preferRelativeResize="0"/>
          <p:nvPr/>
        </p:nvPicPr>
        <p:blipFill rotWithShape="1">
          <a:blip r:embed="rId10">
            <a:alphaModFix/>
          </a:blip>
          <a:srcRect/>
          <a:stretch/>
        </p:blipFill>
        <p:spPr>
          <a:xfrm>
            <a:off x="2332307" y="1118793"/>
            <a:ext cx="983600" cy="617210"/>
          </a:xfrm>
          <a:prstGeom prst="rect">
            <a:avLst/>
          </a:prstGeom>
          <a:noFill/>
          <a:ln>
            <a:noFill/>
          </a:ln>
        </p:spPr>
      </p:pic>
      <p:pic>
        <p:nvPicPr>
          <p:cNvPr id="1108" name="Google Shape;1108;p122" descr="https://s.yimg.com/ny/api/res/1.2/YZj8QWy8iF3mrgFBbjgu9Q--/YXBwaWQ9aGlnaGxhbmRlcjtzbT0xO3c9ODAwO2lsPXBsYW5l/http:/media.zenfs.com/en_US/News/US-AFPRelax/pokemon_go_logo.269a5113056.original.jpg"/>
          <p:cNvPicPr preferRelativeResize="0"/>
          <p:nvPr/>
        </p:nvPicPr>
        <p:blipFill rotWithShape="1">
          <a:blip r:embed="rId10">
            <a:alphaModFix/>
          </a:blip>
          <a:srcRect/>
          <a:stretch/>
        </p:blipFill>
        <p:spPr>
          <a:xfrm>
            <a:off x="364342" y="4169484"/>
            <a:ext cx="983600" cy="617210"/>
          </a:xfrm>
          <a:prstGeom prst="rect">
            <a:avLst/>
          </a:prstGeom>
          <a:noFill/>
          <a:ln>
            <a:noFill/>
          </a:ln>
        </p:spPr>
      </p:pic>
      <p:pic>
        <p:nvPicPr>
          <p:cNvPr id="1109" name="Google Shape;1109;p122" descr="http://vignette3.wikia.nocookie.net/arresteddevelopment/images/6/6e/Netflix_Logo.jpg/revision/latest?cb=20120105151323"/>
          <p:cNvPicPr preferRelativeResize="0"/>
          <p:nvPr/>
        </p:nvPicPr>
        <p:blipFill rotWithShape="1">
          <a:blip r:embed="rId7">
            <a:alphaModFix/>
          </a:blip>
          <a:srcRect/>
          <a:stretch/>
        </p:blipFill>
        <p:spPr>
          <a:xfrm>
            <a:off x="2895365" y="4926503"/>
            <a:ext cx="296944" cy="279944"/>
          </a:xfrm>
          <a:prstGeom prst="rect">
            <a:avLst/>
          </a:prstGeom>
          <a:noFill/>
          <a:ln>
            <a:noFill/>
          </a:ln>
        </p:spPr>
      </p:pic>
      <p:pic>
        <p:nvPicPr>
          <p:cNvPr id="1110" name="Google Shape;1110;p122" descr="http://www.userlogos.org/files/logos/Diamond00744/dropbox_1.png"/>
          <p:cNvPicPr preferRelativeResize="0"/>
          <p:nvPr/>
        </p:nvPicPr>
        <p:blipFill rotWithShape="1">
          <a:blip r:embed="rId6">
            <a:alphaModFix/>
          </a:blip>
          <a:srcRect/>
          <a:stretch/>
        </p:blipFill>
        <p:spPr>
          <a:xfrm>
            <a:off x="1155316" y="5244807"/>
            <a:ext cx="687459" cy="515594"/>
          </a:xfrm>
          <a:prstGeom prst="rect">
            <a:avLst/>
          </a:prstGeom>
          <a:noFill/>
          <a:ln>
            <a:noFill/>
          </a:ln>
        </p:spPr>
      </p:pic>
      <p:pic>
        <p:nvPicPr>
          <p:cNvPr id="1111" name="Google Shape;1111;p122" descr="https://lh3.googleusercontent.com/K0nTe1vRNUcTz8WD6s9z0-bdRQEx_HBjy7A2im20fNef2gDz8gznJ76iRSrNbktrAzw=w300"/>
          <p:cNvPicPr preferRelativeResize="0"/>
          <p:nvPr/>
        </p:nvPicPr>
        <p:blipFill rotWithShape="1">
          <a:blip r:embed="rId11">
            <a:alphaModFix/>
          </a:blip>
          <a:srcRect/>
          <a:stretch/>
        </p:blipFill>
        <p:spPr>
          <a:xfrm>
            <a:off x="5243832" y="4563498"/>
            <a:ext cx="267801" cy="267801"/>
          </a:xfrm>
          <a:prstGeom prst="rect">
            <a:avLst/>
          </a:prstGeom>
          <a:noFill/>
          <a:ln>
            <a:noFill/>
          </a:ln>
        </p:spPr>
      </p:pic>
      <p:pic>
        <p:nvPicPr>
          <p:cNvPr id="1112" name="Google Shape;1112;p122" descr="https://lh3.googleusercontent.com/K0nTe1vRNUcTz8WD6s9z0-bdRQEx_HBjy7A2im20fNef2gDz8gznJ76iRSrNbktrAzw=w300"/>
          <p:cNvPicPr preferRelativeResize="0"/>
          <p:nvPr/>
        </p:nvPicPr>
        <p:blipFill rotWithShape="1">
          <a:blip r:embed="rId11">
            <a:alphaModFix/>
          </a:blip>
          <a:srcRect/>
          <a:stretch/>
        </p:blipFill>
        <p:spPr>
          <a:xfrm>
            <a:off x="5561976" y="4880387"/>
            <a:ext cx="267801" cy="267801"/>
          </a:xfrm>
          <a:prstGeom prst="rect">
            <a:avLst/>
          </a:prstGeom>
          <a:noFill/>
          <a:ln>
            <a:noFill/>
          </a:ln>
        </p:spPr>
      </p:pic>
      <p:sp>
        <p:nvSpPr>
          <p:cNvPr id="1113" name="Google Shape;1113;p122"/>
          <p:cNvSpPr txBox="1"/>
          <p:nvPr/>
        </p:nvSpPr>
        <p:spPr>
          <a:xfrm>
            <a:off x="-192352" y="5974727"/>
            <a:ext cx="10490487" cy="52318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200"/>
              <a:buFont typeface="Arial"/>
              <a:buNone/>
            </a:pPr>
            <a:r>
              <a:rPr lang="en-US" sz="2800" b="0" i="0" u="none" strike="noStrike" cap="none">
                <a:solidFill>
                  <a:srgbClr val="00B0F0"/>
                </a:solidFill>
                <a:latin typeface="Arial"/>
                <a:ea typeface="Arial"/>
                <a:cs typeface="Arial"/>
                <a:sym typeface="Arial"/>
              </a:rPr>
              <a:t>Extreme Automation, Performance, Dependability, Sustainability</a:t>
            </a:r>
            <a:endParaRPr sz="1200" b="0" i="0" u="none" strike="noStrike" cap="none">
              <a:solidFill>
                <a:srgbClr val="000000"/>
              </a:solidFill>
              <a:latin typeface="Arial"/>
              <a:ea typeface="Arial"/>
              <a:cs typeface="Arial"/>
              <a:sym typeface="Arial"/>
            </a:endParaRPr>
          </a:p>
        </p:txBody>
      </p:sp>
      <p:sp>
        <p:nvSpPr>
          <p:cNvPr id="1114" name="Google Shape;1114;p122"/>
          <p:cNvSpPr txBox="1"/>
          <p:nvPr/>
        </p:nvSpPr>
        <p:spPr>
          <a:xfrm>
            <a:off x="4205018" y="1036965"/>
            <a:ext cx="190847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7030A0"/>
                </a:solidFill>
                <a:latin typeface="Arial"/>
                <a:ea typeface="Arial"/>
                <a:cs typeface="Arial"/>
                <a:sym typeface="Arial"/>
              </a:rPr>
              <a:t>Workload</a:t>
            </a:r>
            <a:endParaRPr sz="1400" b="0" i="0" u="none" strike="noStrike" cap="none">
              <a:solidFill>
                <a:srgbClr val="000000"/>
              </a:solidFill>
              <a:latin typeface="Arial"/>
              <a:ea typeface="Arial"/>
              <a:cs typeface="Arial"/>
              <a:sym typeface="Arial"/>
            </a:endParaRPr>
          </a:p>
        </p:txBody>
      </p:sp>
      <p:sp>
        <p:nvSpPr>
          <p:cNvPr id="1115" name="Google Shape;1115;p122"/>
          <p:cNvSpPr/>
          <p:nvPr/>
        </p:nvSpPr>
        <p:spPr>
          <a:xfrm rot="10800000" flipH="1">
            <a:off x="847281"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16" name="Google Shape;1116;p122"/>
          <p:cNvSpPr txBox="1"/>
          <p:nvPr/>
        </p:nvSpPr>
        <p:spPr>
          <a:xfrm>
            <a:off x="190416" y="110206"/>
            <a:ext cx="11195852"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FFFFFF"/>
                </a:solidFill>
                <a:latin typeface="Calibri"/>
                <a:ea typeface="Calibri"/>
                <a:cs typeface="Calibri"/>
                <a:sym typeface="Calibri"/>
              </a:rPr>
              <a:t>… IN A SMARTLY ORCHESTRATED ICT ECOSYSTEM …</a:t>
            </a:r>
            <a:endParaRPr sz="3200" b="0" i="0" u="none" strike="noStrike" cap="none">
              <a:solidFill>
                <a:srgbClr val="FFFFFF"/>
              </a:solidFill>
              <a:latin typeface="Calibri"/>
              <a:ea typeface="Calibri"/>
              <a:cs typeface="Calibri"/>
              <a:sym typeface="Calibri"/>
            </a:endParaRPr>
          </a:p>
        </p:txBody>
      </p:sp>
      <p:sp>
        <p:nvSpPr>
          <p:cNvPr id="1117" name="Google Shape;1117;p122"/>
          <p:cNvSpPr/>
          <p:nvPr/>
        </p:nvSpPr>
        <p:spPr>
          <a:xfrm>
            <a:off x="7170056" y="1224328"/>
            <a:ext cx="4216212" cy="1151228"/>
          </a:xfrm>
          <a:prstGeom prst="rect">
            <a:avLst/>
          </a:prstGeom>
          <a:solidFill>
            <a:srgbClr val="7030A0"/>
          </a:solidFill>
          <a:ln w="10775" cap="flat" cmpd="sng">
            <a:solidFill>
              <a:srgbClr val="5B6E7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chemeClr val="lt1"/>
                </a:solidFill>
                <a:latin typeface="Arial"/>
                <a:ea typeface="Arial"/>
                <a:cs typeface="Arial"/>
                <a:sym typeface="Arial"/>
              </a:rPr>
              <a:t>100s of services</a:t>
            </a:r>
            <a:br>
              <a:rPr lang="en-US" sz="4000" b="1" i="0" u="none" strike="noStrike" cap="none" dirty="0">
                <a:solidFill>
                  <a:schemeClr val="lt1"/>
                </a:solidFill>
                <a:latin typeface="Arial"/>
                <a:ea typeface="Arial"/>
                <a:cs typeface="Arial"/>
                <a:sym typeface="Arial"/>
              </a:rPr>
            </a:br>
            <a:r>
              <a:rPr lang="en-US" sz="4000" b="1" i="0" u="none" strike="noStrike" cap="none" dirty="0">
                <a:solidFill>
                  <a:schemeClr val="lt1"/>
                </a:solidFill>
                <a:latin typeface="Arial"/>
                <a:ea typeface="Arial"/>
                <a:cs typeface="Arial"/>
                <a:sym typeface="Arial"/>
              </a:rPr>
              <a:t>… an ecosystem</a:t>
            </a:r>
            <a:endParaRPr sz="4000" b="1" i="0" u="none" strike="noStrike" cap="none" dirty="0">
              <a:solidFill>
                <a:schemeClr val="lt1"/>
              </a:solidFill>
              <a:latin typeface="Arial"/>
              <a:ea typeface="Arial"/>
              <a:cs typeface="Arial"/>
              <a:sym typeface="Arial"/>
            </a:endParaRPr>
          </a:p>
        </p:txBody>
      </p:sp>
      <p:sp>
        <p:nvSpPr>
          <p:cNvPr id="1118" name="Google Shape;1118;p122"/>
          <p:cNvSpPr txBox="1"/>
          <p:nvPr/>
        </p:nvSpPr>
        <p:spPr>
          <a:xfrm>
            <a:off x="9055825" y="5265276"/>
            <a:ext cx="1098121" cy="700534"/>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Source: </a:t>
            </a:r>
            <a:br>
              <a:rPr lang="en-US" sz="1800" b="0" i="0" u="none" strike="noStrike" cap="none">
                <a:solidFill>
                  <a:schemeClr val="lt1"/>
                </a:solidFill>
                <a:latin typeface="Arial"/>
                <a:ea typeface="Arial"/>
                <a:cs typeface="Arial"/>
                <a:sym typeface="Arial"/>
              </a:rPr>
            </a:br>
            <a:r>
              <a:rPr lang="en-US" sz="1800" b="0" i="0" u="none" strike="noStrike" cap="none">
                <a:solidFill>
                  <a:schemeClr val="lt1"/>
                </a:solidFill>
                <a:latin typeface="Arial"/>
                <a:ea typeface="Arial"/>
                <a:cs typeface="Arial"/>
                <a:sym typeface="Arial"/>
              </a:rPr>
              <a:t>Google</a:t>
            </a:r>
            <a:endParaRPr sz="1800" b="0" i="0" u="none" strike="noStrike" cap="none">
              <a:solidFill>
                <a:schemeClr val="lt1"/>
              </a:solidFill>
              <a:latin typeface="Arial"/>
              <a:ea typeface="Arial"/>
              <a:cs typeface="Arial"/>
              <a:sym typeface="Arial"/>
            </a:endParaRPr>
          </a:p>
        </p:txBody>
      </p:sp>
      <p:sp>
        <p:nvSpPr>
          <p:cNvPr id="1119" name="Google Shape;1119;p122"/>
          <p:cNvSpPr/>
          <p:nvPr/>
        </p:nvSpPr>
        <p:spPr>
          <a:xfrm rot="-5400000">
            <a:off x="2273918" y="3817695"/>
            <a:ext cx="1077218"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120" name="Google Shape;1120;p122" descr="D:\TUD\MyCV\2015-01-05_ISO-Award-DocentVanHetJaar2015\__speech-drafts\_Kenney-images\Art (7.500 files)\Game icons (100 assets)\PNG\Black\2x\menuList.png">
            <a:hlinkClick r:id="rId12" action="ppaction://hlinksldjump"/>
          </p:cNvPr>
          <p:cNvPicPr preferRelativeResize="0"/>
          <p:nvPr/>
        </p:nvPicPr>
        <p:blipFill rotWithShape="1">
          <a:blip r:embed="rId13">
            <a:alphaModFix/>
          </a:blip>
          <a:srcRect/>
          <a:stretch/>
        </p:blipFill>
        <p:spPr>
          <a:xfrm>
            <a:off x="11259733" y="6205825"/>
            <a:ext cx="222810" cy="222810"/>
          </a:xfrm>
          <a:prstGeom prst="rect">
            <a:avLst/>
          </a:prstGeom>
          <a:solidFill>
            <a:srgbClr val="D8D8D8"/>
          </a:solidFill>
          <a:ln>
            <a:noFill/>
          </a:ln>
        </p:spPr>
      </p:pic>
      <p:sp>
        <p:nvSpPr>
          <p:cNvPr id="1121" name="Google Shape;1121;p122"/>
          <p:cNvSpPr/>
          <p:nvPr/>
        </p:nvSpPr>
        <p:spPr>
          <a:xfrm>
            <a:off x="10593453"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FFFFFF"/>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1122" name="Google Shape;1122;p122"/>
          <p:cNvSpPr/>
          <p:nvPr/>
        </p:nvSpPr>
        <p:spPr>
          <a:xfrm>
            <a:off x="2164923" y="4132915"/>
            <a:ext cx="1450944" cy="740472"/>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chemeClr val="lt1"/>
                </a:solidFill>
                <a:latin typeface="Arial"/>
                <a:ea typeface="Arial"/>
                <a:cs typeface="Arial"/>
                <a:sym typeface="Arial"/>
              </a:rPr>
              <a:t>RM&amp;S</a:t>
            </a:r>
            <a:endParaRPr sz="3000" b="1"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8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1130" name="Google Shape;1130;p123"/>
          <p:cNvPicPr preferRelativeResize="0"/>
          <p:nvPr/>
        </p:nvPicPr>
        <p:blipFill rotWithShape="1">
          <a:blip r:embed="rId3">
            <a:alphaModFix/>
          </a:blip>
          <a:srcRect b="43817"/>
          <a:stretch/>
        </p:blipFill>
        <p:spPr>
          <a:xfrm>
            <a:off x="5093432" y="1129630"/>
            <a:ext cx="6186659" cy="4629942"/>
          </a:xfrm>
          <a:prstGeom prst="rect">
            <a:avLst/>
          </a:prstGeom>
          <a:noFill/>
          <a:ln>
            <a:noFill/>
          </a:ln>
        </p:spPr>
      </p:pic>
      <p:sp>
        <p:nvSpPr>
          <p:cNvPr id="1131" name="Google Shape;1131;p123"/>
          <p:cNvSpPr txBox="1">
            <a:spLocks noGrp="1"/>
          </p:cNvSpPr>
          <p:nvPr>
            <p:ph type="subTitle" idx="1"/>
          </p:nvPr>
        </p:nvSpPr>
        <p:spPr>
          <a:xfrm>
            <a:off x="960175" y="1080029"/>
            <a:ext cx="9745755" cy="576016"/>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600"/>
              <a:buNone/>
            </a:pPr>
            <a:endParaRPr/>
          </a:p>
        </p:txBody>
      </p:sp>
      <p:sp>
        <p:nvSpPr>
          <p:cNvPr id="1132" name="Google Shape;1132;p123"/>
          <p:cNvSpPr txBox="1">
            <a:spLocks noGrp="1"/>
          </p:cNvSpPr>
          <p:nvPr>
            <p:ph type="title"/>
          </p:nvPr>
        </p:nvSpPr>
        <p:spPr>
          <a:xfrm>
            <a:off x="960175" y="339011"/>
            <a:ext cx="10544404" cy="10800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3600"/>
              <a:buFont typeface="Arial"/>
              <a:buNone/>
            </a:pPr>
            <a:endParaRPr/>
          </a:p>
        </p:txBody>
      </p:sp>
      <p:sp>
        <p:nvSpPr>
          <p:cNvPr id="1133" name="Google Shape;1133;p123"/>
          <p:cNvSpPr txBox="1">
            <a:spLocks noGrp="1"/>
          </p:cNvSpPr>
          <p:nvPr>
            <p:ph type="body" idx="2"/>
          </p:nvPr>
        </p:nvSpPr>
        <p:spPr>
          <a:xfrm>
            <a:off x="960175" y="1728047"/>
            <a:ext cx="4174492" cy="3570096"/>
          </a:xfrm>
          <a:prstGeom prst="rect">
            <a:avLst/>
          </a:prstGeom>
          <a:noFill/>
          <a:ln>
            <a:noFill/>
          </a:ln>
        </p:spPr>
        <p:txBody>
          <a:bodyPr spcFirstLastPara="1" wrap="square" lIns="91425" tIns="45700" rIns="91425" bIns="45700" anchor="t" anchorCtr="0">
            <a:noAutofit/>
          </a:bodyPr>
          <a:lstStyle/>
          <a:p>
            <a:pPr marL="342892" lvl="0" indent="-165096" algn="l" rtl="0">
              <a:lnSpc>
                <a:spcPct val="100000"/>
              </a:lnSpc>
              <a:spcBef>
                <a:spcPts val="0"/>
              </a:spcBef>
              <a:spcAft>
                <a:spcPts val="0"/>
              </a:spcAft>
              <a:buSzPts val="2800"/>
              <a:buNone/>
            </a:pPr>
            <a:endParaRPr/>
          </a:p>
        </p:txBody>
      </p:sp>
      <p:sp>
        <p:nvSpPr>
          <p:cNvPr id="1134" name="Google Shape;1134;p123"/>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B0F0"/>
              </a:buClr>
              <a:buSzPts val="1800"/>
              <a:buNone/>
            </a:pPr>
            <a:fld id="{00000000-1234-1234-1234-123412341234}" type="slidenum">
              <a:rPr lang="en-US"/>
              <a:t>15</a:t>
            </a:fld>
            <a:endParaRPr/>
          </a:p>
        </p:txBody>
      </p:sp>
      <p:sp>
        <p:nvSpPr>
          <p:cNvPr id="1135" name="Google Shape;1135;p123"/>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36" name="Google Shape;1136;p123"/>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88888"/>
              </a:lnSpc>
              <a:spcBef>
                <a:spcPts val="0"/>
              </a:spcBef>
              <a:spcAft>
                <a:spcPts val="0"/>
              </a:spcAft>
              <a:buClr>
                <a:srgbClr val="000000"/>
              </a:buClr>
              <a:buSzPts val="3600"/>
              <a:buFont typeface="Arial"/>
              <a:buNone/>
            </a:pPr>
            <a:r>
              <a:rPr lang="en-US" sz="3600" b="0" i="0" u="none" strike="noStrike" cap="none">
                <a:solidFill>
                  <a:srgbClr val="FFFFFF"/>
                </a:solidFill>
                <a:latin typeface="Calibri"/>
                <a:ea typeface="Calibri"/>
                <a:cs typeface="Calibri"/>
                <a:sym typeface="Calibri"/>
              </a:rPr>
              <a:t>…DELIVERING SERVERLESS COMPUTING PROPERTIES</a:t>
            </a:r>
            <a:endParaRPr sz="3600" b="0" i="0" u="none" strike="noStrike" cap="none">
              <a:solidFill>
                <a:srgbClr val="FFFFFF"/>
              </a:solidFill>
              <a:latin typeface="Calibri"/>
              <a:ea typeface="Calibri"/>
              <a:cs typeface="Calibri"/>
              <a:sym typeface="Calibri"/>
            </a:endParaRPr>
          </a:p>
        </p:txBody>
      </p:sp>
      <p:sp>
        <p:nvSpPr>
          <p:cNvPr id="1137" name="Google Shape;1137;p123"/>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38" name="Google Shape;1138;p123"/>
          <p:cNvSpPr/>
          <p:nvPr/>
        </p:nvSpPr>
        <p:spPr>
          <a:xfrm>
            <a:off x="1176815" y="1195097"/>
            <a:ext cx="2065151" cy="208840"/>
          </a:xfrm>
          <a:prstGeom prst="rect">
            <a:avLst/>
          </a:prstGeom>
          <a:solidFill>
            <a:srgbClr val="FF0000">
              <a:alpha val="8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39" name="Google Shape;1139;p123"/>
          <p:cNvSpPr/>
          <p:nvPr/>
        </p:nvSpPr>
        <p:spPr>
          <a:xfrm>
            <a:off x="10443556"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FFFFFF"/>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1140" name="Google Shape;1140;p123"/>
          <p:cNvSpPr txBox="1"/>
          <p:nvPr/>
        </p:nvSpPr>
        <p:spPr>
          <a:xfrm>
            <a:off x="6984072" y="1164515"/>
            <a:ext cx="70564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Public/</a:t>
            </a:r>
            <a:endParaRPr sz="1400" b="0" i="0" u="none" strike="noStrike" cap="none">
              <a:solidFill>
                <a:srgbClr val="000000"/>
              </a:solidFill>
              <a:latin typeface="Arial"/>
              <a:ea typeface="Arial"/>
              <a:cs typeface="Arial"/>
              <a:sym typeface="Arial"/>
            </a:endParaRPr>
          </a:p>
        </p:txBody>
      </p:sp>
      <p:pic>
        <p:nvPicPr>
          <p:cNvPr id="1141" name="Google Shape;1141;p123" descr="D:\TUD\MyCV\2015-01-05_ISO-Award-DocentVanHetJaar2015\__speech-drafts\_Kenney-images\Art (7.500 files)\Game icons (100 assets)\PNG\Black\2x\menuList.png"/>
          <p:cNvPicPr preferRelativeResize="0"/>
          <p:nvPr/>
        </p:nvPicPr>
        <p:blipFill rotWithShape="1">
          <a:blip r:embed="rId4">
            <a:alphaModFix/>
          </a:blip>
          <a:srcRect/>
          <a:stretch/>
        </p:blipFill>
        <p:spPr>
          <a:xfrm>
            <a:off x="11259733" y="6205825"/>
            <a:ext cx="222810" cy="222810"/>
          </a:xfrm>
          <a:prstGeom prst="rect">
            <a:avLst/>
          </a:prstGeom>
          <a:solidFill>
            <a:srgbClr val="D8D8D8"/>
          </a:solidFill>
          <a:ln>
            <a:noFill/>
          </a:ln>
        </p:spPr>
      </p:pic>
      <p:sp>
        <p:nvSpPr>
          <p:cNvPr id="1142" name="Google Shape;1142;p123"/>
          <p:cNvSpPr/>
          <p:nvPr/>
        </p:nvSpPr>
        <p:spPr>
          <a:xfrm>
            <a:off x="869808" y="914878"/>
            <a:ext cx="4223736" cy="494376"/>
          </a:xfrm>
          <a:prstGeom prst="rect">
            <a:avLst/>
          </a:prstGeom>
          <a:solidFill>
            <a:srgbClr val="00B0F0"/>
          </a:solidFill>
          <a:ln>
            <a:noFill/>
          </a:ln>
        </p:spPr>
        <p:txBody>
          <a:bodyPr spcFirstLastPara="1" wrap="square" lIns="86375" tIns="43175" rIns="86375" bIns="43175" anchor="t" anchorCtr="0">
            <a:noAutofit/>
          </a:bodyPr>
          <a:lstStyle/>
          <a:p>
            <a:pPr marL="0" marR="0" lvl="0" indent="0" algn="l" rtl="0">
              <a:lnSpc>
                <a:spcPct val="100000"/>
              </a:lnSpc>
              <a:spcBef>
                <a:spcPts val="0"/>
              </a:spcBef>
              <a:spcAft>
                <a:spcPts val="0"/>
              </a:spcAft>
              <a:buClr>
                <a:srgbClr val="000000"/>
              </a:buClr>
              <a:buSzPts val="2362"/>
              <a:buFont typeface="Arial"/>
              <a:buNone/>
            </a:pPr>
            <a:r>
              <a:rPr lang="en-US" sz="2362" b="0" i="0" u="none" strike="noStrike" cap="none">
                <a:solidFill>
                  <a:srgbClr val="FFFFFF"/>
                </a:solidFill>
                <a:latin typeface="Arial"/>
                <a:ea typeface="Arial"/>
                <a:cs typeface="Arial"/>
                <a:sym typeface="Arial"/>
              </a:rPr>
              <a:t>bit.ly/MassivizingServerless22</a:t>
            </a:r>
            <a:endParaRPr sz="1039" b="0" i="0" u="none" strike="noStrike" cap="none">
              <a:solidFill>
                <a:srgbClr val="000000"/>
              </a:solidFill>
              <a:latin typeface="Arial"/>
              <a:ea typeface="Arial"/>
              <a:cs typeface="Arial"/>
              <a:sym typeface="Arial"/>
            </a:endParaRPr>
          </a:p>
        </p:txBody>
      </p:sp>
      <p:pic>
        <p:nvPicPr>
          <p:cNvPr id="1143" name="Google Shape;1143;p123"/>
          <p:cNvPicPr preferRelativeResize="0"/>
          <p:nvPr/>
        </p:nvPicPr>
        <p:blipFill rotWithShape="1">
          <a:blip r:embed="rId5">
            <a:alphaModFix/>
          </a:blip>
          <a:srcRect/>
          <a:stretch/>
        </p:blipFill>
        <p:spPr>
          <a:xfrm>
            <a:off x="576893" y="1581042"/>
            <a:ext cx="3508590" cy="1476175"/>
          </a:xfrm>
          <a:prstGeom prst="rect">
            <a:avLst/>
          </a:prstGeom>
          <a:noFill/>
          <a:ln>
            <a:noFill/>
          </a:ln>
        </p:spPr>
      </p:pic>
      <p:pic>
        <p:nvPicPr>
          <p:cNvPr id="1144" name="Google Shape;1144;p123"/>
          <p:cNvPicPr preferRelativeResize="0"/>
          <p:nvPr/>
        </p:nvPicPr>
        <p:blipFill rotWithShape="1">
          <a:blip r:embed="rId6">
            <a:alphaModFix/>
          </a:blip>
          <a:srcRect/>
          <a:stretch/>
        </p:blipFill>
        <p:spPr>
          <a:xfrm>
            <a:off x="576904" y="3244408"/>
            <a:ext cx="3708632" cy="1452175"/>
          </a:xfrm>
          <a:prstGeom prst="rect">
            <a:avLst/>
          </a:prstGeom>
          <a:noFill/>
          <a:ln>
            <a:noFill/>
          </a:ln>
        </p:spPr>
      </p:pic>
      <p:sp>
        <p:nvSpPr>
          <p:cNvPr id="1145" name="Google Shape;1145;p123"/>
          <p:cNvSpPr txBox="1"/>
          <p:nvPr/>
        </p:nvSpPr>
        <p:spPr>
          <a:xfrm>
            <a:off x="239093" y="4666709"/>
            <a:ext cx="4854462" cy="1192371"/>
          </a:xfrm>
          <a:prstGeom prst="rect">
            <a:avLst/>
          </a:prstGeom>
          <a:noFill/>
          <a:ln>
            <a:noFill/>
          </a:ln>
        </p:spPr>
        <p:txBody>
          <a:bodyPr spcFirstLastPara="1" wrap="square" lIns="86375" tIns="86375" rIns="86375" bIns="86375" anchor="t" anchorCtr="0">
            <a:spAutoFit/>
          </a:bodyPr>
          <a:lstStyle/>
          <a:p>
            <a:pPr marL="0" marR="0" lvl="0" indent="0" algn="l" rtl="0">
              <a:lnSpc>
                <a:spcPct val="100000"/>
              </a:lnSpc>
              <a:spcBef>
                <a:spcPts val="0"/>
              </a:spcBef>
              <a:spcAft>
                <a:spcPts val="0"/>
              </a:spcAft>
              <a:buClr>
                <a:srgbClr val="000000"/>
              </a:buClr>
              <a:buSzPts val="1323"/>
              <a:buFont typeface="Arial"/>
              <a:buNone/>
            </a:pPr>
            <a:r>
              <a:rPr lang="en-US" sz="1323" b="0" i="0" u="none" strike="noStrike" cap="none">
                <a:solidFill>
                  <a:srgbClr val="000000"/>
                </a:solidFill>
                <a:latin typeface="Red Hat Display"/>
                <a:ea typeface="Red Hat Display"/>
                <a:cs typeface="Red Hat Display"/>
                <a:sym typeface="Red Hat Display"/>
              </a:rPr>
              <a:t>Simon Eismann, Joel Scheuner, Erwin Van Eyk, Maximilian Schwinger, Johannes Grohmann, Nikolas Herbst, Cristina L. Abad, Alexandru Iosup (2022)  The State of Serverless Applications: Collection, Characterization, and Community Consensus. IEEE Trans. Software Eng. 48(10)</a:t>
            </a:r>
            <a:endParaRPr sz="1323" b="0" i="0" u="none" strike="noStrike" cap="none">
              <a:solidFill>
                <a:srgbClr val="000000"/>
              </a:solidFill>
              <a:latin typeface="Red Hat Display"/>
              <a:ea typeface="Red Hat Display"/>
              <a:cs typeface="Red Hat Display"/>
              <a:sym typeface="Red Hat Display"/>
            </a:endParaRPr>
          </a:p>
        </p:txBody>
      </p:sp>
      <p:sp>
        <p:nvSpPr>
          <p:cNvPr id="1146" name="Google Shape;1146;p123"/>
          <p:cNvSpPr/>
          <p:nvPr/>
        </p:nvSpPr>
        <p:spPr>
          <a:xfrm>
            <a:off x="5093544" y="1425698"/>
            <a:ext cx="6257366" cy="939994"/>
          </a:xfrm>
          <a:prstGeom prst="rect">
            <a:avLst/>
          </a:prstGeom>
          <a:solidFill>
            <a:srgbClr val="FF9900"/>
          </a:solidFill>
          <a:ln>
            <a:noFill/>
          </a:ln>
        </p:spPr>
        <p:txBody>
          <a:bodyPr spcFirstLastPara="1" wrap="square" lIns="86375" tIns="43175" rIns="86375" bIns="43175" anchor="t" anchorCtr="0">
            <a:noAutofit/>
          </a:bodyPr>
          <a:lstStyle/>
          <a:p>
            <a:pPr marL="0" marR="0" lvl="0" indent="0" algn="l" rtl="0">
              <a:lnSpc>
                <a:spcPct val="100000"/>
              </a:lnSpc>
              <a:spcBef>
                <a:spcPts val="0"/>
              </a:spcBef>
              <a:spcAft>
                <a:spcPts val="0"/>
              </a:spcAft>
              <a:buClr>
                <a:srgbClr val="000000"/>
              </a:buClr>
              <a:buSzPts val="2362"/>
              <a:buFont typeface="Arial"/>
              <a:buNone/>
            </a:pPr>
            <a:r>
              <a:rPr lang="en-US" sz="2362" b="0" i="0" u="none" strike="noStrike" cap="none">
                <a:solidFill>
                  <a:srgbClr val="FFFFFF"/>
                </a:solidFill>
                <a:latin typeface="Red Hat Display Medium"/>
                <a:ea typeface="Red Hat Display Medium"/>
                <a:cs typeface="Red Hat Display Medium"/>
                <a:sym typeface="Red Hat Display Medium"/>
              </a:rPr>
              <a:t>Serverless computing = extreme automation + fine-grained, utilization-based billing</a:t>
            </a:r>
            <a:endParaRPr sz="2362" b="0" i="0" u="none" strike="noStrike" cap="none">
              <a:solidFill>
                <a:srgbClr val="FFFFFF"/>
              </a:solidFill>
              <a:latin typeface="Red Hat Display Medium"/>
              <a:ea typeface="Red Hat Display Medium"/>
              <a:cs typeface="Red Hat Display Medium"/>
              <a:sym typeface="Red Hat Display Medium"/>
            </a:endParaRPr>
          </a:p>
          <a:p>
            <a:pPr marL="0" marR="0" lvl="0" indent="0" algn="l" rtl="0">
              <a:lnSpc>
                <a:spcPct val="100000"/>
              </a:lnSpc>
              <a:spcBef>
                <a:spcPts val="0"/>
              </a:spcBef>
              <a:spcAft>
                <a:spcPts val="0"/>
              </a:spcAft>
              <a:buClr>
                <a:srgbClr val="000000"/>
              </a:buClr>
              <a:buSzPts val="2362"/>
              <a:buFont typeface="Arial"/>
              <a:buNone/>
            </a:pPr>
            <a:endParaRPr sz="2362" b="0" i="0" u="none" strike="noStrike" cap="none">
              <a:solidFill>
                <a:srgbClr val="FFFFFF"/>
              </a:solidFill>
              <a:latin typeface="Red Hat Display Medium"/>
              <a:ea typeface="Red Hat Display Medium"/>
              <a:cs typeface="Red Hat Display Medium"/>
              <a:sym typeface="Red Hat Display Medium"/>
            </a:endParaRPr>
          </a:p>
        </p:txBody>
      </p:sp>
      <p:sp>
        <p:nvSpPr>
          <p:cNvPr id="1147" name="Google Shape;1147;p123"/>
          <p:cNvSpPr txBox="1"/>
          <p:nvPr/>
        </p:nvSpPr>
        <p:spPr>
          <a:xfrm>
            <a:off x="5134667" y="5561328"/>
            <a:ext cx="6257366" cy="785208"/>
          </a:xfrm>
          <a:prstGeom prst="rect">
            <a:avLst/>
          </a:prstGeom>
          <a:noFill/>
          <a:ln>
            <a:noFill/>
          </a:ln>
        </p:spPr>
        <p:txBody>
          <a:bodyPr spcFirstLastPara="1" wrap="square" lIns="86375" tIns="86375" rIns="86375" bIns="86375" anchor="t" anchorCtr="0">
            <a:spAutoFit/>
          </a:bodyPr>
          <a:lstStyle/>
          <a:p>
            <a:pPr marL="0" marR="0" lvl="0" indent="0" algn="l" rtl="0">
              <a:lnSpc>
                <a:spcPct val="100000"/>
              </a:lnSpc>
              <a:spcBef>
                <a:spcPts val="0"/>
              </a:spcBef>
              <a:spcAft>
                <a:spcPts val="0"/>
              </a:spcAft>
              <a:buClr>
                <a:srgbClr val="000000"/>
              </a:buClr>
              <a:buSzPts val="1323"/>
              <a:buFont typeface="Arial"/>
              <a:buNone/>
            </a:pPr>
            <a:r>
              <a:rPr lang="en-US" sz="1323" b="0" i="0" u="none" strike="noStrike" cap="none">
                <a:solidFill>
                  <a:srgbClr val="000000"/>
                </a:solidFill>
                <a:latin typeface="Red Hat Display"/>
                <a:ea typeface="Red Hat Display"/>
                <a:cs typeface="Red Hat Display"/>
                <a:sym typeface="Red Hat Display"/>
              </a:rPr>
              <a:t>Kounev, Herbst, Abad, Iosup, Foster, Shenoy, Rana, Chien (2023) </a:t>
            </a:r>
            <a:br>
              <a:rPr lang="en-US" sz="1323" b="0" i="0" u="none" strike="noStrike" cap="none">
                <a:solidFill>
                  <a:srgbClr val="000000"/>
                </a:solidFill>
                <a:latin typeface="Red Hat Display"/>
                <a:ea typeface="Red Hat Display"/>
                <a:cs typeface="Red Hat Display"/>
                <a:sym typeface="Red Hat Display"/>
              </a:rPr>
            </a:br>
            <a:r>
              <a:rPr lang="en-US" sz="1323" b="0" i="0" u="none" strike="noStrike" cap="none">
                <a:solidFill>
                  <a:srgbClr val="000000"/>
                </a:solidFill>
                <a:latin typeface="Red Hat Display"/>
                <a:ea typeface="Red Hat Display"/>
                <a:cs typeface="Red Hat Display"/>
                <a:sym typeface="Red Hat Display"/>
              </a:rPr>
              <a:t>Serverless Computing: What It Is, and What It Is Not? CACM. Sep 2023 issue.</a:t>
            </a:r>
            <a:endParaRPr sz="1323" b="0" i="0" u="none" strike="noStrike" cap="none">
              <a:solidFill>
                <a:srgbClr val="000000"/>
              </a:solidFill>
              <a:latin typeface="Red Hat Display"/>
              <a:ea typeface="Red Hat Display"/>
              <a:cs typeface="Red Hat Display"/>
              <a:sym typeface="Red Hat Display"/>
            </a:endParaRPr>
          </a:p>
          <a:p>
            <a:pPr marL="0" marR="0" lvl="0" indent="0" algn="l" rtl="0">
              <a:lnSpc>
                <a:spcPct val="100000"/>
              </a:lnSpc>
              <a:spcBef>
                <a:spcPts val="0"/>
              </a:spcBef>
              <a:spcAft>
                <a:spcPts val="0"/>
              </a:spcAft>
              <a:buClr>
                <a:srgbClr val="000000"/>
              </a:buClr>
              <a:buSzPts val="1323"/>
              <a:buFont typeface="Arial"/>
              <a:buNone/>
            </a:pPr>
            <a:endParaRPr sz="1323" b="0" i="0" u="none" strike="noStrike" cap="none">
              <a:solidFill>
                <a:srgbClr val="000000"/>
              </a:solidFill>
              <a:latin typeface="Red Hat Display"/>
              <a:ea typeface="Red Hat Display"/>
              <a:cs typeface="Red Hat Display"/>
              <a:sym typeface="Red Hat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24"/>
          <p:cNvSpPr/>
          <p:nvPr/>
        </p:nvSpPr>
        <p:spPr>
          <a:xfrm>
            <a:off x="0" y="0"/>
            <a:ext cx="11522100" cy="6515400"/>
          </a:xfrm>
          <a:prstGeom prst="rect">
            <a:avLst/>
          </a:prstGeom>
          <a:solidFill>
            <a:srgbClr val="0089CF">
              <a:alpha val="87843"/>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6" name="Google Shape;1156;p124"/>
          <p:cNvSpPr txBox="1"/>
          <p:nvPr/>
        </p:nvSpPr>
        <p:spPr>
          <a:xfrm>
            <a:off x="1944050" y="245201"/>
            <a:ext cx="9335100" cy="627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Arial"/>
                <a:ea typeface="Arial"/>
                <a:cs typeface="Arial"/>
                <a:sym typeface="Arial"/>
              </a:rPr>
              <a:t>BUT WE CANNOT TAKE THIS TECHNOLOGY FOR GRANTED</a:t>
            </a:r>
            <a:br>
              <a:rPr lang="en-US" sz="8000" b="0" i="0" u="none" strike="noStrike" cap="none">
                <a:solidFill>
                  <a:srgbClr val="FFFFFF"/>
                </a:solidFill>
                <a:latin typeface="Arial"/>
                <a:ea typeface="Arial"/>
                <a:cs typeface="Arial"/>
                <a:sym typeface="Arial"/>
              </a:rPr>
            </a:br>
            <a:r>
              <a:rPr lang="en-US" sz="3600" b="0" i="0" u="none" strike="noStrike" cap="none">
                <a:solidFill>
                  <a:srgbClr val="FFFFFF"/>
                </a:solidFill>
                <a:latin typeface="Arial"/>
                <a:ea typeface="Arial"/>
                <a:cs typeface="Arial"/>
                <a:sym typeface="Arial"/>
              </a:rPr>
              <a:t>(We need science to tackle the issues)</a:t>
            </a:r>
            <a:endParaRPr sz="9600" b="0" i="0" u="none" strike="noStrike" cap="none">
              <a:solidFill>
                <a:srgbClr val="FFFFFF"/>
              </a:solidFill>
              <a:latin typeface="Arial"/>
              <a:ea typeface="Arial"/>
              <a:cs typeface="Arial"/>
              <a:sym typeface="Arial"/>
            </a:endParaRPr>
          </a:p>
        </p:txBody>
      </p:sp>
      <p:sp>
        <p:nvSpPr>
          <p:cNvPr id="1157" name="Google Shape;1157;p124"/>
          <p:cNvSpPr/>
          <p:nvPr/>
        </p:nvSpPr>
        <p:spPr>
          <a:xfrm>
            <a:off x="445788" y="4981066"/>
            <a:ext cx="1295400" cy="1203900"/>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lt1"/>
                </a:solidFill>
                <a:latin typeface="Helvetica Neue"/>
                <a:ea typeface="Helvetica Neue"/>
                <a:cs typeface="Helvetica Neue"/>
                <a:sym typeface="Helvetica Neue"/>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pic>
        <p:nvPicPr>
          <p:cNvPr id="1165" name="Google Shape;1165;p125"/>
          <p:cNvPicPr preferRelativeResize="0"/>
          <p:nvPr/>
        </p:nvPicPr>
        <p:blipFill rotWithShape="1">
          <a:blip r:embed="rId3">
            <a:alphaModFix/>
          </a:blip>
          <a:srcRect/>
          <a:stretch/>
        </p:blipFill>
        <p:spPr>
          <a:xfrm>
            <a:off x="1104826" y="1370886"/>
            <a:ext cx="4269505" cy="5109273"/>
          </a:xfrm>
          <a:prstGeom prst="rect">
            <a:avLst/>
          </a:prstGeom>
          <a:noFill/>
          <a:ln>
            <a:noFill/>
          </a:ln>
        </p:spPr>
      </p:pic>
      <p:sp>
        <p:nvSpPr>
          <p:cNvPr id="1166" name="Google Shape;1166;p125"/>
          <p:cNvSpPr txBox="1"/>
          <p:nvPr/>
        </p:nvSpPr>
        <p:spPr>
          <a:xfrm>
            <a:off x="1104826" y="5974129"/>
            <a:ext cx="4270200" cy="506100"/>
          </a:xfrm>
          <a:prstGeom prst="rect">
            <a:avLst/>
          </a:prstGeom>
          <a:solidFill>
            <a:srgbClr val="FFFFFF"/>
          </a:solidFill>
          <a:ln>
            <a:noFill/>
          </a:ln>
        </p:spPr>
        <p:txBody>
          <a:bodyPr spcFirstLastPara="1" wrap="square" lIns="145150" tIns="145150" rIns="145150" bIns="14515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Roboto"/>
                <a:ea typeface="Roboto"/>
                <a:cs typeface="Roboto"/>
                <a:sym typeface="Roboto"/>
              </a:rPr>
              <a:t>Sources: Iosup et al., Massivizing Computer Systems, ICDCS 2018 [</a:t>
            </a:r>
            <a:r>
              <a:rPr lang="en-US" sz="1000" b="0" i="0" u="sng" strike="noStrike" cap="none">
                <a:solidFill>
                  <a:srgbClr val="000000"/>
                </a:solidFill>
                <a:latin typeface="Roboto"/>
                <a:ea typeface="Roboto"/>
                <a:cs typeface="Roboto"/>
                <a:sym typeface="Roboto"/>
                <a:hlinkClick r:id="rId4">
                  <a:extLst>
                    <a:ext uri="{A12FA001-AC4F-418D-AE19-62706E023703}">
                      <ahyp:hlinkClr xmlns:ahyp="http://schemas.microsoft.com/office/drawing/2018/hyperlinkcolor" val="tx"/>
                    </a:ext>
                  </a:extLst>
                </a:hlinkClick>
              </a:rPr>
              <a:t>Online</a:t>
            </a:r>
            <a:r>
              <a:rPr lang="en-US" sz="1000" b="0" i="0" u="none" strike="noStrike" cap="none">
                <a:solidFill>
                  <a:srgbClr val="000000"/>
                </a:solidFill>
                <a:latin typeface="Roboto"/>
                <a:ea typeface="Roboto"/>
                <a:cs typeface="Roboto"/>
                <a:sym typeface="Roboto"/>
              </a:rPr>
              <a:t>] / Dutch Data Center Association, 2020 [</a:t>
            </a:r>
            <a:r>
              <a:rPr lang="en-US" sz="1000" b="0" i="0" u="sng" strike="noStrike" cap="none">
                <a:solidFill>
                  <a:srgbClr val="0097A7"/>
                </a:solidFill>
                <a:latin typeface="Roboto"/>
                <a:ea typeface="Roboto"/>
                <a:cs typeface="Roboto"/>
                <a:sym typeface="Roboto"/>
                <a:hlinkClick r:id="rId5">
                  <a:extLst>
                    <a:ext uri="{A12FA001-AC4F-418D-AE19-62706E023703}">
                      <ahyp:hlinkClr xmlns:ahyp="http://schemas.microsoft.com/office/drawing/2018/hyperlinkcolor" val="tx"/>
                    </a:ext>
                  </a:extLst>
                </a:hlinkClick>
              </a:rPr>
              <a:t>Online</a:t>
            </a:r>
            <a:r>
              <a:rPr lang="en-US" sz="1000" b="0" i="0" u="none" strike="noStrike" cap="none">
                <a:solidFill>
                  <a:srgbClr val="000000"/>
                </a:solidFill>
                <a:latin typeface="Roboto"/>
                <a:ea typeface="Roboto"/>
                <a:cs typeface="Roboto"/>
                <a:sym typeface="Roboto"/>
              </a:rPr>
              <a:t>] / Growth: NL Gov’t, Flexera, Binx 2020. Gartner 2019. IA 2017.</a:t>
            </a:r>
            <a:endParaRPr sz="1000" b="0" i="0" u="none" strike="noStrike" cap="none">
              <a:solidFill>
                <a:srgbClr val="000000"/>
              </a:solidFill>
              <a:latin typeface="Roboto"/>
              <a:ea typeface="Roboto"/>
              <a:cs typeface="Roboto"/>
              <a:sym typeface="Roboto"/>
            </a:endParaRPr>
          </a:p>
        </p:txBody>
      </p:sp>
      <p:sp>
        <p:nvSpPr>
          <p:cNvPr id="1167" name="Google Shape;1167;p125"/>
          <p:cNvSpPr txBox="1"/>
          <p:nvPr/>
        </p:nvSpPr>
        <p:spPr>
          <a:xfrm>
            <a:off x="1104826" y="2998012"/>
            <a:ext cx="4270200" cy="9306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SemiBold"/>
                <a:ea typeface="Open Sans SemiBold"/>
                <a:cs typeface="Open Sans SemiBold"/>
                <a:sym typeface="Open Sans SemiBold"/>
              </a:rPr>
              <a:t>Impacts </a:t>
            </a:r>
            <a:r>
              <a:rPr lang="en-US" sz="2000" b="0" i="0" u="sng" strike="noStrike" cap="none">
                <a:solidFill>
                  <a:srgbClr val="000000"/>
                </a:solidFill>
                <a:latin typeface="Open Sans SemiBold"/>
                <a:ea typeface="Open Sans SemiBold"/>
                <a:cs typeface="Open Sans SemiBold"/>
                <a:sym typeface="Open Sans SemiBold"/>
              </a:rPr>
              <a:t>&gt;60%</a:t>
            </a:r>
            <a:r>
              <a:rPr lang="en-US" sz="2000" b="0" i="0" u="none" strike="noStrike" cap="none">
                <a:solidFill>
                  <a:srgbClr val="000000"/>
                </a:solidFill>
                <a:latin typeface="Open Sans SemiBold"/>
                <a:ea typeface="Open Sans SemiBold"/>
                <a:cs typeface="Open Sans SemiBold"/>
                <a:sym typeface="Open Sans SemiBold"/>
              </a:rPr>
              <a:t> of </a:t>
            </a:r>
            <a:br>
              <a:rPr lang="en-US" sz="2000" b="0" i="0" u="none" strike="noStrike" cap="none">
                <a:solidFill>
                  <a:srgbClr val="000000"/>
                </a:solidFill>
                <a:latin typeface="Open Sans SemiBold"/>
                <a:ea typeface="Open Sans SemiBold"/>
                <a:cs typeface="Open Sans SemiBold"/>
                <a:sym typeface="Open Sans SemiBold"/>
              </a:rPr>
            </a:br>
            <a:r>
              <a:rPr lang="en-US" sz="2000" b="0" i="0" u="none" strike="noStrike" cap="none">
                <a:solidFill>
                  <a:srgbClr val="000000"/>
                </a:solidFill>
                <a:latin typeface="Open Sans SemiBold"/>
                <a:ea typeface="Open Sans SemiBold"/>
                <a:cs typeface="Open Sans SemiBold"/>
                <a:sym typeface="Open Sans SemiBold"/>
              </a:rPr>
              <a:t>the NL GDP (1 trillion EUR/y)</a:t>
            </a:r>
            <a:endParaRPr sz="2000" b="1" i="0" u="none" strike="noStrike" cap="none">
              <a:solidFill>
                <a:srgbClr val="000000"/>
              </a:solidFill>
              <a:latin typeface="Open Sans"/>
              <a:ea typeface="Open Sans"/>
              <a:cs typeface="Open Sans"/>
              <a:sym typeface="Open Sans"/>
            </a:endParaRPr>
          </a:p>
        </p:txBody>
      </p:sp>
      <p:pic>
        <p:nvPicPr>
          <p:cNvPr id="1168" name="Google Shape;1168;p125" descr="D:\TUD\MyCV\2015-01-05_ISO-Award-DocentVanHetJaar2015\__speech-drafts\_Kenney-images\Art (7.500 files)\Game icons (100 assets)\PNG\Black\2x\menuList.png"/>
          <p:cNvPicPr preferRelativeResize="0"/>
          <p:nvPr/>
        </p:nvPicPr>
        <p:blipFill rotWithShape="1">
          <a:blip r:embed="rId6">
            <a:alphaModFix/>
          </a:blip>
          <a:srcRect/>
          <a:stretch/>
        </p:blipFill>
        <p:spPr>
          <a:xfrm>
            <a:off x="11296029" y="6257365"/>
            <a:ext cx="222810" cy="222810"/>
          </a:xfrm>
          <a:prstGeom prst="rect">
            <a:avLst/>
          </a:prstGeom>
          <a:solidFill>
            <a:srgbClr val="D8D8D8"/>
          </a:solidFill>
          <a:ln>
            <a:noFill/>
          </a:ln>
        </p:spPr>
      </p:pic>
      <p:sp>
        <p:nvSpPr>
          <p:cNvPr id="1169" name="Google Shape;1169;p125"/>
          <p:cNvSpPr/>
          <p:nvPr/>
        </p:nvSpPr>
        <p:spPr>
          <a:xfrm rot="10800000" flipH="1">
            <a:off x="847281" y="1131782"/>
            <a:ext cx="181504" cy="102004"/>
          </a:xfrm>
          <a:prstGeom prst="triangle">
            <a:avLst>
              <a:gd name="adj" fmla="val 50000"/>
            </a:avLst>
          </a:prstGeom>
          <a:solidFill>
            <a:srgbClr val="0089CF">
              <a:alpha val="87843"/>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70" name="Google Shape;1170;p125"/>
          <p:cNvSpPr txBox="1"/>
          <p:nvPr/>
        </p:nvSpPr>
        <p:spPr>
          <a:xfrm>
            <a:off x="190417" y="110206"/>
            <a:ext cx="11195852" cy="1020500"/>
          </a:xfrm>
          <a:prstGeom prst="rect">
            <a:avLst/>
          </a:prstGeom>
          <a:solidFill>
            <a:srgbClr val="0089CF">
              <a:alpha val="87843"/>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FFFFFF"/>
                </a:solidFill>
                <a:highlight>
                  <a:srgbClr val="FF2F92"/>
                </a:highlight>
                <a:latin typeface="Calibri"/>
                <a:ea typeface="Calibri"/>
                <a:cs typeface="Calibri"/>
                <a:sym typeface="Calibri"/>
              </a:rPr>
              <a:t>RESPONSIBILITY</a:t>
            </a:r>
            <a:r>
              <a:rPr lang="en-US" sz="3200" b="0" i="0" u="none" strike="noStrike" cap="none">
                <a:solidFill>
                  <a:srgbClr val="FFFFFF"/>
                </a:solidFill>
                <a:latin typeface="Calibri"/>
                <a:ea typeface="Calibri"/>
                <a:cs typeface="Calibri"/>
                <a:sym typeface="Calibri"/>
              </a:rPr>
              <a:t> OF MASSIVE COMPUTER ECOSYSTEMS</a:t>
            </a:r>
            <a:endParaRPr sz="3200" b="0" i="0" u="none" strike="noStrike" cap="none">
              <a:solidFill>
                <a:srgbClr val="FFFFFF"/>
              </a:solidFill>
              <a:latin typeface="Calibri"/>
              <a:ea typeface="Calibri"/>
              <a:cs typeface="Calibri"/>
              <a:sym typeface="Calibri"/>
            </a:endParaRPr>
          </a:p>
        </p:txBody>
      </p:sp>
      <p:sp>
        <p:nvSpPr>
          <p:cNvPr id="1171" name="Google Shape;1171;p125"/>
          <p:cNvSpPr/>
          <p:nvPr/>
        </p:nvSpPr>
        <p:spPr>
          <a:xfrm>
            <a:off x="4443663" y="2679032"/>
            <a:ext cx="673800" cy="433200"/>
          </a:xfrm>
          <a:prstGeom prst="upArrow">
            <a:avLst>
              <a:gd name="adj1" fmla="val 50000"/>
              <a:gd name="adj2" fmla="val 50000"/>
            </a:avLst>
          </a:prstGeom>
          <a:solidFill>
            <a:srgbClr val="F6C7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72" name="Google Shape;1172;p125"/>
          <p:cNvSpPr/>
          <p:nvPr/>
        </p:nvSpPr>
        <p:spPr>
          <a:xfrm>
            <a:off x="4443663" y="2128375"/>
            <a:ext cx="673800" cy="433200"/>
          </a:xfrm>
          <a:prstGeom prst="upArrow">
            <a:avLst>
              <a:gd name="adj1" fmla="val 50000"/>
              <a:gd name="adj2" fmla="val 50000"/>
            </a:avLst>
          </a:prstGeom>
          <a:solidFill>
            <a:srgbClr val="F6C7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73" name="Google Shape;1173;p125"/>
          <p:cNvSpPr/>
          <p:nvPr/>
        </p:nvSpPr>
        <p:spPr>
          <a:xfrm>
            <a:off x="4443663" y="1577718"/>
            <a:ext cx="673800" cy="433200"/>
          </a:xfrm>
          <a:prstGeom prst="upArrow">
            <a:avLst>
              <a:gd name="adj1" fmla="val 50000"/>
              <a:gd name="adj2" fmla="val 50000"/>
            </a:avLst>
          </a:prstGeom>
          <a:solidFill>
            <a:srgbClr val="F6C7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174" name="Google Shape;1174;p125"/>
          <p:cNvPicPr preferRelativeResize="0"/>
          <p:nvPr/>
        </p:nvPicPr>
        <p:blipFill rotWithShape="1">
          <a:blip r:embed="rId7">
            <a:alphaModFix/>
          </a:blip>
          <a:srcRect/>
          <a:stretch/>
        </p:blipFill>
        <p:spPr>
          <a:xfrm>
            <a:off x="1281896" y="3928600"/>
            <a:ext cx="905493" cy="692850"/>
          </a:xfrm>
          <a:prstGeom prst="rect">
            <a:avLst/>
          </a:prstGeom>
          <a:noFill/>
          <a:ln>
            <a:noFill/>
          </a:ln>
        </p:spPr>
      </p:pic>
      <p:pic>
        <p:nvPicPr>
          <p:cNvPr id="1175" name="Google Shape;1175;p125"/>
          <p:cNvPicPr preferRelativeResize="0"/>
          <p:nvPr/>
        </p:nvPicPr>
        <p:blipFill rotWithShape="1">
          <a:blip r:embed="rId8">
            <a:alphaModFix/>
          </a:blip>
          <a:srcRect l="8196" t="6682" r="55116" b="57012"/>
          <a:stretch/>
        </p:blipFill>
        <p:spPr>
          <a:xfrm>
            <a:off x="5943307" y="1370872"/>
            <a:ext cx="4697400" cy="4647900"/>
          </a:xfrm>
          <a:prstGeom prst="rect">
            <a:avLst/>
          </a:prstGeom>
          <a:noFill/>
          <a:ln>
            <a:noFill/>
          </a:ln>
        </p:spPr>
      </p:pic>
      <p:sp>
        <p:nvSpPr>
          <p:cNvPr id="1176" name="Google Shape;1176;p125"/>
          <p:cNvSpPr/>
          <p:nvPr/>
        </p:nvSpPr>
        <p:spPr>
          <a:xfrm>
            <a:off x="6229731" y="5810072"/>
            <a:ext cx="4056300" cy="191700"/>
          </a:xfrm>
          <a:prstGeom prst="rect">
            <a:avLst/>
          </a:prstGeom>
          <a:noFill/>
          <a:ln>
            <a:noFill/>
          </a:ln>
        </p:spPr>
        <p:txBody>
          <a:bodyPr spcFirstLastPara="1" wrap="square" lIns="115200" tIns="57575" rIns="115200" bIns="575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Arial"/>
                <a:ea typeface="Arial"/>
                <a:cs typeface="Arial"/>
                <a:sym typeface="Arial"/>
              </a:rPr>
              <a:t>Source: NASA Earth Observatory</a:t>
            </a:r>
            <a:endParaRPr sz="1000" b="0" i="0" u="none" strike="noStrike" cap="none">
              <a:solidFill>
                <a:srgbClr val="000000"/>
              </a:solidFill>
              <a:latin typeface="Arial"/>
              <a:ea typeface="Arial"/>
              <a:cs typeface="Arial"/>
              <a:sym typeface="Arial"/>
            </a:endParaRPr>
          </a:p>
        </p:txBody>
      </p:sp>
      <p:grpSp>
        <p:nvGrpSpPr>
          <p:cNvPr id="1177" name="Google Shape;1177;p125"/>
          <p:cNvGrpSpPr/>
          <p:nvPr/>
        </p:nvGrpSpPr>
        <p:grpSpPr>
          <a:xfrm>
            <a:off x="6350230" y="1555796"/>
            <a:ext cx="3884636" cy="1148651"/>
            <a:chOff x="5281350" y="1601175"/>
            <a:chExt cx="3082800" cy="911700"/>
          </a:xfrm>
        </p:grpSpPr>
        <p:sp>
          <p:nvSpPr>
            <p:cNvPr id="1178" name="Google Shape;1178;p125"/>
            <p:cNvSpPr txBox="1"/>
            <p:nvPr/>
          </p:nvSpPr>
          <p:spPr>
            <a:xfrm>
              <a:off x="5281350" y="1601175"/>
              <a:ext cx="3082800" cy="6720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Open Sans SemiBold"/>
                  <a:ea typeface="Open Sans SemiBold"/>
                  <a:cs typeface="Open Sans SemiBold"/>
                  <a:sym typeface="Open Sans SemiBold"/>
                </a:rPr>
                <a:t>Power consumption of datacenters:</a:t>
              </a:r>
              <a:endParaRPr sz="1500" b="0" i="0" u="none" strike="noStrike" cap="none">
                <a:solidFill>
                  <a:srgbClr val="000000"/>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000000"/>
                </a:buClr>
                <a:buSzPts val="2000"/>
                <a:buFont typeface="Arial"/>
                <a:buNone/>
              </a:pPr>
              <a:r>
                <a:rPr lang="en-US" sz="2000" b="1" i="0" u="sng" strike="noStrike" cap="none">
                  <a:solidFill>
                    <a:srgbClr val="000000"/>
                  </a:solidFill>
                  <a:latin typeface="Open Sans"/>
                  <a:ea typeface="Open Sans"/>
                  <a:cs typeface="Open Sans"/>
                  <a:sym typeface="Open Sans"/>
                </a:rPr>
                <a:t>&gt;1% → &gt;3%</a:t>
              </a:r>
              <a:r>
                <a:rPr lang="en-US" sz="2000" b="1" i="0" u="none" strike="noStrike" cap="none">
                  <a:solidFill>
                    <a:srgbClr val="000000"/>
                  </a:solidFill>
                  <a:latin typeface="Open Sans"/>
                  <a:ea typeface="Open Sans"/>
                  <a:cs typeface="Open Sans"/>
                  <a:sym typeface="Open Sans"/>
                </a:rPr>
                <a:t> of </a:t>
              </a:r>
              <a:br>
                <a:rPr lang="en-US" sz="2000" b="1" i="0" u="none" strike="noStrike" cap="none">
                  <a:solidFill>
                    <a:srgbClr val="000000"/>
                  </a:solidFill>
                  <a:latin typeface="Open Sans"/>
                  <a:ea typeface="Open Sans"/>
                  <a:cs typeface="Open Sans"/>
                  <a:sym typeface="Open Sans"/>
                </a:rPr>
              </a:br>
              <a:r>
                <a:rPr lang="en-US" sz="2000" b="1" i="0" u="none" strike="noStrike" cap="none">
                  <a:solidFill>
                    <a:srgbClr val="000000"/>
                  </a:solidFill>
                  <a:latin typeface="Open Sans"/>
                  <a:ea typeface="Open Sans"/>
                  <a:cs typeface="Open Sans"/>
                  <a:sym typeface="Open Sans"/>
                </a:rPr>
                <a:t>global electricity</a:t>
              </a:r>
              <a:endParaRPr sz="2000" b="0" i="0" u="none" strike="noStrike" cap="none">
                <a:solidFill>
                  <a:srgbClr val="000000"/>
                </a:solidFill>
                <a:latin typeface="Open Sans SemiBold"/>
                <a:ea typeface="Open Sans SemiBold"/>
                <a:cs typeface="Open Sans SemiBold"/>
                <a:sym typeface="Open Sans SemiBold"/>
              </a:endParaRPr>
            </a:p>
          </p:txBody>
        </p:sp>
        <p:sp>
          <p:nvSpPr>
            <p:cNvPr id="1179" name="Google Shape;1179;p125"/>
            <p:cNvSpPr txBox="1"/>
            <p:nvPr/>
          </p:nvSpPr>
          <p:spPr>
            <a:xfrm>
              <a:off x="5281350" y="2273175"/>
              <a:ext cx="3082800" cy="239700"/>
            </a:xfrm>
            <a:prstGeom prst="rect">
              <a:avLst/>
            </a:prstGeom>
            <a:noFill/>
            <a:ln>
              <a:noFill/>
            </a:ln>
          </p:spPr>
          <p:txBody>
            <a:bodyPr spcFirstLastPara="1" wrap="square" lIns="145150" tIns="145150" rIns="145150" bIns="14515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Roboto"/>
                  <a:ea typeface="Roboto"/>
                  <a:cs typeface="Roboto"/>
                  <a:sym typeface="Roboto"/>
                </a:rPr>
                <a:t>Source: Nature, 2018 [</a:t>
              </a:r>
              <a:r>
                <a:rPr lang="en-US" sz="1000" b="0" i="0" u="sng" strike="noStrike" cap="none">
                  <a:solidFill>
                    <a:srgbClr val="FFFFFF"/>
                  </a:solidFill>
                  <a:latin typeface="Roboto"/>
                  <a:ea typeface="Roboto"/>
                  <a:cs typeface="Roboto"/>
                  <a:sym typeface="Roboto"/>
                  <a:hlinkClick r:id="rId9">
                    <a:extLst>
                      <a:ext uri="{A12FA001-AC4F-418D-AE19-62706E023703}">
                        <ahyp:hlinkClr xmlns:ahyp="http://schemas.microsoft.com/office/drawing/2018/hyperlinkcolor" val="tx"/>
                      </a:ext>
                    </a:extLst>
                  </a:hlinkClick>
                </a:rPr>
                <a:t>Online</a:t>
              </a:r>
              <a:r>
                <a:rPr lang="en-US" sz="1000" b="0" i="0" u="none" strike="noStrike" cap="none">
                  <a:solidFill>
                    <a:srgbClr val="FFFFFF"/>
                  </a:solidFill>
                  <a:latin typeface="Roboto"/>
                  <a:ea typeface="Roboto"/>
                  <a:cs typeface="Roboto"/>
                  <a:sym typeface="Roboto"/>
                </a:rPr>
                <a:t>] </a:t>
              </a:r>
              <a:r>
                <a:rPr lang="en-US" sz="1000" b="0" i="0" u="none" strike="noStrike" cap="none">
                  <a:solidFill>
                    <a:schemeClr val="lt1"/>
                  </a:solidFill>
                  <a:latin typeface="Roboto"/>
                  <a:ea typeface="Roboto"/>
                  <a:cs typeface="Roboto"/>
                  <a:sym typeface="Roboto"/>
                </a:rPr>
                <a:t>NRC, 2019 [</a:t>
              </a:r>
              <a:r>
                <a:rPr lang="en-US" sz="1000" b="0" i="0" u="sng" strike="noStrike" cap="none">
                  <a:solidFill>
                    <a:schemeClr val="lt1"/>
                  </a:solidFill>
                  <a:latin typeface="Roboto"/>
                  <a:ea typeface="Roboto"/>
                  <a:cs typeface="Roboto"/>
                  <a:sym typeface="Roboto"/>
                  <a:hlinkClick r:id="rId10">
                    <a:extLst>
                      <a:ext uri="{A12FA001-AC4F-418D-AE19-62706E023703}">
                        <ahyp:hlinkClr xmlns:ahyp="http://schemas.microsoft.com/office/drawing/2018/hyperlinkcolor" val="tx"/>
                      </a:ext>
                    </a:extLst>
                  </a:hlinkClick>
                </a:rPr>
                <a:t>Online</a:t>
              </a:r>
              <a:r>
                <a:rPr lang="en-US" sz="1000" b="0" i="0" u="none" strike="noStrike" cap="none">
                  <a:solidFill>
                    <a:schemeClr val="lt1"/>
                  </a:solidFill>
                  <a:latin typeface="Roboto"/>
                  <a:ea typeface="Roboto"/>
                  <a:cs typeface="Roboto"/>
                  <a:sym typeface="Roboto"/>
                </a:rPr>
                <a:t>]</a:t>
              </a:r>
              <a:endParaRPr sz="1000" b="0" i="0" u="none" strike="noStrike" cap="none">
                <a:solidFill>
                  <a:srgbClr val="FFFFFF"/>
                </a:solidFill>
                <a:latin typeface="Roboto"/>
                <a:ea typeface="Roboto"/>
                <a:cs typeface="Roboto"/>
                <a:sym typeface="Roboto"/>
              </a:endParaRPr>
            </a:p>
          </p:txBody>
        </p:sp>
      </p:grpSp>
      <p:grpSp>
        <p:nvGrpSpPr>
          <p:cNvPr id="1180" name="Google Shape;1180;p125"/>
          <p:cNvGrpSpPr/>
          <p:nvPr/>
        </p:nvGrpSpPr>
        <p:grpSpPr>
          <a:xfrm>
            <a:off x="6350230" y="2707439"/>
            <a:ext cx="3884636" cy="1151643"/>
            <a:chOff x="5281350" y="2515250"/>
            <a:chExt cx="3082800" cy="914075"/>
          </a:xfrm>
        </p:grpSpPr>
        <p:sp>
          <p:nvSpPr>
            <p:cNvPr id="1181" name="Google Shape;1181;p125"/>
            <p:cNvSpPr txBox="1"/>
            <p:nvPr/>
          </p:nvSpPr>
          <p:spPr>
            <a:xfrm>
              <a:off x="5281350" y="2515250"/>
              <a:ext cx="3082800" cy="6720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Water consumption </a:t>
              </a:r>
              <a:br>
                <a:rPr lang="en-US" sz="1500" b="0" i="0" u="none" strike="noStrike" cap="none">
                  <a:solidFill>
                    <a:srgbClr val="000000"/>
                  </a:solidFill>
                  <a:latin typeface="Open Sans SemiBold"/>
                  <a:ea typeface="Open Sans SemiBold"/>
                  <a:cs typeface="Open Sans SemiBold"/>
                  <a:sym typeface="Open Sans SemiBold"/>
                </a:rPr>
              </a:br>
              <a:r>
                <a:rPr lang="en-US" sz="1500" b="0" i="0" u="none" strike="noStrike" cap="none">
                  <a:solidFill>
                    <a:srgbClr val="000000"/>
                  </a:solidFill>
                  <a:latin typeface="Open Sans SemiBold"/>
                  <a:ea typeface="Open Sans SemiBold"/>
                  <a:cs typeface="Open Sans SemiBold"/>
                  <a:sym typeface="Open Sans SemiBold"/>
                </a:rPr>
                <a:t>of datacenters in the US:</a:t>
              </a:r>
              <a:endParaRPr sz="1500" b="0" i="0" u="none" strike="noStrike" cap="none">
                <a:solidFill>
                  <a:srgbClr val="000000"/>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000000"/>
                </a:buClr>
                <a:buSzPts val="2000"/>
                <a:buFont typeface="Arial"/>
                <a:buNone/>
              </a:pPr>
              <a:r>
                <a:rPr lang="en-US" sz="2000" b="1" i="0" u="sng" strike="noStrike" cap="none">
                  <a:solidFill>
                    <a:srgbClr val="000000"/>
                  </a:solidFill>
                  <a:latin typeface="Open Sans"/>
                  <a:ea typeface="Open Sans"/>
                  <a:cs typeface="Open Sans"/>
                  <a:sym typeface="Open Sans"/>
                </a:rPr>
                <a:t>&gt;625Bn. l/y</a:t>
              </a:r>
              <a:r>
                <a:rPr lang="en-US" sz="2000" b="1" i="0" u="none" strike="noStrike" cap="none">
                  <a:solidFill>
                    <a:srgbClr val="000000"/>
                  </a:solidFill>
                  <a:latin typeface="Open Sans"/>
                  <a:ea typeface="Open Sans"/>
                  <a:cs typeface="Open Sans"/>
                  <a:sym typeface="Open Sans"/>
                </a:rPr>
                <a:t> (0,1%)</a:t>
              </a:r>
              <a:endParaRPr sz="2000" b="1" i="0" u="none" strike="noStrike" cap="none">
                <a:solidFill>
                  <a:srgbClr val="000000"/>
                </a:solidFill>
                <a:latin typeface="Open Sans"/>
                <a:ea typeface="Open Sans"/>
                <a:cs typeface="Open Sans"/>
                <a:sym typeface="Open Sans"/>
              </a:endParaRPr>
            </a:p>
          </p:txBody>
        </p:sp>
        <p:sp>
          <p:nvSpPr>
            <p:cNvPr id="1182" name="Google Shape;1182;p125"/>
            <p:cNvSpPr txBox="1"/>
            <p:nvPr/>
          </p:nvSpPr>
          <p:spPr>
            <a:xfrm>
              <a:off x="5281350" y="3189625"/>
              <a:ext cx="3082800" cy="239700"/>
            </a:xfrm>
            <a:prstGeom prst="rect">
              <a:avLst/>
            </a:prstGeom>
            <a:noFill/>
            <a:ln>
              <a:noFill/>
            </a:ln>
          </p:spPr>
          <p:txBody>
            <a:bodyPr spcFirstLastPara="1" wrap="square" lIns="145150" tIns="145150" rIns="145150" bIns="14515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oboto"/>
                  <a:ea typeface="Roboto"/>
                  <a:cs typeface="Roboto"/>
                  <a:sym typeface="Roboto"/>
                </a:rPr>
                <a:t>Source: Energy Technologies Area, 2016 [</a:t>
              </a:r>
              <a:r>
                <a:rPr lang="en-US" sz="1000" b="0" i="0" u="sng" strike="noStrike" cap="none">
                  <a:solidFill>
                    <a:schemeClr val="lt1"/>
                  </a:solidFill>
                  <a:latin typeface="Roboto"/>
                  <a:ea typeface="Roboto"/>
                  <a:cs typeface="Roboto"/>
                  <a:sym typeface="Roboto"/>
                  <a:hlinkClick r:id="rId11">
                    <a:extLst>
                      <a:ext uri="{A12FA001-AC4F-418D-AE19-62706E023703}">
                        <ahyp:hlinkClr xmlns:ahyp="http://schemas.microsoft.com/office/drawing/2018/hyperlinkcolor" val="tx"/>
                      </a:ext>
                    </a:extLst>
                  </a:hlinkClick>
                </a:rPr>
                <a:t>Online</a:t>
              </a:r>
              <a:r>
                <a:rPr lang="en-US" sz="1000" b="0" i="0" u="none" strike="noStrike" cap="none">
                  <a:solidFill>
                    <a:schemeClr val="lt1"/>
                  </a:solidFill>
                  <a:latin typeface="Roboto"/>
                  <a:ea typeface="Roboto"/>
                  <a:cs typeface="Roboto"/>
                  <a:sym typeface="Roboto"/>
                </a:rPr>
                <a:t>]</a:t>
              </a:r>
              <a:endParaRPr sz="1000" b="0" i="0" u="none" strike="noStrike" cap="none">
                <a:solidFill>
                  <a:srgbClr val="FFFFFF"/>
                </a:solidFill>
                <a:latin typeface="Roboto"/>
                <a:ea typeface="Roboto"/>
                <a:cs typeface="Roboto"/>
                <a:sym typeface="Roboto"/>
              </a:endParaRPr>
            </a:p>
          </p:txBody>
        </p:sp>
      </p:grpSp>
      <p:sp>
        <p:nvSpPr>
          <p:cNvPr id="1183" name="Google Shape;1183;p125"/>
          <p:cNvSpPr txBox="1"/>
          <p:nvPr/>
        </p:nvSpPr>
        <p:spPr>
          <a:xfrm>
            <a:off x="6350068" y="5055002"/>
            <a:ext cx="3884400" cy="7071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SemiBold"/>
                <a:ea typeface="Open Sans SemiBold"/>
                <a:cs typeface="Open Sans SemiBold"/>
                <a:sym typeface="Open Sans SemiBold"/>
              </a:rPr>
              <a:t>Other climate impact:</a:t>
            </a:r>
            <a:endParaRPr sz="2000" b="0" i="0" u="none" strike="noStrike" cap="none">
              <a:solidFill>
                <a:srgbClr val="000000"/>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000000"/>
              </a:buClr>
              <a:buSzPts val="2000"/>
              <a:buFont typeface="Arial"/>
              <a:buNone/>
            </a:pPr>
            <a:r>
              <a:rPr lang="en-US" sz="2000" b="1" i="0" u="sng" strike="noStrike" cap="none">
                <a:solidFill>
                  <a:srgbClr val="000000"/>
                </a:solidFill>
                <a:latin typeface="Open Sans"/>
                <a:ea typeface="Open Sans"/>
                <a:cs typeface="Open Sans"/>
                <a:sym typeface="Open Sans"/>
              </a:rPr>
              <a:t>Largely unreported</a:t>
            </a:r>
            <a:endParaRPr sz="2000" b="1" i="0" u="none" strike="noStrike" cap="none">
              <a:solidFill>
                <a:srgbClr val="000000"/>
              </a:solidFill>
              <a:latin typeface="Open Sans"/>
              <a:ea typeface="Open Sans"/>
              <a:cs typeface="Open Sans"/>
              <a:sym typeface="Open Sans"/>
            </a:endParaRPr>
          </a:p>
        </p:txBody>
      </p:sp>
      <p:sp>
        <p:nvSpPr>
          <p:cNvPr id="1184" name="Google Shape;1184;p125"/>
          <p:cNvSpPr txBox="1"/>
          <p:nvPr/>
        </p:nvSpPr>
        <p:spPr>
          <a:xfrm>
            <a:off x="6350068" y="3936170"/>
            <a:ext cx="3884400" cy="846600"/>
          </a:xfrm>
          <a:prstGeom prst="rect">
            <a:avLst/>
          </a:prstGeom>
          <a:solidFill>
            <a:srgbClr val="980000"/>
          </a:solidFill>
          <a:ln w="19050" cap="flat" cmpd="sng">
            <a:solidFill>
              <a:srgbClr val="FF0000"/>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Open Sans SemiBold"/>
                <a:ea typeface="Open Sans SemiBold"/>
                <a:cs typeface="Open Sans SemiBold"/>
                <a:sym typeface="Open Sans SemiBold"/>
              </a:rPr>
              <a:t>A Jevons paradox of </a:t>
            </a:r>
            <a:br>
              <a:rPr lang="en-US" sz="2500" b="0" i="0" u="none" strike="noStrike" cap="none">
                <a:solidFill>
                  <a:schemeClr val="lt1"/>
                </a:solidFill>
                <a:latin typeface="Open Sans SemiBold"/>
                <a:ea typeface="Open Sans SemiBold"/>
                <a:cs typeface="Open Sans SemiBold"/>
                <a:sym typeface="Open Sans SemiBold"/>
              </a:rPr>
            </a:br>
            <a:r>
              <a:rPr lang="en-US" sz="2500" b="0" i="0" u="none" strike="noStrike" cap="none">
                <a:solidFill>
                  <a:schemeClr val="lt1"/>
                </a:solidFill>
                <a:latin typeface="Open Sans SemiBold"/>
                <a:ea typeface="Open Sans SemiBold"/>
                <a:cs typeface="Open Sans SemiBold"/>
                <a:sym typeface="Open Sans SemiBold"/>
              </a:rPr>
              <a:t>computer ecosystems?</a:t>
            </a:r>
            <a:endParaRPr sz="2500" b="0" i="0" u="none" strike="noStrike" cap="none">
              <a:solidFill>
                <a:schemeClr val="lt1"/>
              </a:solidFill>
              <a:latin typeface="Open Sans SemiBold"/>
              <a:ea typeface="Open Sans SemiBold"/>
              <a:cs typeface="Open Sans SemiBold"/>
              <a:sym typeface="Open Sans SemiBold"/>
            </a:endParaRPr>
          </a:p>
        </p:txBody>
      </p:sp>
      <p:sp>
        <p:nvSpPr>
          <p:cNvPr id="1185" name="Google Shape;1185;p125"/>
          <p:cNvSpPr/>
          <p:nvPr/>
        </p:nvSpPr>
        <p:spPr>
          <a:xfrm>
            <a:off x="4956353" y="2658375"/>
            <a:ext cx="1402200" cy="1775100"/>
          </a:xfrm>
          <a:prstGeom prst="ellipse">
            <a:avLst/>
          </a:prstGeom>
          <a:solidFill>
            <a:srgbClr val="FF2F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lt1"/>
                </a:solidFill>
                <a:latin typeface="Arial"/>
                <a:ea typeface="Arial"/>
                <a:cs typeface="Arial"/>
                <a:sym typeface="Arial"/>
              </a:rPr>
              <a:t>&amp;</a:t>
            </a:r>
            <a:endParaRPr sz="96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5"/>
                                        </p:tgtEl>
                                        <p:attrNameLst>
                                          <p:attrName>style.visibility</p:attrName>
                                        </p:attrNameLst>
                                      </p:cBhvr>
                                      <p:to>
                                        <p:strVal val="visible"/>
                                      </p:to>
                                    </p:set>
                                    <p:animEffect transition="in" filter="fade">
                                      <p:cBhvr>
                                        <p:cTn id="7" dur="1"/>
                                        <p:tgtEl>
                                          <p:spTgt spid="1175"/>
                                        </p:tgtEl>
                                      </p:cBhvr>
                                    </p:animEffect>
                                  </p:childTnLst>
                                </p:cTn>
                              </p:par>
                              <p:par>
                                <p:cTn id="8" presetID="1" presetClass="entr" presetSubtype="0" fill="hold" nodeType="withEffect">
                                  <p:stCondLst>
                                    <p:cond delay="0"/>
                                  </p:stCondLst>
                                  <p:childTnLst>
                                    <p:set>
                                      <p:cBhvr>
                                        <p:cTn id="9" dur="1" fill="hold">
                                          <p:stCondLst>
                                            <p:cond delay="0"/>
                                          </p:stCondLst>
                                        </p:cTn>
                                        <p:tgtEl>
                                          <p:spTgt spid="117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8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8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8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8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pic>
        <p:nvPicPr>
          <p:cNvPr id="1266" name="Google Shape;1266;p130"/>
          <p:cNvPicPr preferRelativeResize="0"/>
          <p:nvPr/>
        </p:nvPicPr>
        <p:blipFill rotWithShape="1">
          <a:blip r:embed="rId3">
            <a:alphaModFix/>
          </a:blip>
          <a:srcRect/>
          <a:stretch/>
        </p:blipFill>
        <p:spPr>
          <a:xfrm>
            <a:off x="266634" y="2031039"/>
            <a:ext cx="6660004" cy="4220535"/>
          </a:xfrm>
          <a:prstGeom prst="rect">
            <a:avLst/>
          </a:prstGeom>
          <a:noFill/>
          <a:ln>
            <a:noFill/>
          </a:ln>
        </p:spPr>
      </p:pic>
      <p:pic>
        <p:nvPicPr>
          <p:cNvPr id="1267" name="Google Shape;1267;p130" descr="D:\TUD\MyCV\2015-01-05_ISO-Award-DocentVanHetJaar2015\__speech-drafts\_Kenney-images\Art (7.500 files)\Game icons (100 assets)\PNG\Black\2x\menuList.png"/>
          <p:cNvPicPr preferRelativeResize="0"/>
          <p:nvPr/>
        </p:nvPicPr>
        <p:blipFill rotWithShape="1">
          <a:blip r:embed="rId4">
            <a:alphaModFix/>
          </a:blip>
          <a:srcRect/>
          <a:stretch/>
        </p:blipFill>
        <p:spPr>
          <a:xfrm>
            <a:off x="11145032" y="6088187"/>
            <a:ext cx="391988" cy="391988"/>
          </a:xfrm>
          <a:prstGeom prst="rect">
            <a:avLst/>
          </a:prstGeom>
          <a:solidFill>
            <a:srgbClr val="D8D8D8"/>
          </a:solidFill>
          <a:ln>
            <a:noFill/>
          </a:ln>
        </p:spPr>
      </p:pic>
      <p:sp>
        <p:nvSpPr>
          <p:cNvPr id="1268" name="Google Shape;1268;p130"/>
          <p:cNvSpPr/>
          <p:nvPr/>
        </p:nvSpPr>
        <p:spPr>
          <a:xfrm>
            <a:off x="4241253" y="6114825"/>
            <a:ext cx="2070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Source: karlrupp.net</a:t>
            </a:r>
            <a:endParaRPr sz="1400" b="0" i="0" u="none" strike="noStrike" cap="none">
              <a:solidFill>
                <a:srgbClr val="000000"/>
              </a:solidFill>
              <a:latin typeface="Arial"/>
              <a:ea typeface="Arial"/>
              <a:cs typeface="Arial"/>
              <a:sym typeface="Arial"/>
            </a:endParaRPr>
          </a:p>
        </p:txBody>
      </p:sp>
      <p:sp>
        <p:nvSpPr>
          <p:cNvPr id="1269" name="Google Shape;1269;p130"/>
          <p:cNvSpPr/>
          <p:nvPr/>
        </p:nvSpPr>
        <p:spPr>
          <a:xfrm rot="10800000" flipH="1">
            <a:off x="847281" y="1131786"/>
            <a:ext cx="181500" cy="102000"/>
          </a:xfrm>
          <a:prstGeom prst="triangle">
            <a:avLst>
              <a:gd name="adj" fmla="val 50000"/>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70" name="Google Shape;1270;p130"/>
          <p:cNvSpPr txBox="1"/>
          <p:nvPr/>
        </p:nvSpPr>
        <p:spPr>
          <a:xfrm>
            <a:off x="190416" y="110206"/>
            <a:ext cx="10878000" cy="1020600"/>
          </a:xfrm>
          <a:prstGeom prst="rect">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Autofit/>
          </a:bodyPr>
          <a:lstStyle/>
          <a:p>
            <a:pPr marL="0" marR="0" lvl="0" indent="0" algn="l" rtl="0">
              <a:lnSpc>
                <a:spcPct val="88888"/>
              </a:lnSpc>
              <a:spcBef>
                <a:spcPts val="0"/>
              </a:spcBef>
              <a:spcAft>
                <a:spcPts val="0"/>
              </a:spcAft>
              <a:buClr>
                <a:srgbClr val="000000"/>
              </a:buClr>
              <a:buSzPts val="3600"/>
              <a:buFont typeface="Arial"/>
              <a:buNone/>
            </a:pPr>
            <a:r>
              <a:rPr lang="en-US" sz="3600" b="0" i="0" u="none" strike="noStrike" cap="none">
                <a:solidFill>
                  <a:srgbClr val="FFFFFF"/>
                </a:solidFill>
                <a:latin typeface="Calibri"/>
                <a:ea typeface="Calibri"/>
                <a:cs typeface="Calibri"/>
                <a:sym typeface="Calibri"/>
              </a:rPr>
              <a:t>TECHNOLOGY EVOLUTION</a:t>
            </a:r>
            <a:endParaRPr sz="3600" b="0" i="0" u="none" strike="noStrike" cap="none">
              <a:solidFill>
                <a:srgbClr val="FFFFFF"/>
              </a:solidFill>
              <a:latin typeface="Calibri"/>
              <a:ea typeface="Calibri"/>
              <a:cs typeface="Calibri"/>
              <a:sym typeface="Calibri"/>
            </a:endParaRPr>
          </a:p>
        </p:txBody>
      </p:sp>
      <p:sp>
        <p:nvSpPr>
          <p:cNvPr id="1271" name="Google Shape;1271;p130"/>
          <p:cNvSpPr/>
          <p:nvPr/>
        </p:nvSpPr>
        <p:spPr>
          <a:xfrm>
            <a:off x="11068453" y="110206"/>
            <a:ext cx="317700" cy="1020600"/>
          </a:xfrm>
          <a:prstGeom prst="rect">
            <a:avLst/>
          </a:prstGeom>
          <a:solidFill>
            <a:srgbClr val="C00000"/>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72" name="Google Shape;1272;p130"/>
          <p:cNvSpPr/>
          <p:nvPr/>
        </p:nvSpPr>
        <p:spPr>
          <a:xfrm>
            <a:off x="190416" y="1207188"/>
            <a:ext cx="1065689" cy="196850"/>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73" name="Google Shape;1273;p130"/>
          <p:cNvSpPr/>
          <p:nvPr/>
        </p:nvSpPr>
        <p:spPr>
          <a:xfrm>
            <a:off x="1256723" y="1210364"/>
            <a:ext cx="10129500" cy="205500"/>
          </a:xfrm>
          <a:prstGeom prst="rect">
            <a:avLst/>
          </a:prstGeom>
          <a:solidFill>
            <a:srgbClr val="0070C0">
              <a:alpha val="8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74" name="Google Shape;1274;p130"/>
          <p:cNvSpPr txBox="1"/>
          <p:nvPr/>
        </p:nvSpPr>
        <p:spPr>
          <a:xfrm>
            <a:off x="190416" y="1404039"/>
            <a:ext cx="11196000" cy="550800"/>
          </a:xfrm>
          <a:prstGeom prst="rect">
            <a:avLst/>
          </a:prstGeom>
          <a:solidFill>
            <a:srgbClr val="0070C0">
              <a:alpha val="88235"/>
            </a:srgbClr>
          </a:solidFill>
          <a:ln>
            <a:noFill/>
          </a:ln>
        </p:spPr>
        <p:txBody>
          <a:bodyPr spcFirstLastPara="1" wrap="square" lIns="180000" tIns="64800" rIns="72000" bIns="162000" anchor="t" anchorCtr="0">
            <a:noAutofit/>
          </a:bodyPr>
          <a:lstStyle/>
          <a:p>
            <a:pPr marL="0" marR="0" lvl="0" indent="0" algn="l" rtl="0">
              <a:lnSpc>
                <a:spcPct val="104166"/>
              </a:lnSpc>
              <a:spcBef>
                <a:spcPts val="0"/>
              </a:spcBef>
              <a:spcAft>
                <a:spcPts val="0"/>
              </a:spcAft>
              <a:buClr>
                <a:srgbClr val="000000"/>
              </a:buClr>
              <a:buSzPts val="2400"/>
              <a:buFont typeface="Arial"/>
              <a:buNone/>
            </a:pPr>
            <a:r>
              <a:rPr lang="en-US" sz="2400" b="0" i="0" u="none" strike="noStrike" cap="none">
                <a:solidFill>
                  <a:srgbClr val="FFFFFF"/>
                </a:solidFill>
                <a:latin typeface="Calibri"/>
                <a:ea typeface="Calibri"/>
                <a:cs typeface="Calibri"/>
                <a:sym typeface="Calibri"/>
              </a:rPr>
              <a:t>END OF MOORE’S LAW/DENNARD SCALING → COMPLEX, DISTRIBUTED ECOSYSTEMS </a:t>
            </a:r>
            <a:endParaRPr sz="1800" b="0" i="0" u="none" strike="noStrike" cap="none">
              <a:solidFill>
                <a:srgbClr val="000000"/>
              </a:solidFill>
              <a:latin typeface="Arial"/>
              <a:ea typeface="Arial"/>
              <a:cs typeface="Arial"/>
              <a:sym typeface="Arial"/>
            </a:endParaRPr>
          </a:p>
        </p:txBody>
      </p:sp>
      <p:grpSp>
        <p:nvGrpSpPr>
          <p:cNvPr id="1275" name="Google Shape;1275;p130"/>
          <p:cNvGrpSpPr/>
          <p:nvPr/>
        </p:nvGrpSpPr>
        <p:grpSpPr>
          <a:xfrm>
            <a:off x="684025" y="2288900"/>
            <a:ext cx="3514718" cy="3278100"/>
            <a:chOff x="699807" y="2288900"/>
            <a:chExt cx="3409368" cy="3278100"/>
          </a:xfrm>
        </p:grpSpPr>
        <p:sp>
          <p:nvSpPr>
            <p:cNvPr id="1276" name="Google Shape;1276;p130"/>
            <p:cNvSpPr txBox="1"/>
            <p:nvPr/>
          </p:nvSpPr>
          <p:spPr>
            <a:xfrm>
              <a:off x="699807" y="2411250"/>
              <a:ext cx="3048300" cy="830966"/>
            </a:xfrm>
            <a:prstGeom prst="rect">
              <a:avLst/>
            </a:prstGeom>
            <a:solidFill>
              <a:schemeClr val="lt1"/>
            </a:solid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C00000"/>
                  </a:solidFill>
                  <a:latin typeface="Arial"/>
                  <a:ea typeface="Arial"/>
                  <a:cs typeface="Arial"/>
                  <a:sym typeface="Arial"/>
                </a:rPr>
                <a:t>End of Dennard Scaling</a:t>
              </a:r>
              <a:br>
                <a:rPr lang="en-US" sz="1400" b="0" i="0" u="none" strike="noStrike" cap="none">
                  <a:solidFill>
                    <a:srgbClr val="C00000"/>
                  </a:solidFill>
                  <a:latin typeface="Arial"/>
                  <a:ea typeface="Arial"/>
                  <a:cs typeface="Arial"/>
                  <a:sym typeface="Arial"/>
                </a:rPr>
              </a:br>
              <a:r>
                <a:rPr lang="en-US" sz="1400" b="0" i="0" u="none" strike="noStrike" cap="none">
                  <a:solidFill>
                    <a:srgbClr val="C00000"/>
                  </a:solidFill>
                  <a:latin typeface="Arial"/>
                  <a:ea typeface="Arial"/>
                  <a:cs typeface="Arial"/>
                  <a:sym typeface="Arial"/>
                </a:rPr>
                <a:t>“Performance for free” ends</a:t>
              </a:r>
              <a:br>
                <a:rPr lang="en-US" sz="1400" b="0" i="0" u="none" strike="noStrike" cap="none">
                  <a:solidFill>
                    <a:srgbClr val="C00000"/>
                  </a:solidFill>
                  <a:latin typeface="Arial"/>
                  <a:ea typeface="Arial"/>
                  <a:cs typeface="Arial"/>
                  <a:sym typeface="Arial"/>
                </a:rPr>
              </a:br>
              <a:r>
                <a:rPr lang="en-US" sz="1400" b="0" i="0" u="none" strike="noStrike" cap="none">
                  <a:solidFill>
                    <a:srgbClr val="C00000"/>
                  </a:solidFill>
                  <a:latin typeface="Arial"/>
                  <a:ea typeface="Arial"/>
                  <a:cs typeface="Arial"/>
                  <a:sym typeface="Arial"/>
                </a:rPr>
                <a:t>Moore’s Law “doubling” slows down</a:t>
              </a:r>
              <a:endParaRPr sz="1400" b="0" i="0" u="none" strike="noStrike" cap="none">
                <a:solidFill>
                  <a:srgbClr val="C00000"/>
                </a:solidFill>
                <a:latin typeface="Arial"/>
                <a:ea typeface="Arial"/>
                <a:cs typeface="Arial"/>
                <a:sym typeface="Arial"/>
              </a:endParaRPr>
            </a:p>
          </p:txBody>
        </p:sp>
        <p:sp>
          <p:nvSpPr>
            <p:cNvPr id="1277" name="Google Shape;1277;p130"/>
            <p:cNvSpPr/>
            <p:nvPr/>
          </p:nvSpPr>
          <p:spPr>
            <a:xfrm>
              <a:off x="3791475" y="2288900"/>
              <a:ext cx="317700" cy="3278100"/>
            </a:xfrm>
            <a:prstGeom prst="rect">
              <a:avLst/>
            </a:prstGeom>
            <a:noFill/>
            <a:ln w="762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8" name="Google Shape;1278;p130"/>
          <p:cNvGrpSpPr/>
          <p:nvPr/>
        </p:nvGrpSpPr>
        <p:grpSpPr>
          <a:xfrm>
            <a:off x="7145251" y="2009013"/>
            <a:ext cx="4240625" cy="1480134"/>
            <a:chOff x="7145250" y="2009013"/>
            <a:chExt cx="4240625" cy="1480134"/>
          </a:xfrm>
        </p:grpSpPr>
        <p:grpSp>
          <p:nvGrpSpPr>
            <p:cNvPr id="1279" name="Google Shape;1279;p130"/>
            <p:cNvGrpSpPr/>
            <p:nvPr/>
          </p:nvGrpSpPr>
          <p:grpSpPr>
            <a:xfrm>
              <a:off x="8163799" y="2686879"/>
              <a:ext cx="731635" cy="731635"/>
              <a:chOff x="9231200" y="3861840"/>
              <a:chExt cx="2231276" cy="2231276"/>
            </a:xfrm>
          </p:grpSpPr>
          <p:pic>
            <p:nvPicPr>
              <p:cNvPr id="1280" name="Google Shape;1280;p130"/>
              <p:cNvPicPr preferRelativeResize="0"/>
              <p:nvPr/>
            </p:nvPicPr>
            <p:blipFill rotWithShape="1">
              <a:blip r:embed="rId5">
                <a:alphaModFix/>
              </a:blip>
              <a:srcRect/>
              <a:stretch/>
            </p:blipFill>
            <p:spPr>
              <a:xfrm rot="-5400000">
                <a:off x="9231200" y="3861840"/>
                <a:ext cx="2231276" cy="2231276"/>
              </a:xfrm>
              <a:prstGeom prst="rect">
                <a:avLst/>
              </a:prstGeom>
              <a:noFill/>
              <a:ln>
                <a:noFill/>
              </a:ln>
            </p:spPr>
          </p:pic>
          <p:pic>
            <p:nvPicPr>
              <p:cNvPr id="1281" name="Google Shape;1281;p130"/>
              <p:cNvPicPr preferRelativeResize="0"/>
              <p:nvPr/>
            </p:nvPicPr>
            <p:blipFill rotWithShape="1">
              <a:blip r:embed="rId6">
                <a:alphaModFix/>
              </a:blip>
              <a:srcRect/>
              <a:stretch/>
            </p:blipFill>
            <p:spPr>
              <a:xfrm>
                <a:off x="9407375" y="4027090"/>
                <a:ext cx="511525" cy="511525"/>
              </a:xfrm>
              <a:prstGeom prst="rect">
                <a:avLst/>
              </a:prstGeom>
              <a:noFill/>
              <a:ln>
                <a:noFill/>
              </a:ln>
            </p:spPr>
          </p:pic>
          <p:pic>
            <p:nvPicPr>
              <p:cNvPr id="1282" name="Google Shape;1282;p130"/>
              <p:cNvPicPr preferRelativeResize="0"/>
              <p:nvPr/>
            </p:nvPicPr>
            <p:blipFill rotWithShape="1">
              <a:blip r:embed="rId6">
                <a:alphaModFix/>
              </a:blip>
              <a:srcRect/>
              <a:stretch/>
            </p:blipFill>
            <p:spPr>
              <a:xfrm>
                <a:off x="10091075" y="4027090"/>
                <a:ext cx="511525" cy="511525"/>
              </a:xfrm>
              <a:prstGeom prst="rect">
                <a:avLst/>
              </a:prstGeom>
              <a:noFill/>
              <a:ln>
                <a:noFill/>
              </a:ln>
            </p:spPr>
          </p:pic>
          <p:pic>
            <p:nvPicPr>
              <p:cNvPr id="1283" name="Google Shape;1283;p130"/>
              <p:cNvPicPr preferRelativeResize="0"/>
              <p:nvPr/>
            </p:nvPicPr>
            <p:blipFill rotWithShape="1">
              <a:blip r:embed="rId6">
                <a:alphaModFix/>
              </a:blip>
              <a:srcRect/>
              <a:stretch/>
            </p:blipFill>
            <p:spPr>
              <a:xfrm>
                <a:off x="10774775" y="4027090"/>
                <a:ext cx="511525" cy="511525"/>
              </a:xfrm>
              <a:prstGeom prst="rect">
                <a:avLst/>
              </a:prstGeom>
              <a:noFill/>
              <a:ln>
                <a:noFill/>
              </a:ln>
            </p:spPr>
          </p:pic>
          <p:pic>
            <p:nvPicPr>
              <p:cNvPr id="1284" name="Google Shape;1284;p130"/>
              <p:cNvPicPr preferRelativeResize="0"/>
              <p:nvPr/>
            </p:nvPicPr>
            <p:blipFill rotWithShape="1">
              <a:blip r:embed="rId6">
                <a:alphaModFix/>
              </a:blip>
              <a:srcRect/>
              <a:stretch/>
            </p:blipFill>
            <p:spPr>
              <a:xfrm>
                <a:off x="10774775" y="4721715"/>
                <a:ext cx="511525" cy="511525"/>
              </a:xfrm>
              <a:prstGeom prst="rect">
                <a:avLst/>
              </a:prstGeom>
              <a:noFill/>
              <a:ln>
                <a:noFill/>
              </a:ln>
            </p:spPr>
          </p:pic>
          <p:pic>
            <p:nvPicPr>
              <p:cNvPr id="1285" name="Google Shape;1285;p130"/>
              <p:cNvPicPr preferRelativeResize="0"/>
              <p:nvPr/>
            </p:nvPicPr>
            <p:blipFill rotWithShape="1">
              <a:blip r:embed="rId6">
                <a:alphaModFix/>
              </a:blip>
              <a:srcRect/>
              <a:stretch/>
            </p:blipFill>
            <p:spPr>
              <a:xfrm>
                <a:off x="10774775" y="5416340"/>
                <a:ext cx="511525" cy="511525"/>
              </a:xfrm>
              <a:prstGeom prst="rect">
                <a:avLst/>
              </a:prstGeom>
              <a:noFill/>
              <a:ln>
                <a:noFill/>
              </a:ln>
            </p:spPr>
          </p:pic>
          <p:pic>
            <p:nvPicPr>
              <p:cNvPr id="1286" name="Google Shape;1286;p130"/>
              <p:cNvPicPr preferRelativeResize="0"/>
              <p:nvPr/>
            </p:nvPicPr>
            <p:blipFill rotWithShape="1">
              <a:blip r:embed="rId7">
                <a:alphaModFix/>
              </a:blip>
              <a:srcRect/>
              <a:stretch/>
            </p:blipFill>
            <p:spPr>
              <a:xfrm>
                <a:off x="9435625" y="4760890"/>
                <a:ext cx="1166975" cy="1166975"/>
              </a:xfrm>
              <a:prstGeom prst="rect">
                <a:avLst/>
              </a:prstGeom>
              <a:noFill/>
              <a:ln>
                <a:noFill/>
              </a:ln>
            </p:spPr>
          </p:pic>
        </p:grpSp>
        <p:pic>
          <p:nvPicPr>
            <p:cNvPr id="1287" name="Google Shape;1287;p130"/>
            <p:cNvPicPr preferRelativeResize="0"/>
            <p:nvPr/>
          </p:nvPicPr>
          <p:blipFill rotWithShape="1">
            <a:blip r:embed="rId8">
              <a:alphaModFix/>
            </a:blip>
            <a:srcRect/>
            <a:stretch/>
          </p:blipFill>
          <p:spPr>
            <a:xfrm>
              <a:off x="9440768" y="2647841"/>
              <a:ext cx="820850" cy="841306"/>
            </a:xfrm>
            <a:prstGeom prst="rect">
              <a:avLst/>
            </a:prstGeom>
            <a:noFill/>
            <a:ln>
              <a:noFill/>
            </a:ln>
          </p:spPr>
        </p:pic>
        <p:sp>
          <p:nvSpPr>
            <p:cNvPr id="1288" name="Google Shape;1288;p130"/>
            <p:cNvSpPr txBox="1"/>
            <p:nvPr/>
          </p:nvSpPr>
          <p:spPr>
            <a:xfrm>
              <a:off x="7230575" y="2009013"/>
              <a:ext cx="4155300" cy="6237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Need for parallelism and distribution</a:t>
              </a:r>
              <a:endParaRPr sz="2000" b="1" i="0" u="none" strike="noStrike" cap="none">
                <a:solidFill>
                  <a:srgbClr val="000000"/>
                </a:solidFill>
                <a:latin typeface="Open Sans"/>
                <a:ea typeface="Open Sans"/>
                <a:cs typeface="Open Sans"/>
                <a:sym typeface="Open Sans"/>
              </a:endParaRPr>
            </a:p>
          </p:txBody>
        </p:sp>
        <p:sp>
          <p:nvSpPr>
            <p:cNvPr id="1289" name="Google Shape;1289;p130"/>
            <p:cNvSpPr/>
            <p:nvPr/>
          </p:nvSpPr>
          <p:spPr>
            <a:xfrm>
              <a:off x="7145250" y="2087325"/>
              <a:ext cx="317700" cy="467100"/>
            </a:xfrm>
            <a:prstGeom prst="rightArrow">
              <a:avLst>
                <a:gd name="adj1" fmla="val 50000"/>
                <a:gd name="adj2"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0" name="Google Shape;1290;p130"/>
          <p:cNvGrpSpPr/>
          <p:nvPr/>
        </p:nvGrpSpPr>
        <p:grpSpPr>
          <a:xfrm>
            <a:off x="7145251" y="3669813"/>
            <a:ext cx="4240625" cy="2786684"/>
            <a:chOff x="7145250" y="3669813"/>
            <a:chExt cx="4240625" cy="2786684"/>
          </a:xfrm>
        </p:grpSpPr>
        <p:pic>
          <p:nvPicPr>
            <p:cNvPr id="1291" name="Google Shape;1291;p130"/>
            <p:cNvPicPr preferRelativeResize="0"/>
            <p:nvPr/>
          </p:nvPicPr>
          <p:blipFill rotWithShape="1">
            <a:blip r:embed="rId9">
              <a:alphaModFix/>
            </a:blip>
            <a:srcRect/>
            <a:stretch/>
          </p:blipFill>
          <p:spPr>
            <a:xfrm>
              <a:off x="7761450" y="4321772"/>
              <a:ext cx="2500175" cy="2134725"/>
            </a:xfrm>
            <a:prstGeom prst="rect">
              <a:avLst/>
            </a:prstGeom>
            <a:noFill/>
            <a:ln>
              <a:noFill/>
            </a:ln>
          </p:spPr>
        </p:pic>
        <p:sp>
          <p:nvSpPr>
            <p:cNvPr id="1292" name="Google Shape;1292;p130"/>
            <p:cNvSpPr txBox="1"/>
            <p:nvPr/>
          </p:nvSpPr>
          <p:spPr>
            <a:xfrm>
              <a:off x="7230575" y="3669813"/>
              <a:ext cx="4155300" cy="6237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Cost of energy for </a:t>
              </a:r>
              <a:br>
                <a:rPr lang="en-US" sz="2000" b="1" i="0" u="none" strike="noStrike" cap="none">
                  <a:solidFill>
                    <a:srgbClr val="000000"/>
                  </a:solidFill>
                  <a:latin typeface="Open Sans"/>
                  <a:ea typeface="Open Sans"/>
                  <a:cs typeface="Open Sans"/>
                  <a:sym typeface="Open Sans"/>
                </a:rPr>
              </a:br>
              <a:r>
                <a:rPr lang="en-US" sz="2000" b="1" i="0" u="none" strike="noStrike" cap="none">
                  <a:solidFill>
                    <a:srgbClr val="000000"/>
                  </a:solidFill>
                  <a:latin typeface="Open Sans"/>
                  <a:ea typeface="Open Sans"/>
                  <a:cs typeface="Open Sans"/>
                  <a:sym typeface="Open Sans"/>
                </a:rPr>
                <a:t>data movement still high</a:t>
              </a:r>
              <a:endParaRPr sz="2000" b="1" i="0" u="none" strike="noStrike" cap="none">
                <a:solidFill>
                  <a:srgbClr val="000000"/>
                </a:solidFill>
                <a:latin typeface="Open Sans"/>
                <a:ea typeface="Open Sans"/>
                <a:cs typeface="Open Sans"/>
                <a:sym typeface="Open Sans"/>
              </a:endParaRPr>
            </a:p>
          </p:txBody>
        </p:sp>
        <p:sp>
          <p:nvSpPr>
            <p:cNvPr id="1293" name="Google Shape;1293;p130"/>
            <p:cNvSpPr/>
            <p:nvPr/>
          </p:nvSpPr>
          <p:spPr>
            <a:xfrm>
              <a:off x="7145250" y="3748125"/>
              <a:ext cx="317700" cy="467100"/>
            </a:xfrm>
            <a:prstGeom prst="rightArrow">
              <a:avLst>
                <a:gd name="adj1" fmla="val 50000"/>
                <a:gd name="adj2" fmla="val 50000"/>
              </a:avLst>
            </a:prstGeom>
            <a:solidFill>
              <a:srgbClr val="DD7E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4" name="Google Shape;1294;p130"/>
          <p:cNvSpPr/>
          <p:nvPr/>
        </p:nvSpPr>
        <p:spPr>
          <a:xfrm>
            <a:off x="5040751" y="2276737"/>
            <a:ext cx="327600" cy="3278100"/>
          </a:xfrm>
          <a:prstGeom prst="rect">
            <a:avLst/>
          </a:prstGeom>
          <a:noFill/>
          <a:ln w="76200" cap="flat" cmpd="sng">
            <a:solidFill>
              <a:srgbClr val="DD7E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31"/>
          <p:cNvSpPr txBox="1">
            <a:spLocks noGrp="1"/>
          </p:cNvSpPr>
          <p:nvPr>
            <p:ph type="title"/>
          </p:nvPr>
        </p:nvSpPr>
        <p:spPr>
          <a:xfrm>
            <a:off x="960174" y="339009"/>
            <a:ext cx="10544400" cy="108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400"/>
              <a:buFont typeface="Arial"/>
              <a:buNone/>
            </a:pPr>
            <a:r>
              <a:rPr lang="en-US"/>
              <a:t>Complexity Challenge</a:t>
            </a:r>
            <a:endParaRPr/>
          </a:p>
        </p:txBody>
      </p:sp>
      <p:pic>
        <p:nvPicPr>
          <p:cNvPr id="1303" name="Google Shape;1303;p131" descr="D:\TUD\MyCV\2015-01-05_ISO-Award-DocentVanHetJaar2015\__speech-drafts\_Kenney-images\Art (7.500 files)\Game icons (100 assets)\PNG\Black\2x\menuList.png"/>
          <p:cNvPicPr preferRelativeResize="0"/>
          <p:nvPr/>
        </p:nvPicPr>
        <p:blipFill rotWithShape="1">
          <a:blip r:embed="rId3">
            <a:alphaModFix/>
          </a:blip>
          <a:srcRect/>
          <a:stretch/>
        </p:blipFill>
        <p:spPr>
          <a:xfrm>
            <a:off x="11145032" y="6088187"/>
            <a:ext cx="391988" cy="391988"/>
          </a:xfrm>
          <a:prstGeom prst="rect">
            <a:avLst/>
          </a:prstGeom>
          <a:solidFill>
            <a:srgbClr val="D8D8D8"/>
          </a:solidFill>
          <a:ln>
            <a:noFill/>
          </a:ln>
        </p:spPr>
      </p:pic>
      <p:sp>
        <p:nvSpPr>
          <p:cNvPr id="1304" name="Google Shape;1304;p131"/>
          <p:cNvSpPr/>
          <p:nvPr/>
        </p:nvSpPr>
        <p:spPr>
          <a:xfrm rot="10800000" flipH="1">
            <a:off x="847281" y="1131786"/>
            <a:ext cx="181500" cy="102000"/>
          </a:xfrm>
          <a:prstGeom prst="triangle">
            <a:avLst>
              <a:gd name="adj" fmla="val 50000"/>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05" name="Google Shape;1305;p131"/>
          <p:cNvSpPr txBox="1"/>
          <p:nvPr/>
        </p:nvSpPr>
        <p:spPr>
          <a:xfrm>
            <a:off x="190416" y="110206"/>
            <a:ext cx="10878000" cy="1020600"/>
          </a:xfrm>
          <a:prstGeom prst="rect">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Autofit/>
          </a:bodyPr>
          <a:lstStyle/>
          <a:p>
            <a:pPr marL="0" marR="0" lvl="0" indent="0" algn="l" rtl="0">
              <a:lnSpc>
                <a:spcPct val="88888"/>
              </a:lnSpc>
              <a:spcBef>
                <a:spcPts val="0"/>
              </a:spcBef>
              <a:spcAft>
                <a:spcPts val="0"/>
              </a:spcAft>
              <a:buClr>
                <a:srgbClr val="000000"/>
              </a:buClr>
              <a:buSzPts val="3600"/>
              <a:buFont typeface="Arial"/>
              <a:buNone/>
            </a:pPr>
            <a:r>
              <a:rPr lang="en-US" sz="3600" b="0" i="0" u="none" strike="noStrike" cap="none">
                <a:solidFill>
                  <a:srgbClr val="FFFFFF"/>
                </a:solidFill>
                <a:latin typeface="Calibri"/>
                <a:ea typeface="Calibri"/>
                <a:cs typeface="Calibri"/>
                <a:sym typeface="Calibri"/>
              </a:rPr>
              <a:t>COMPLEXITY GROWS</a:t>
            </a:r>
            <a:endParaRPr sz="3600" b="0" i="0" u="none" strike="noStrike" cap="none">
              <a:solidFill>
                <a:srgbClr val="FFFFFF"/>
              </a:solidFill>
              <a:latin typeface="Calibri"/>
              <a:ea typeface="Calibri"/>
              <a:cs typeface="Calibri"/>
              <a:sym typeface="Calibri"/>
            </a:endParaRPr>
          </a:p>
        </p:txBody>
      </p:sp>
      <p:sp>
        <p:nvSpPr>
          <p:cNvPr id="1306" name="Google Shape;1306;p131"/>
          <p:cNvSpPr/>
          <p:nvPr/>
        </p:nvSpPr>
        <p:spPr>
          <a:xfrm>
            <a:off x="11068453" y="110206"/>
            <a:ext cx="317700" cy="1020600"/>
          </a:xfrm>
          <a:prstGeom prst="rect">
            <a:avLst/>
          </a:prstGeom>
          <a:solidFill>
            <a:srgbClr val="C00000"/>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07" name="Google Shape;1307;p131"/>
          <p:cNvSpPr/>
          <p:nvPr/>
        </p:nvSpPr>
        <p:spPr>
          <a:xfrm>
            <a:off x="190416" y="1207188"/>
            <a:ext cx="1065689" cy="196850"/>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08" name="Google Shape;1308;p131"/>
          <p:cNvSpPr/>
          <p:nvPr/>
        </p:nvSpPr>
        <p:spPr>
          <a:xfrm>
            <a:off x="1256723" y="1210364"/>
            <a:ext cx="10129500" cy="205500"/>
          </a:xfrm>
          <a:prstGeom prst="rect">
            <a:avLst/>
          </a:prstGeom>
          <a:solidFill>
            <a:srgbClr val="0070C0">
              <a:alpha val="8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09" name="Google Shape;1309;p131"/>
          <p:cNvSpPr txBox="1"/>
          <p:nvPr/>
        </p:nvSpPr>
        <p:spPr>
          <a:xfrm>
            <a:off x="190416" y="1404039"/>
            <a:ext cx="11196000" cy="550800"/>
          </a:xfrm>
          <a:prstGeom prst="rect">
            <a:avLst/>
          </a:prstGeom>
          <a:solidFill>
            <a:srgbClr val="0070C0">
              <a:alpha val="88235"/>
            </a:srgbClr>
          </a:solidFill>
          <a:ln>
            <a:noFill/>
          </a:ln>
        </p:spPr>
        <p:txBody>
          <a:bodyPr spcFirstLastPara="1" wrap="square" lIns="180000" tIns="64800" rIns="72000" bIns="162000" anchor="t" anchorCtr="0">
            <a:noAutofit/>
          </a:bodyPr>
          <a:lstStyle/>
          <a:p>
            <a:pPr marL="0" marR="0" lvl="0" indent="0" algn="l" rtl="0">
              <a:lnSpc>
                <a:spcPct val="104166"/>
              </a:lnSpc>
              <a:spcBef>
                <a:spcPts val="0"/>
              </a:spcBef>
              <a:spcAft>
                <a:spcPts val="0"/>
              </a:spcAft>
              <a:buClr>
                <a:srgbClr val="000000"/>
              </a:buClr>
              <a:buSzPts val="2400"/>
              <a:buFont typeface="Arial"/>
              <a:buNone/>
            </a:pPr>
            <a:r>
              <a:rPr lang="en-US" sz="2400" b="0" i="0" u="none" strike="noStrike" cap="none">
                <a:solidFill>
                  <a:srgbClr val="FFFFFF"/>
                </a:solidFill>
                <a:latin typeface="Calibri"/>
                <a:ea typeface="Calibri"/>
                <a:cs typeface="Calibri"/>
                <a:sym typeface="Calibri"/>
              </a:rPr>
              <a:t>COMPLEX, DISTRIBUTED ECOSYSTEMS DO NOT ACT LIKE REGULAR COMPUTER SYSTEMS</a:t>
            </a:r>
            <a:endParaRPr sz="1800" b="0" i="0" u="none" strike="noStrike" cap="none">
              <a:solidFill>
                <a:srgbClr val="000000"/>
              </a:solidFill>
              <a:latin typeface="Arial"/>
              <a:ea typeface="Arial"/>
              <a:cs typeface="Arial"/>
              <a:sym typeface="Arial"/>
            </a:endParaRPr>
          </a:p>
        </p:txBody>
      </p:sp>
      <p:sp>
        <p:nvSpPr>
          <p:cNvPr id="1310" name="Google Shape;1310;p131"/>
          <p:cNvSpPr txBox="1">
            <a:spLocks noGrp="1"/>
          </p:cNvSpPr>
          <p:nvPr>
            <p:ph type="sldNum" idx="12"/>
          </p:nvPr>
        </p:nvSpPr>
        <p:spPr>
          <a:xfrm flipH="1">
            <a:off x="10933974" y="6121552"/>
            <a:ext cx="570600" cy="358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400"/>
              <a:buFont typeface="Arial"/>
              <a:buNone/>
            </a:pPr>
            <a:fld id="{00000000-1234-1234-1234-123412341234}" type="slidenum">
              <a:rPr lang="en-US"/>
              <a:t>19</a:t>
            </a:fld>
            <a:endParaRPr/>
          </a:p>
        </p:txBody>
      </p:sp>
      <p:grpSp>
        <p:nvGrpSpPr>
          <p:cNvPr id="1311" name="Google Shape;1311;p131"/>
          <p:cNvGrpSpPr/>
          <p:nvPr/>
        </p:nvGrpSpPr>
        <p:grpSpPr>
          <a:xfrm>
            <a:off x="7230575" y="2009014"/>
            <a:ext cx="4155302" cy="4362954"/>
            <a:chOff x="7230575" y="2009013"/>
            <a:chExt cx="4155302" cy="4362954"/>
          </a:xfrm>
        </p:grpSpPr>
        <p:pic>
          <p:nvPicPr>
            <p:cNvPr id="1312" name="Google Shape;1312;p131"/>
            <p:cNvPicPr preferRelativeResize="0"/>
            <p:nvPr/>
          </p:nvPicPr>
          <p:blipFill rotWithShape="1">
            <a:blip r:embed="rId4">
              <a:alphaModFix/>
            </a:blip>
            <a:srcRect l="14799" t="14601"/>
            <a:stretch/>
          </p:blipFill>
          <p:spPr>
            <a:xfrm>
              <a:off x="7230575" y="2632716"/>
              <a:ext cx="4155302" cy="2692383"/>
            </a:xfrm>
            <a:prstGeom prst="rect">
              <a:avLst/>
            </a:prstGeom>
            <a:noFill/>
            <a:ln>
              <a:noFill/>
            </a:ln>
          </p:spPr>
        </p:pic>
        <p:sp>
          <p:nvSpPr>
            <p:cNvPr id="1313" name="Google Shape;1313;p131"/>
            <p:cNvSpPr txBox="1"/>
            <p:nvPr/>
          </p:nvSpPr>
          <p:spPr>
            <a:xfrm>
              <a:off x="7230575" y="5725292"/>
              <a:ext cx="4155300" cy="64667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1"/>
                <a:buFont typeface="Arial"/>
                <a:buNone/>
              </a:pPr>
              <a:r>
                <a:rPr lang="en-US" sz="1201" b="0" i="0" u="none" strike="noStrike" cap="none">
                  <a:solidFill>
                    <a:srgbClr val="000000"/>
                  </a:solidFill>
                  <a:latin typeface="Red Hat Display"/>
                  <a:ea typeface="Red Hat Display"/>
                  <a:cs typeface="Red Hat Display"/>
                  <a:sym typeface="Red Hat Display"/>
                </a:rPr>
                <a:t>Stijn Meijerink, Erwin van Eyk, Alexandru Iosup (2021) Multivocal Survey of Operational Techniques for Serverless Computing. White Paper.</a:t>
              </a:r>
              <a:endParaRPr sz="1201" b="0" i="0" u="none" strike="noStrike" cap="none">
                <a:solidFill>
                  <a:srgbClr val="000000"/>
                </a:solidFill>
                <a:latin typeface="Red Hat Display"/>
                <a:ea typeface="Red Hat Display"/>
                <a:cs typeface="Red Hat Display"/>
                <a:sym typeface="Red Hat Display"/>
              </a:endParaRPr>
            </a:p>
          </p:txBody>
        </p:sp>
        <p:sp>
          <p:nvSpPr>
            <p:cNvPr id="1314" name="Google Shape;1314;p131"/>
            <p:cNvSpPr txBox="1"/>
            <p:nvPr/>
          </p:nvSpPr>
          <p:spPr>
            <a:xfrm>
              <a:off x="7230575" y="2009013"/>
              <a:ext cx="4155300" cy="6237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Operational </a:t>
              </a:r>
              <a:r>
                <a:rPr lang="en-US" sz="2000" b="1" i="0" u="none" strike="noStrike" cap="none">
                  <a:solidFill>
                    <a:srgbClr val="00A5FF"/>
                  </a:solidFill>
                  <a:latin typeface="Open Sans"/>
                  <a:ea typeface="Open Sans"/>
                  <a:cs typeface="Open Sans"/>
                  <a:sym typeface="Open Sans"/>
                </a:rPr>
                <a:t>techniques</a:t>
              </a:r>
              <a:r>
                <a:rPr lang="en-US" sz="2000" b="1" i="0" u="none" strike="noStrike" cap="none">
                  <a:solidFill>
                    <a:srgbClr val="000000"/>
                  </a:solidFill>
                  <a:latin typeface="Open Sans"/>
                  <a:ea typeface="Open Sans"/>
                  <a:cs typeface="Open Sans"/>
                  <a:sym typeface="Open Sans"/>
                </a:rPr>
                <a:t> are becoming more complex</a:t>
              </a:r>
              <a:endParaRPr sz="2000" b="1" i="0" u="none" strike="noStrike" cap="none">
                <a:solidFill>
                  <a:srgbClr val="000000"/>
                </a:solidFill>
                <a:latin typeface="Open Sans"/>
                <a:ea typeface="Open Sans"/>
                <a:cs typeface="Open Sans"/>
                <a:sym typeface="Open Sans"/>
              </a:endParaRPr>
            </a:p>
          </p:txBody>
        </p:sp>
      </p:grpSp>
      <p:grpSp>
        <p:nvGrpSpPr>
          <p:cNvPr id="1315" name="Google Shape;1315;p131"/>
          <p:cNvGrpSpPr/>
          <p:nvPr/>
        </p:nvGrpSpPr>
        <p:grpSpPr>
          <a:xfrm>
            <a:off x="3075151" y="2009013"/>
            <a:ext cx="4155425" cy="4368279"/>
            <a:chOff x="3075150" y="2009013"/>
            <a:chExt cx="4155425" cy="4368279"/>
          </a:xfrm>
        </p:grpSpPr>
        <p:sp>
          <p:nvSpPr>
            <p:cNvPr id="1316" name="Google Shape;1316;p131"/>
            <p:cNvSpPr txBox="1"/>
            <p:nvPr/>
          </p:nvSpPr>
          <p:spPr>
            <a:xfrm>
              <a:off x="3075275" y="2009013"/>
              <a:ext cx="4155300" cy="6237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Operational </a:t>
              </a:r>
              <a:r>
                <a:rPr lang="en-US" sz="2000" b="1" i="0" u="none" strike="noStrike" cap="none">
                  <a:solidFill>
                    <a:srgbClr val="00A5FF"/>
                  </a:solidFill>
                  <a:latin typeface="Open Sans"/>
                  <a:ea typeface="Open Sans"/>
                  <a:cs typeface="Open Sans"/>
                  <a:sym typeface="Open Sans"/>
                </a:rPr>
                <a:t>goals</a:t>
              </a:r>
              <a:r>
                <a:rPr lang="en-US" sz="2000" b="1" i="0" u="none" strike="noStrike" cap="none">
                  <a:solidFill>
                    <a:srgbClr val="000000"/>
                  </a:solidFill>
                  <a:latin typeface="Open Sans"/>
                  <a:ea typeface="Open Sans"/>
                  <a:cs typeface="Open Sans"/>
                  <a:sym typeface="Open Sans"/>
                </a:rPr>
                <a:t> are becoming more complex</a:t>
              </a:r>
              <a:endParaRPr sz="2000" b="1" i="0" u="none" strike="noStrike" cap="none">
                <a:solidFill>
                  <a:srgbClr val="000000"/>
                </a:solidFill>
                <a:latin typeface="Open Sans"/>
                <a:ea typeface="Open Sans"/>
                <a:cs typeface="Open Sans"/>
                <a:sym typeface="Open Sans"/>
              </a:endParaRPr>
            </a:p>
          </p:txBody>
        </p:sp>
        <p:pic>
          <p:nvPicPr>
            <p:cNvPr id="1317" name="Google Shape;1317;p131"/>
            <p:cNvPicPr preferRelativeResize="0"/>
            <p:nvPr/>
          </p:nvPicPr>
          <p:blipFill rotWithShape="1">
            <a:blip r:embed="rId5">
              <a:alphaModFix/>
            </a:blip>
            <a:srcRect/>
            <a:stretch/>
          </p:blipFill>
          <p:spPr>
            <a:xfrm>
              <a:off x="3075275" y="2641375"/>
              <a:ext cx="4155300" cy="1936332"/>
            </a:xfrm>
            <a:prstGeom prst="rect">
              <a:avLst/>
            </a:prstGeom>
            <a:noFill/>
            <a:ln>
              <a:noFill/>
            </a:ln>
          </p:spPr>
        </p:pic>
        <p:sp>
          <p:nvSpPr>
            <p:cNvPr id="1318" name="Google Shape;1318;p131"/>
            <p:cNvSpPr txBox="1"/>
            <p:nvPr/>
          </p:nvSpPr>
          <p:spPr>
            <a:xfrm>
              <a:off x="3075150" y="5730617"/>
              <a:ext cx="4155300" cy="64667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1"/>
                <a:buFont typeface="Arial"/>
                <a:buNone/>
              </a:pPr>
              <a:r>
                <a:rPr lang="en-US" sz="1201" b="0" i="0" u="none" strike="noStrike" cap="none">
                  <a:solidFill>
                    <a:srgbClr val="000000"/>
                  </a:solidFill>
                  <a:latin typeface="Red Hat Display"/>
                  <a:ea typeface="Red Hat Display"/>
                  <a:cs typeface="Red Hat Display"/>
                  <a:sym typeface="Red Hat Display"/>
                </a:rPr>
                <a:t>N. Herbst, E. Van Eyk, A. Iosup, et al. (2018) Quantifying Cloud Performance and Dependability: Taxonomy, Metric Design, and Emerging Challenges. TOMPECS 3(4).</a:t>
              </a:r>
              <a:endParaRPr sz="1201" b="0" i="0" u="none" strike="noStrike" cap="none">
                <a:solidFill>
                  <a:srgbClr val="000000"/>
                </a:solidFill>
                <a:latin typeface="Red Hat Display"/>
                <a:ea typeface="Red Hat Display"/>
                <a:cs typeface="Red Hat Display"/>
                <a:sym typeface="Red Hat Display"/>
              </a:endParaRPr>
            </a:p>
          </p:txBody>
        </p:sp>
      </p:grpSp>
      <p:sp>
        <p:nvSpPr>
          <p:cNvPr id="1319" name="Google Shape;1319;p131"/>
          <p:cNvSpPr txBox="1"/>
          <p:nvPr/>
        </p:nvSpPr>
        <p:spPr>
          <a:xfrm>
            <a:off x="190425" y="2017675"/>
            <a:ext cx="2884800" cy="6237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Ecosystems don’t have easily…</a:t>
            </a:r>
            <a:endParaRPr sz="2000" b="1" i="0" u="none" strike="noStrike" cap="none">
              <a:solidFill>
                <a:srgbClr val="000000"/>
              </a:solidFill>
              <a:latin typeface="Open Sans"/>
              <a:ea typeface="Open Sans"/>
              <a:cs typeface="Open Sans"/>
              <a:sym typeface="Open Sans"/>
            </a:endParaRPr>
          </a:p>
        </p:txBody>
      </p:sp>
      <p:sp>
        <p:nvSpPr>
          <p:cNvPr id="1320" name="Google Shape;1320;p131"/>
          <p:cNvSpPr txBox="1"/>
          <p:nvPr/>
        </p:nvSpPr>
        <p:spPr>
          <a:xfrm>
            <a:off x="248275" y="4121450"/>
            <a:ext cx="2756100" cy="1477297"/>
          </a:xfrm>
          <a:prstGeom prst="rect">
            <a:avLst/>
          </a:prstGeom>
          <a:noFill/>
          <a:ln>
            <a:noFill/>
          </a:ln>
        </p:spPr>
        <p:txBody>
          <a:bodyPr spcFirstLastPara="1" wrap="square" lIns="91425" tIns="91425" rIns="91425" bIns="91425" anchor="t" anchorCtr="0">
            <a:spAutoFit/>
          </a:bodyPr>
          <a:lstStyle/>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Synchronization</a:t>
            </a:r>
            <a:endParaRPr sz="1400" b="0" i="0" u="none" strike="noStrike" cap="none">
              <a:solidFill>
                <a:srgbClr val="000000"/>
              </a:solidFill>
              <a:latin typeface="Red Hat Display"/>
              <a:ea typeface="Red Hat Display"/>
              <a:cs typeface="Red Hat Display"/>
              <a:sym typeface="Red Hat Display"/>
            </a:endParaRPr>
          </a:p>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Consistency, consensus</a:t>
            </a:r>
            <a:endParaRPr sz="1400" b="0" i="0" u="none" strike="noStrike" cap="none">
              <a:solidFill>
                <a:srgbClr val="000000"/>
              </a:solidFill>
              <a:latin typeface="Red Hat Display"/>
              <a:ea typeface="Red Hat Display"/>
              <a:cs typeface="Red Hat Display"/>
              <a:sym typeface="Red Hat Display"/>
            </a:endParaRPr>
          </a:p>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Performance</a:t>
            </a:r>
            <a:endParaRPr sz="1400" b="0" i="0" u="none" strike="noStrike" cap="none">
              <a:solidFill>
                <a:srgbClr val="000000"/>
              </a:solidFill>
              <a:latin typeface="Red Hat Display"/>
              <a:ea typeface="Red Hat Display"/>
              <a:cs typeface="Red Hat Display"/>
              <a:sym typeface="Red Hat Display"/>
            </a:endParaRPr>
          </a:p>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Scalability, elasticity</a:t>
            </a:r>
            <a:endParaRPr sz="1400" b="0" i="0" u="none" strike="noStrike" cap="none">
              <a:solidFill>
                <a:srgbClr val="000000"/>
              </a:solidFill>
              <a:latin typeface="Red Hat Display"/>
              <a:ea typeface="Red Hat Display"/>
              <a:cs typeface="Red Hat Display"/>
              <a:sym typeface="Red Hat Display"/>
            </a:endParaRPr>
          </a:p>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Availability, reliability</a:t>
            </a:r>
            <a:endParaRPr sz="1400" b="0" i="0" u="none" strike="noStrike" cap="none">
              <a:solidFill>
                <a:srgbClr val="000000"/>
              </a:solidFill>
              <a:latin typeface="Red Hat Display"/>
              <a:ea typeface="Red Hat Display"/>
              <a:cs typeface="Red Hat Display"/>
              <a:sym typeface="Red Hat Display"/>
            </a:endParaRPr>
          </a:p>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Energy-efficiency</a:t>
            </a:r>
            <a:endParaRPr sz="1400" b="0" i="0" u="none" strike="noStrike" cap="none">
              <a:solidFill>
                <a:srgbClr val="000000"/>
              </a:solidFill>
              <a:latin typeface="Red Hat Display"/>
              <a:ea typeface="Red Hat Display"/>
              <a:cs typeface="Red Hat Display"/>
              <a:sym typeface="Red Hat Display"/>
            </a:endParaRPr>
          </a:p>
        </p:txBody>
      </p:sp>
      <p:sp>
        <p:nvSpPr>
          <p:cNvPr id="1321" name="Google Shape;1321;p131"/>
          <p:cNvSpPr txBox="1"/>
          <p:nvPr/>
        </p:nvSpPr>
        <p:spPr>
          <a:xfrm>
            <a:off x="248275" y="2628000"/>
            <a:ext cx="2756100" cy="1261854"/>
          </a:xfrm>
          <a:prstGeom prst="rect">
            <a:avLst/>
          </a:prstGeom>
          <a:noFill/>
          <a:ln>
            <a:noFill/>
          </a:ln>
        </p:spPr>
        <p:txBody>
          <a:bodyPr spcFirstLastPara="1" wrap="square" lIns="91425" tIns="91425" rIns="91425" bIns="91425" anchor="t" anchorCtr="0">
            <a:spAutoFit/>
          </a:bodyPr>
          <a:lstStyle/>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Simplicity</a:t>
            </a:r>
            <a:endParaRPr sz="1400" b="0" i="0" u="none" strike="noStrike" cap="none">
              <a:solidFill>
                <a:srgbClr val="000000"/>
              </a:solidFill>
              <a:latin typeface="Red Hat Display"/>
              <a:ea typeface="Red Hat Display"/>
              <a:cs typeface="Red Hat Display"/>
              <a:sym typeface="Red Hat Display"/>
            </a:endParaRPr>
          </a:p>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Maintainability</a:t>
            </a:r>
            <a:endParaRPr sz="1400" b="0" i="0" u="none" strike="noStrike" cap="none">
              <a:solidFill>
                <a:srgbClr val="000000"/>
              </a:solidFill>
              <a:latin typeface="Red Hat Display"/>
              <a:ea typeface="Red Hat Display"/>
              <a:cs typeface="Red Hat Display"/>
              <a:sym typeface="Red Hat Display"/>
            </a:endParaRPr>
          </a:p>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Responsibility</a:t>
            </a:r>
            <a:endParaRPr sz="1400" b="0" i="0" u="none" strike="noStrike" cap="none">
              <a:solidFill>
                <a:srgbClr val="000000"/>
              </a:solidFill>
              <a:latin typeface="Red Hat Display"/>
              <a:ea typeface="Red Hat Display"/>
              <a:cs typeface="Red Hat Display"/>
              <a:sym typeface="Red Hat Display"/>
            </a:endParaRPr>
          </a:p>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Sustainability</a:t>
            </a:r>
            <a:endParaRPr sz="1400" b="0" i="0" u="none" strike="noStrike" cap="none">
              <a:solidFill>
                <a:srgbClr val="000000"/>
              </a:solidFill>
              <a:latin typeface="Red Hat Display"/>
              <a:ea typeface="Red Hat Display"/>
              <a:cs typeface="Red Hat Display"/>
              <a:sym typeface="Red Hat Display"/>
            </a:endParaRPr>
          </a:p>
          <a:p>
            <a:pPr marL="457195" marR="0" lvl="0" indent="-317496" algn="l" rtl="0">
              <a:lnSpc>
                <a:spcPct val="100000"/>
              </a:lnSpc>
              <a:spcBef>
                <a:spcPts val="0"/>
              </a:spcBef>
              <a:spcAft>
                <a:spcPts val="0"/>
              </a:spcAft>
              <a:buClr>
                <a:srgbClr val="000000"/>
              </a:buClr>
              <a:buSzPts val="1400"/>
              <a:buFont typeface="Red Hat Display"/>
              <a:buChar char="●"/>
            </a:pPr>
            <a:r>
              <a:rPr lang="en-US" sz="1400" b="0" i="0" u="none" strike="noStrike" cap="none">
                <a:solidFill>
                  <a:srgbClr val="000000"/>
                </a:solidFill>
                <a:latin typeface="Red Hat Display"/>
                <a:ea typeface="Red Hat Display"/>
                <a:cs typeface="Red Hat Display"/>
                <a:sym typeface="Red Hat Display"/>
              </a:rPr>
              <a:t>Usability</a:t>
            </a:r>
            <a:endParaRPr sz="1400" b="0" i="0" u="none" strike="noStrike" cap="none">
              <a:solidFill>
                <a:srgbClr val="000000"/>
              </a:solidFill>
              <a:latin typeface="Red Hat Display"/>
              <a:ea typeface="Red Hat Display"/>
              <a:cs typeface="Red Hat Display"/>
              <a:sym typeface="Red Hat Display"/>
            </a:endParaRPr>
          </a:p>
        </p:txBody>
      </p:sp>
      <p:sp>
        <p:nvSpPr>
          <p:cNvPr id="1322" name="Google Shape;1322;p131"/>
          <p:cNvSpPr txBox="1"/>
          <p:nvPr/>
        </p:nvSpPr>
        <p:spPr>
          <a:xfrm>
            <a:off x="248275" y="5569025"/>
            <a:ext cx="2756100" cy="83146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1"/>
              <a:buFont typeface="Arial"/>
              <a:buNone/>
            </a:pPr>
            <a:r>
              <a:rPr lang="en-US" sz="1201" b="0" i="0" u="none" strike="noStrike" cap="none">
                <a:solidFill>
                  <a:srgbClr val="000000"/>
                </a:solidFill>
                <a:latin typeface="Red Hat Display"/>
                <a:ea typeface="Red Hat Display"/>
                <a:cs typeface="Red Hat Display"/>
                <a:sym typeface="Red Hat Display"/>
              </a:rPr>
              <a:t>Iosup, Kuipers, Trivedi, et al. (2022) </a:t>
            </a:r>
            <a:r>
              <a:rPr lang="en-US" sz="1201" b="0" i="0" u="sng" strike="noStrike" cap="none">
                <a:solidFill>
                  <a:srgbClr val="000000"/>
                </a:solidFill>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rPr>
              <a:t>Future Computer Systems and Networking Research in the</a:t>
            </a:r>
            <a:endParaRPr sz="1201" b="0" i="0" u="sng" strike="noStrike" cap="none">
              <a:solidFill>
                <a:srgbClr val="000000"/>
              </a:solidFill>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rgbClr val="000000"/>
              </a:buClr>
              <a:buSzPts val="1201"/>
              <a:buFont typeface="Arial"/>
              <a:buNone/>
            </a:pPr>
            <a:r>
              <a:rPr lang="en-US" sz="1201" b="0" i="0" u="sng" strike="noStrike" cap="none">
                <a:solidFill>
                  <a:srgbClr val="000000"/>
                </a:solidFill>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rPr>
              <a:t>Netherlands: A Manifesto</a:t>
            </a:r>
            <a:r>
              <a:rPr lang="en-US" sz="1201" b="0" i="0" u="none" strike="noStrike" cap="none">
                <a:solidFill>
                  <a:srgbClr val="000000"/>
                </a:solidFill>
                <a:latin typeface="Red Hat Display"/>
                <a:ea typeface="Red Hat Display"/>
                <a:cs typeface="Red Hat Display"/>
                <a:sym typeface="Red Hat Display"/>
              </a:rPr>
              <a:t>. CORR</a:t>
            </a:r>
            <a:endParaRPr sz="1201" b="0" i="0" u="none" strike="noStrike" cap="none">
              <a:solidFill>
                <a:srgbClr val="000000"/>
              </a:solidFill>
              <a:latin typeface="Red Hat Display"/>
              <a:ea typeface="Red Hat Display"/>
              <a:cs typeface="Red Hat Display"/>
              <a:sym typeface="Red Hat Display"/>
            </a:endParaRPr>
          </a:p>
        </p:txBody>
      </p:sp>
      <p:sp>
        <p:nvSpPr>
          <p:cNvPr id="1323" name="Google Shape;1323;p131"/>
          <p:cNvSpPr txBox="1"/>
          <p:nvPr/>
        </p:nvSpPr>
        <p:spPr>
          <a:xfrm>
            <a:off x="190425" y="3789025"/>
            <a:ext cx="2884800" cy="3585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which includes:</a:t>
            </a:r>
            <a:endParaRPr sz="2000" b="1"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08"/>
          <p:cNvSpPr/>
          <p:nvPr/>
        </p:nvSpPr>
        <p:spPr>
          <a:xfrm>
            <a:off x="1" y="0"/>
            <a:ext cx="11522075" cy="6515400"/>
          </a:xfrm>
          <a:prstGeom prst="rect">
            <a:avLst/>
          </a:prstGeom>
          <a:solidFill>
            <a:srgbClr val="0089CF">
              <a:alpha val="87450"/>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6" name="Google Shape;576;p108"/>
          <p:cNvSpPr txBox="1"/>
          <p:nvPr/>
        </p:nvSpPr>
        <p:spPr>
          <a:xfrm>
            <a:off x="1944049" y="-191386"/>
            <a:ext cx="9578025" cy="670658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0"/>
              <a:buFont typeface="Arial"/>
              <a:buNone/>
            </a:pPr>
            <a:r>
              <a:rPr lang="en-US" sz="8800" b="0" i="0" u="sng" strike="noStrike" cap="none">
                <a:solidFill>
                  <a:srgbClr val="FFFFFF"/>
                </a:solidFill>
                <a:latin typeface="Arial"/>
                <a:ea typeface="Arial"/>
                <a:cs typeface="Arial"/>
                <a:sym typeface="Arial"/>
              </a:rPr>
              <a:t>US IN 3 MINUTES</a:t>
            </a:r>
            <a:r>
              <a:rPr lang="en-US" sz="8800" b="0" i="0" u="none" strike="noStrike" cap="none">
                <a:solidFill>
                  <a:srgbClr val="FFFFFF"/>
                </a:solidFill>
                <a:latin typeface="Arial"/>
                <a:ea typeface="Arial"/>
                <a:cs typeface="Arial"/>
                <a:sym typeface="Arial"/>
              </a:rPr>
              <a:t> WE’RE MASSIVIZING COMPUTER SYSTEMS!</a:t>
            </a:r>
            <a:endParaRPr sz="8800" b="0" i="0" u="none" strike="noStrike" cap="none">
              <a:solidFill>
                <a:srgbClr val="FFFFFF"/>
              </a:solidFill>
              <a:latin typeface="Arial"/>
              <a:ea typeface="Arial"/>
              <a:cs typeface="Arial"/>
              <a:sym typeface="Arial"/>
            </a:endParaRPr>
          </a:p>
        </p:txBody>
      </p:sp>
      <p:sp>
        <p:nvSpPr>
          <p:cNvPr id="577" name="Google Shape;577;p108">
            <a:hlinkClick r:id="" action="ppaction://hlinkshowjump?jump=lastslide"/>
          </p:cNvPr>
          <p:cNvSpPr/>
          <p:nvPr/>
        </p:nvSpPr>
        <p:spPr>
          <a:xfrm>
            <a:off x="10930243" y="6220989"/>
            <a:ext cx="430329"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&lt;</a:t>
            </a:r>
            <a:endParaRPr sz="1400" b="0" i="0" u="none" strike="noStrike" cap="none">
              <a:solidFill>
                <a:srgbClr val="000000"/>
              </a:solidFill>
              <a:latin typeface="Arial"/>
              <a:ea typeface="Arial"/>
              <a:cs typeface="Arial"/>
              <a:sym typeface="Arial"/>
            </a:endParaRPr>
          </a:p>
        </p:txBody>
      </p:sp>
      <p:sp>
        <p:nvSpPr>
          <p:cNvPr id="578" name="Google Shape;578;p108">
            <a:hlinkClick r:id="" action="ppaction://hlinkshowjump?jump=firstslide"/>
          </p:cNvPr>
          <p:cNvSpPr/>
          <p:nvPr/>
        </p:nvSpPr>
        <p:spPr>
          <a:xfrm>
            <a:off x="242925" y="6220989"/>
            <a:ext cx="430329"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&gt;</a:t>
            </a:r>
            <a:endParaRPr sz="1400" b="0" i="0" u="none" strike="noStrike" cap="none">
              <a:solidFill>
                <a:srgbClr val="000000"/>
              </a:solidFill>
              <a:latin typeface="Arial"/>
              <a:ea typeface="Arial"/>
              <a:cs typeface="Arial"/>
              <a:sym typeface="Arial"/>
            </a:endParaRPr>
          </a:p>
        </p:txBody>
      </p:sp>
      <p:pic>
        <p:nvPicPr>
          <p:cNvPr id="579" name="Google Shape;579;p108"/>
          <p:cNvPicPr preferRelativeResize="0"/>
          <p:nvPr/>
        </p:nvPicPr>
        <p:blipFill rotWithShape="1">
          <a:blip r:embed="rId3">
            <a:alphaModFix/>
          </a:blip>
          <a:srcRect/>
          <a:stretch/>
        </p:blipFill>
        <p:spPr>
          <a:xfrm>
            <a:off x="242925" y="83932"/>
            <a:ext cx="1155700" cy="102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pic>
        <p:nvPicPr>
          <p:cNvPr id="1330" name="Google Shape;1330;p132" descr="https://avatars0.githubusercontent.com/u/1705862?v=3&amp;s=400"/>
          <p:cNvPicPr preferRelativeResize="0"/>
          <p:nvPr/>
        </p:nvPicPr>
        <p:blipFill rotWithShape="1">
          <a:blip r:embed="rId3">
            <a:alphaModFix/>
          </a:blip>
          <a:srcRect/>
          <a:stretch/>
        </p:blipFill>
        <p:spPr>
          <a:xfrm>
            <a:off x="1050624" y="3368789"/>
            <a:ext cx="562888" cy="562888"/>
          </a:xfrm>
          <a:prstGeom prst="rect">
            <a:avLst/>
          </a:prstGeom>
          <a:noFill/>
          <a:ln>
            <a:noFill/>
          </a:ln>
        </p:spPr>
      </p:pic>
      <p:pic>
        <p:nvPicPr>
          <p:cNvPr id="1331" name="Google Shape;1331;p132" descr="Fac_EN_FEW_Blauw_HR_RGB.png"/>
          <p:cNvPicPr preferRelativeResize="0"/>
          <p:nvPr/>
        </p:nvPicPr>
        <p:blipFill rotWithShape="1">
          <a:blip r:embed="rId4">
            <a:alphaModFix/>
          </a:blip>
          <a:srcRect/>
          <a:stretch/>
        </p:blipFill>
        <p:spPr>
          <a:xfrm>
            <a:off x="168786" y="5950073"/>
            <a:ext cx="2016054" cy="379836"/>
          </a:xfrm>
          <a:prstGeom prst="rect">
            <a:avLst/>
          </a:prstGeom>
          <a:noFill/>
          <a:ln>
            <a:noFill/>
          </a:ln>
        </p:spPr>
      </p:pic>
      <p:sp>
        <p:nvSpPr>
          <p:cNvPr id="1332" name="Google Shape;1332;p132"/>
          <p:cNvSpPr/>
          <p:nvPr/>
        </p:nvSpPr>
        <p:spPr>
          <a:xfrm>
            <a:off x="354791" y="1192098"/>
            <a:ext cx="822022" cy="186005"/>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1333" name="Google Shape;1333;p132"/>
          <p:cNvSpPr/>
          <p:nvPr/>
        </p:nvSpPr>
        <p:spPr>
          <a:xfrm>
            <a:off x="1176814" y="1195098"/>
            <a:ext cx="7617330" cy="273968"/>
          </a:xfrm>
          <a:prstGeom prst="rect">
            <a:avLst/>
          </a:prstGeom>
          <a:solidFill>
            <a:srgbClr val="0070C0">
              <a:alpha val="8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1334" name="Google Shape;1334;p132"/>
          <p:cNvSpPr txBox="1"/>
          <p:nvPr/>
        </p:nvSpPr>
        <p:spPr>
          <a:xfrm>
            <a:off x="354791" y="1378104"/>
            <a:ext cx="8439352" cy="549822"/>
          </a:xfrm>
          <a:prstGeom prst="rect">
            <a:avLst/>
          </a:prstGeom>
          <a:solidFill>
            <a:srgbClr val="0070C0">
              <a:alpha val="89411"/>
            </a:srgbClr>
          </a:solidFill>
          <a:ln>
            <a:noFill/>
          </a:ln>
        </p:spPr>
        <p:txBody>
          <a:bodyPr spcFirstLastPara="1" wrap="square" lIns="170075" tIns="61225" rIns="68025" bIns="153075" anchor="t" anchorCtr="0">
            <a:spAutoFit/>
          </a:bodyPr>
          <a:lstStyle/>
          <a:p>
            <a:pPr marL="0" marR="0" lvl="0" indent="0" algn="l" rtl="0">
              <a:lnSpc>
                <a:spcPct val="110229"/>
              </a:lnSpc>
              <a:spcBef>
                <a:spcPts val="0"/>
              </a:spcBef>
              <a:spcAft>
                <a:spcPts val="0"/>
              </a:spcAft>
              <a:buClr>
                <a:srgbClr val="FFFFFF"/>
              </a:buClr>
              <a:buSzPts val="2268"/>
              <a:buFont typeface="Arial"/>
              <a:buNone/>
            </a:pPr>
            <a:r>
              <a:rPr lang="en-US" sz="2268" b="0" i="0" u="none" strike="noStrike" cap="none">
                <a:solidFill>
                  <a:srgbClr val="FFFFFF"/>
                </a:solidFill>
                <a:latin typeface="Calibri"/>
                <a:ea typeface="Calibri"/>
                <a:cs typeface="Calibri"/>
                <a:sym typeface="Calibri"/>
              </a:rPr>
              <a:t>THE WORKFORCE GAP, IN THE NETHERLANDS &amp; IN EUROPE</a:t>
            </a:r>
            <a:endParaRPr sz="1400" b="0" i="0" u="none" strike="noStrike" cap="none">
              <a:solidFill>
                <a:srgbClr val="000000"/>
              </a:solidFill>
              <a:latin typeface="Arial"/>
              <a:ea typeface="Arial"/>
              <a:cs typeface="Arial"/>
              <a:sym typeface="Arial"/>
            </a:endParaRPr>
          </a:p>
        </p:txBody>
      </p:sp>
      <p:sp>
        <p:nvSpPr>
          <p:cNvPr id="1335" name="Google Shape;1335;p132"/>
          <p:cNvSpPr/>
          <p:nvPr/>
        </p:nvSpPr>
        <p:spPr>
          <a:xfrm rot="10800000" flipH="1">
            <a:off x="836728" y="1070407"/>
            <a:ext cx="181504" cy="102004"/>
          </a:xfrm>
          <a:prstGeom prst="triangle">
            <a:avLst>
              <a:gd name="adj" fmla="val 50000"/>
            </a:avLst>
          </a:prstGeom>
          <a:solidFill>
            <a:srgbClr val="0070C0">
              <a:alpha val="89411"/>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1336" name="Google Shape;1336;p132"/>
          <p:cNvSpPr txBox="1"/>
          <p:nvPr/>
        </p:nvSpPr>
        <p:spPr>
          <a:xfrm>
            <a:off x="354791" y="80635"/>
            <a:ext cx="10983769" cy="1020500"/>
          </a:xfrm>
          <a:prstGeom prst="rect">
            <a:avLst/>
          </a:prstGeom>
          <a:solidFill>
            <a:srgbClr val="0070C0">
              <a:alpha val="89411"/>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105820"/>
              </a:lnSpc>
              <a:spcBef>
                <a:spcPts val="0"/>
              </a:spcBef>
              <a:spcAft>
                <a:spcPts val="0"/>
              </a:spcAft>
              <a:buClr>
                <a:srgbClr val="000000"/>
              </a:buClr>
              <a:buSzPts val="3024"/>
              <a:buFont typeface="Arial"/>
              <a:buNone/>
            </a:pPr>
            <a:r>
              <a:rPr lang="en-US" sz="3024" b="0" i="0" u="none" strike="noStrike" cap="none">
                <a:solidFill>
                  <a:srgbClr val="FFFFFF"/>
                </a:solidFill>
                <a:latin typeface="Calibri"/>
                <a:ea typeface="Calibri"/>
                <a:cs typeface="Calibri"/>
                <a:sym typeface="Calibri"/>
              </a:rPr>
              <a:t>FEW CAN OPERATE COMPLEX IT ECOSYSTEMS</a:t>
            </a:r>
            <a:endParaRPr sz="1400" b="0" i="0" u="none" strike="noStrike" cap="none">
              <a:solidFill>
                <a:srgbClr val="000000"/>
              </a:solidFill>
              <a:latin typeface="Arial"/>
              <a:ea typeface="Arial"/>
              <a:cs typeface="Arial"/>
              <a:sym typeface="Arial"/>
            </a:endParaRPr>
          </a:p>
        </p:txBody>
      </p:sp>
      <p:pic>
        <p:nvPicPr>
          <p:cNvPr id="1337" name="Google Shape;1337;p132"/>
          <p:cNvPicPr preferRelativeResize="0"/>
          <p:nvPr/>
        </p:nvPicPr>
        <p:blipFill rotWithShape="1">
          <a:blip r:embed="rId5">
            <a:alphaModFix/>
          </a:blip>
          <a:srcRect/>
          <a:stretch/>
        </p:blipFill>
        <p:spPr>
          <a:xfrm>
            <a:off x="2757946" y="1915102"/>
            <a:ext cx="6036197" cy="4539688"/>
          </a:xfrm>
          <a:prstGeom prst="rect">
            <a:avLst/>
          </a:prstGeom>
          <a:noFill/>
          <a:ln>
            <a:noFill/>
          </a:ln>
        </p:spPr>
      </p:pic>
      <p:cxnSp>
        <p:nvCxnSpPr>
          <p:cNvPr id="1338" name="Google Shape;1338;p132"/>
          <p:cNvCxnSpPr/>
          <p:nvPr/>
        </p:nvCxnSpPr>
        <p:spPr>
          <a:xfrm>
            <a:off x="8115873" y="3098805"/>
            <a:ext cx="0" cy="1186847"/>
          </a:xfrm>
          <a:prstGeom prst="straightConnector1">
            <a:avLst/>
          </a:prstGeom>
          <a:noFill/>
          <a:ln w="57150" cap="flat" cmpd="sng">
            <a:solidFill>
              <a:srgbClr val="FF0000"/>
            </a:solidFill>
            <a:prstDash val="solid"/>
            <a:round/>
            <a:headEnd type="stealth" w="med" len="med"/>
            <a:tailEnd type="stealth" w="med" len="med"/>
          </a:ln>
          <a:effectLst>
            <a:outerShdw blurRad="40000" dist="20000" dir="5400000" rotWithShape="0">
              <a:srgbClr val="000000">
                <a:alpha val="37254"/>
              </a:srgbClr>
            </a:outerShdw>
          </a:effectLst>
        </p:spPr>
      </p:cxnSp>
      <p:sp>
        <p:nvSpPr>
          <p:cNvPr id="1339" name="Google Shape;1339;p132"/>
          <p:cNvSpPr txBox="1"/>
          <p:nvPr/>
        </p:nvSpPr>
        <p:spPr>
          <a:xfrm>
            <a:off x="6534692" y="2382397"/>
            <a:ext cx="19587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EU: 910k</a:t>
            </a:r>
            <a:endParaRPr sz="1400" b="0" i="0" u="none" strike="noStrike" cap="none">
              <a:solidFill>
                <a:srgbClr val="000000"/>
              </a:solidFill>
              <a:latin typeface="Arial"/>
              <a:ea typeface="Arial"/>
              <a:cs typeface="Arial"/>
              <a:sym typeface="Arial"/>
            </a:endParaRPr>
          </a:p>
        </p:txBody>
      </p:sp>
      <p:cxnSp>
        <p:nvCxnSpPr>
          <p:cNvPr id="1340" name="Google Shape;1340;p132"/>
          <p:cNvCxnSpPr/>
          <p:nvPr/>
        </p:nvCxnSpPr>
        <p:spPr>
          <a:xfrm>
            <a:off x="7034500" y="3601942"/>
            <a:ext cx="0" cy="989710"/>
          </a:xfrm>
          <a:prstGeom prst="straightConnector1">
            <a:avLst/>
          </a:prstGeom>
          <a:noFill/>
          <a:ln w="25400" cap="flat" cmpd="sng">
            <a:solidFill>
              <a:srgbClr val="FFC000"/>
            </a:solidFill>
            <a:prstDash val="solid"/>
            <a:round/>
            <a:headEnd type="stealth" w="med" len="med"/>
            <a:tailEnd type="stealth" w="med" len="med"/>
          </a:ln>
          <a:effectLst>
            <a:outerShdw blurRad="40000" dist="20000" dir="5400000" rotWithShape="0">
              <a:srgbClr val="000000">
                <a:alpha val="37254"/>
              </a:srgbClr>
            </a:outerShdw>
          </a:effectLst>
        </p:spPr>
      </p:cxnSp>
      <p:sp>
        <p:nvSpPr>
          <p:cNvPr id="1341" name="Google Shape;1341;p132"/>
          <p:cNvSpPr txBox="1"/>
          <p:nvPr/>
        </p:nvSpPr>
        <p:spPr>
          <a:xfrm>
            <a:off x="5543831" y="4168064"/>
            <a:ext cx="18791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C000"/>
                </a:solidFill>
                <a:latin typeface="Arial"/>
                <a:ea typeface="Arial"/>
                <a:cs typeface="Arial"/>
                <a:sym typeface="Arial"/>
              </a:rPr>
              <a:t>EU: 780k</a:t>
            </a:r>
            <a:endParaRPr sz="1400" b="0" i="0" u="none" strike="noStrike" cap="none">
              <a:solidFill>
                <a:srgbClr val="000000"/>
              </a:solidFill>
              <a:latin typeface="Arial"/>
              <a:ea typeface="Arial"/>
              <a:cs typeface="Arial"/>
              <a:sym typeface="Arial"/>
            </a:endParaRPr>
          </a:p>
        </p:txBody>
      </p:sp>
      <p:sp>
        <p:nvSpPr>
          <p:cNvPr id="1342" name="Google Shape;1342;p132"/>
          <p:cNvSpPr txBox="1"/>
          <p:nvPr/>
        </p:nvSpPr>
        <p:spPr>
          <a:xfrm>
            <a:off x="6063484" y="6236513"/>
            <a:ext cx="27306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B0F0"/>
                </a:solidFill>
                <a:latin typeface="Arial"/>
                <a:ea typeface="Arial"/>
                <a:cs typeface="Arial"/>
                <a:sym typeface="Arial"/>
              </a:rPr>
              <a:t>Source: e-Skills for Jobs in Europe, 2014</a:t>
            </a:r>
            <a:endParaRPr sz="1400" b="0" i="0" u="none" strike="noStrike" cap="none">
              <a:solidFill>
                <a:srgbClr val="000000"/>
              </a:solidFill>
              <a:latin typeface="Arial"/>
              <a:ea typeface="Arial"/>
              <a:cs typeface="Arial"/>
              <a:sym typeface="Arial"/>
            </a:endParaRPr>
          </a:p>
        </p:txBody>
      </p:sp>
      <p:sp>
        <p:nvSpPr>
          <p:cNvPr id="1343" name="Google Shape;1343;p132"/>
          <p:cNvSpPr txBox="1"/>
          <p:nvPr/>
        </p:nvSpPr>
        <p:spPr>
          <a:xfrm>
            <a:off x="6534691" y="2713830"/>
            <a:ext cx="147255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Arial"/>
                <a:ea typeface="Arial"/>
                <a:cs typeface="Arial"/>
                <a:sym typeface="Arial"/>
              </a:rPr>
              <a:t>NL: 50k</a:t>
            </a:r>
            <a:endParaRPr sz="1400" b="0" i="0" u="none" strike="noStrike" cap="none">
              <a:solidFill>
                <a:srgbClr val="000000"/>
              </a:solidFill>
              <a:latin typeface="Arial"/>
              <a:ea typeface="Arial"/>
              <a:cs typeface="Arial"/>
              <a:sym typeface="Arial"/>
            </a:endParaRPr>
          </a:p>
        </p:txBody>
      </p:sp>
      <p:sp>
        <p:nvSpPr>
          <p:cNvPr id="1344" name="Google Shape;1344;p132"/>
          <p:cNvSpPr txBox="1"/>
          <p:nvPr/>
        </p:nvSpPr>
        <p:spPr>
          <a:xfrm>
            <a:off x="2441050" y="5495999"/>
            <a:ext cx="1106987" cy="584775"/>
          </a:xfrm>
          <a:prstGeom prst="rect">
            <a:avLst/>
          </a:prstGeom>
          <a:solidFill>
            <a:srgbClr val="A5A5A5"/>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Does not start at 0!</a:t>
            </a:r>
            <a:endParaRPr sz="1400" b="0" i="0" u="none" strike="noStrike" cap="none">
              <a:solidFill>
                <a:srgbClr val="000000"/>
              </a:solidFill>
              <a:latin typeface="Arial"/>
              <a:ea typeface="Arial"/>
              <a:cs typeface="Arial"/>
              <a:sym typeface="Arial"/>
            </a:endParaRPr>
          </a:p>
        </p:txBody>
      </p:sp>
      <p:cxnSp>
        <p:nvCxnSpPr>
          <p:cNvPr id="1345" name="Google Shape;1345;p132"/>
          <p:cNvCxnSpPr/>
          <p:nvPr/>
        </p:nvCxnSpPr>
        <p:spPr>
          <a:xfrm rot="10800000">
            <a:off x="2377440" y="5335325"/>
            <a:ext cx="0" cy="745448"/>
          </a:xfrm>
          <a:prstGeom prst="straightConnector1">
            <a:avLst/>
          </a:prstGeom>
          <a:noFill/>
          <a:ln w="28575" cap="flat" cmpd="sng">
            <a:solidFill>
              <a:srgbClr val="7993AA"/>
            </a:solidFill>
            <a:prstDash val="solid"/>
            <a:round/>
            <a:headEnd type="none" w="sm" len="sm"/>
            <a:tailEnd type="stealth" w="med" len="med"/>
          </a:ln>
        </p:spPr>
      </p:cxnSp>
      <p:pic>
        <p:nvPicPr>
          <p:cNvPr id="1346" name="Google Shape;1346;p132" descr="Image result for databricks logo"/>
          <p:cNvPicPr preferRelativeResize="0"/>
          <p:nvPr/>
        </p:nvPicPr>
        <p:blipFill rotWithShape="1">
          <a:blip r:embed="rId6">
            <a:alphaModFix/>
          </a:blip>
          <a:srcRect/>
          <a:stretch/>
        </p:blipFill>
        <p:spPr>
          <a:xfrm>
            <a:off x="1942732" y="2988298"/>
            <a:ext cx="693669" cy="117924"/>
          </a:xfrm>
          <a:prstGeom prst="rect">
            <a:avLst/>
          </a:prstGeom>
          <a:noFill/>
          <a:ln>
            <a:noFill/>
          </a:ln>
        </p:spPr>
      </p:pic>
      <p:pic>
        <p:nvPicPr>
          <p:cNvPr id="1347" name="Google Shape;1347;p132" descr="http://cdn.ttgtmedia.com/rms/computerweekly/Oracle%20logo.jpg"/>
          <p:cNvPicPr preferRelativeResize="0"/>
          <p:nvPr/>
        </p:nvPicPr>
        <p:blipFill rotWithShape="1">
          <a:blip r:embed="rId7">
            <a:alphaModFix/>
          </a:blip>
          <a:srcRect/>
          <a:stretch/>
        </p:blipFill>
        <p:spPr>
          <a:xfrm>
            <a:off x="945331" y="4891404"/>
            <a:ext cx="929791" cy="191991"/>
          </a:xfrm>
          <a:prstGeom prst="rect">
            <a:avLst/>
          </a:prstGeom>
          <a:noFill/>
          <a:ln>
            <a:noFill/>
          </a:ln>
        </p:spPr>
      </p:pic>
      <p:pic>
        <p:nvPicPr>
          <p:cNvPr id="1348" name="Google Shape;1348;p132" descr="C:\Users\Alex\Downloads\Microsoft_logo_(2012).png"/>
          <p:cNvPicPr preferRelativeResize="0"/>
          <p:nvPr/>
        </p:nvPicPr>
        <p:blipFill rotWithShape="1">
          <a:blip r:embed="rId8">
            <a:alphaModFix/>
          </a:blip>
          <a:srcRect/>
          <a:stretch/>
        </p:blipFill>
        <p:spPr>
          <a:xfrm>
            <a:off x="1915445" y="4873194"/>
            <a:ext cx="748242" cy="159982"/>
          </a:xfrm>
          <a:prstGeom prst="rect">
            <a:avLst/>
          </a:prstGeom>
          <a:noFill/>
          <a:ln>
            <a:noFill/>
          </a:ln>
        </p:spPr>
      </p:pic>
      <p:pic>
        <p:nvPicPr>
          <p:cNvPr id="1349" name="Google Shape;1349;p132" descr="http://vignette3.wikia.nocookie.net/arresteddevelopment/images/6/6e/Netflix_Logo.jpg/revision/latest?cb=20120105151323"/>
          <p:cNvPicPr preferRelativeResize="0"/>
          <p:nvPr/>
        </p:nvPicPr>
        <p:blipFill rotWithShape="1">
          <a:blip r:embed="rId9">
            <a:alphaModFix/>
          </a:blip>
          <a:srcRect/>
          <a:stretch/>
        </p:blipFill>
        <p:spPr>
          <a:xfrm>
            <a:off x="1009967" y="4137008"/>
            <a:ext cx="593156" cy="279599"/>
          </a:xfrm>
          <a:prstGeom prst="rect">
            <a:avLst/>
          </a:prstGeom>
          <a:noFill/>
          <a:ln>
            <a:noFill/>
          </a:ln>
        </p:spPr>
      </p:pic>
      <p:pic>
        <p:nvPicPr>
          <p:cNvPr id="1350" name="Google Shape;1350;p132" descr="http://tobiaslei.com/Homepage/images/ibm.jpg"/>
          <p:cNvPicPr preferRelativeResize="0"/>
          <p:nvPr/>
        </p:nvPicPr>
        <p:blipFill rotWithShape="1">
          <a:blip r:embed="rId10">
            <a:alphaModFix/>
          </a:blip>
          <a:srcRect/>
          <a:stretch/>
        </p:blipFill>
        <p:spPr>
          <a:xfrm>
            <a:off x="2030890" y="3512443"/>
            <a:ext cx="522848" cy="275583"/>
          </a:xfrm>
          <a:prstGeom prst="rect">
            <a:avLst/>
          </a:prstGeom>
          <a:noFill/>
          <a:ln>
            <a:noFill/>
          </a:ln>
        </p:spPr>
      </p:pic>
      <p:pic>
        <p:nvPicPr>
          <p:cNvPr id="1351" name="Google Shape;1351;p132" descr="https://upload.wikimedia.org/wikipedia/commons/thumb/5/59/SAP_2011_logo.svg/2000px-SAP_2011_logo.svg.png"/>
          <p:cNvPicPr preferRelativeResize="0"/>
          <p:nvPr/>
        </p:nvPicPr>
        <p:blipFill rotWithShape="1">
          <a:blip r:embed="rId11">
            <a:alphaModFix/>
          </a:blip>
          <a:srcRect/>
          <a:stretch/>
        </p:blipFill>
        <p:spPr>
          <a:xfrm>
            <a:off x="2062554" y="4158528"/>
            <a:ext cx="496606" cy="253269"/>
          </a:xfrm>
          <a:prstGeom prst="rect">
            <a:avLst/>
          </a:prstGeom>
          <a:noFill/>
          <a:ln>
            <a:noFill/>
          </a:ln>
        </p:spPr>
      </p:pic>
      <p:pic>
        <p:nvPicPr>
          <p:cNvPr id="1352" name="Google Shape;1352;p132" descr="http://upload.wikimedia.org/wikipedia/commons/thumb/c/c9/Intel-logo.svg/1280px-Intel-logo.svg.png"/>
          <p:cNvPicPr preferRelativeResize="0"/>
          <p:nvPr/>
        </p:nvPicPr>
        <p:blipFill rotWithShape="1">
          <a:blip r:embed="rId12">
            <a:alphaModFix/>
          </a:blip>
          <a:srcRect/>
          <a:stretch/>
        </p:blipFill>
        <p:spPr>
          <a:xfrm>
            <a:off x="351159" y="4842783"/>
            <a:ext cx="379770" cy="251597"/>
          </a:xfrm>
          <a:prstGeom prst="rect">
            <a:avLst/>
          </a:prstGeom>
          <a:noFill/>
          <a:ln>
            <a:noFill/>
          </a:ln>
        </p:spPr>
      </p:pic>
      <p:pic>
        <p:nvPicPr>
          <p:cNvPr id="1353" name="Google Shape;1353;p132"/>
          <p:cNvPicPr preferRelativeResize="0"/>
          <p:nvPr/>
        </p:nvPicPr>
        <p:blipFill rotWithShape="1">
          <a:blip r:embed="rId13">
            <a:alphaModFix/>
          </a:blip>
          <a:srcRect/>
          <a:stretch/>
        </p:blipFill>
        <p:spPr>
          <a:xfrm>
            <a:off x="351159" y="4076506"/>
            <a:ext cx="411686" cy="381919"/>
          </a:xfrm>
          <a:prstGeom prst="rect">
            <a:avLst/>
          </a:prstGeom>
          <a:noFill/>
          <a:ln>
            <a:noFill/>
          </a:ln>
        </p:spPr>
      </p:pic>
      <p:pic>
        <p:nvPicPr>
          <p:cNvPr id="1354" name="Google Shape;1354;p132" descr="Image result for skype logo"/>
          <p:cNvPicPr preferRelativeResize="0"/>
          <p:nvPr/>
        </p:nvPicPr>
        <p:blipFill rotWithShape="1">
          <a:blip r:embed="rId14">
            <a:alphaModFix/>
          </a:blip>
          <a:srcRect/>
          <a:stretch/>
        </p:blipFill>
        <p:spPr>
          <a:xfrm>
            <a:off x="351159" y="3516104"/>
            <a:ext cx="318960" cy="317897"/>
          </a:xfrm>
          <a:prstGeom prst="rect">
            <a:avLst/>
          </a:prstGeom>
          <a:noFill/>
          <a:ln>
            <a:noFill/>
          </a:ln>
        </p:spPr>
      </p:pic>
      <p:pic>
        <p:nvPicPr>
          <p:cNvPr id="1355" name="Google Shape;1355;p132" descr="Apple"/>
          <p:cNvPicPr preferRelativeResize="0"/>
          <p:nvPr/>
        </p:nvPicPr>
        <p:blipFill rotWithShape="1">
          <a:blip r:embed="rId15">
            <a:alphaModFix/>
          </a:blip>
          <a:srcRect/>
          <a:stretch/>
        </p:blipFill>
        <p:spPr>
          <a:xfrm>
            <a:off x="351159" y="2201513"/>
            <a:ext cx="386493" cy="386493"/>
          </a:xfrm>
          <a:prstGeom prst="rect">
            <a:avLst/>
          </a:prstGeom>
          <a:noFill/>
          <a:ln>
            <a:noFill/>
          </a:ln>
        </p:spPr>
      </p:pic>
      <p:pic>
        <p:nvPicPr>
          <p:cNvPr id="1356" name="Google Shape;1356;p132" descr="Google"/>
          <p:cNvPicPr preferRelativeResize="0"/>
          <p:nvPr/>
        </p:nvPicPr>
        <p:blipFill rotWithShape="1">
          <a:blip r:embed="rId16">
            <a:alphaModFix/>
          </a:blip>
          <a:srcRect/>
          <a:stretch/>
        </p:blipFill>
        <p:spPr>
          <a:xfrm>
            <a:off x="351159" y="2830304"/>
            <a:ext cx="386493" cy="386493"/>
          </a:xfrm>
          <a:prstGeom prst="rect">
            <a:avLst/>
          </a:prstGeom>
          <a:noFill/>
          <a:ln>
            <a:noFill/>
          </a:ln>
        </p:spPr>
      </p:pic>
      <p:pic>
        <p:nvPicPr>
          <p:cNvPr id="1357" name="Google Shape;1357;p132" descr="Image result for facebook"/>
          <p:cNvPicPr preferRelativeResize="0"/>
          <p:nvPr/>
        </p:nvPicPr>
        <p:blipFill rotWithShape="1">
          <a:blip r:embed="rId17">
            <a:alphaModFix/>
          </a:blip>
          <a:srcRect/>
          <a:stretch/>
        </p:blipFill>
        <p:spPr>
          <a:xfrm>
            <a:off x="1924575" y="2308036"/>
            <a:ext cx="810562" cy="279134"/>
          </a:xfrm>
          <a:prstGeom prst="rect">
            <a:avLst/>
          </a:prstGeom>
          <a:noFill/>
          <a:ln>
            <a:noFill/>
          </a:ln>
        </p:spPr>
      </p:pic>
      <p:pic>
        <p:nvPicPr>
          <p:cNvPr id="1358" name="Google Shape;1358;p132" descr="Image result for amazon logo"/>
          <p:cNvPicPr preferRelativeResize="0"/>
          <p:nvPr/>
        </p:nvPicPr>
        <p:blipFill rotWithShape="1">
          <a:blip r:embed="rId18">
            <a:alphaModFix/>
          </a:blip>
          <a:srcRect/>
          <a:stretch/>
        </p:blipFill>
        <p:spPr>
          <a:xfrm>
            <a:off x="879751" y="2186393"/>
            <a:ext cx="953357" cy="533880"/>
          </a:xfrm>
          <a:prstGeom prst="rect">
            <a:avLst/>
          </a:prstGeom>
          <a:noFill/>
          <a:ln>
            <a:noFill/>
          </a:ln>
        </p:spPr>
      </p:pic>
      <p:pic>
        <p:nvPicPr>
          <p:cNvPr id="1359" name="Google Shape;1359;p132" descr="Image"/>
          <p:cNvPicPr preferRelativeResize="0"/>
          <p:nvPr/>
        </p:nvPicPr>
        <p:blipFill rotWithShape="1">
          <a:blip r:embed="rId19">
            <a:alphaModFix/>
          </a:blip>
          <a:srcRect/>
          <a:stretch/>
        </p:blipFill>
        <p:spPr>
          <a:xfrm>
            <a:off x="8845523" y="4804254"/>
            <a:ext cx="764996" cy="764996"/>
          </a:xfrm>
          <a:prstGeom prst="rect">
            <a:avLst/>
          </a:prstGeom>
          <a:noFill/>
          <a:ln>
            <a:noFill/>
          </a:ln>
        </p:spPr>
      </p:pic>
      <p:pic>
        <p:nvPicPr>
          <p:cNvPr id="1360" name="Google Shape;1360;p132" descr="Image result for leiden university"/>
          <p:cNvPicPr preferRelativeResize="0"/>
          <p:nvPr/>
        </p:nvPicPr>
        <p:blipFill rotWithShape="1">
          <a:blip r:embed="rId20">
            <a:alphaModFix/>
          </a:blip>
          <a:srcRect/>
          <a:stretch/>
        </p:blipFill>
        <p:spPr>
          <a:xfrm>
            <a:off x="9699430" y="4873759"/>
            <a:ext cx="590621" cy="684256"/>
          </a:xfrm>
          <a:prstGeom prst="rect">
            <a:avLst/>
          </a:prstGeom>
          <a:noFill/>
          <a:ln>
            <a:noFill/>
          </a:ln>
        </p:spPr>
      </p:pic>
      <p:pic>
        <p:nvPicPr>
          <p:cNvPr id="1361" name="Google Shape;1361;p132" descr="Image"/>
          <p:cNvPicPr preferRelativeResize="0"/>
          <p:nvPr/>
        </p:nvPicPr>
        <p:blipFill rotWithShape="1">
          <a:blip r:embed="rId21">
            <a:alphaModFix/>
          </a:blip>
          <a:srcRect/>
          <a:stretch/>
        </p:blipFill>
        <p:spPr>
          <a:xfrm>
            <a:off x="8831728" y="1192098"/>
            <a:ext cx="1444527" cy="654714"/>
          </a:xfrm>
          <a:prstGeom prst="rect">
            <a:avLst/>
          </a:prstGeom>
          <a:noFill/>
          <a:ln>
            <a:noFill/>
          </a:ln>
        </p:spPr>
      </p:pic>
      <p:pic>
        <p:nvPicPr>
          <p:cNvPr id="1362" name="Google Shape;1362;p132" descr="Image result for epfl"/>
          <p:cNvPicPr preferRelativeResize="0"/>
          <p:nvPr/>
        </p:nvPicPr>
        <p:blipFill rotWithShape="1">
          <a:blip r:embed="rId22">
            <a:alphaModFix/>
          </a:blip>
          <a:srcRect/>
          <a:stretch/>
        </p:blipFill>
        <p:spPr>
          <a:xfrm>
            <a:off x="8876245" y="4049523"/>
            <a:ext cx="1430316" cy="684256"/>
          </a:xfrm>
          <a:prstGeom prst="rect">
            <a:avLst/>
          </a:prstGeom>
          <a:noFill/>
          <a:ln>
            <a:noFill/>
          </a:ln>
        </p:spPr>
      </p:pic>
      <p:pic>
        <p:nvPicPr>
          <p:cNvPr id="1363" name="Google Shape;1363;p132" descr="Image"/>
          <p:cNvPicPr preferRelativeResize="0"/>
          <p:nvPr/>
        </p:nvPicPr>
        <p:blipFill rotWithShape="1">
          <a:blip r:embed="rId23">
            <a:alphaModFix/>
          </a:blip>
          <a:srcRect/>
          <a:stretch/>
        </p:blipFill>
        <p:spPr>
          <a:xfrm>
            <a:off x="8988070" y="5713081"/>
            <a:ext cx="1159653" cy="596393"/>
          </a:xfrm>
          <a:prstGeom prst="rect">
            <a:avLst/>
          </a:prstGeom>
          <a:noFill/>
          <a:ln>
            <a:noFill/>
          </a:ln>
        </p:spPr>
      </p:pic>
      <p:pic>
        <p:nvPicPr>
          <p:cNvPr id="1364" name="Google Shape;1364;p132" descr="D:\TUD\MyCV\2015-01-05_ISO-Award-DocentVanHetJaar2015\__speech-drafts\_Kenney-images\Art (7.500 files)\Game icons (100 assets)\PNG\Black\2x\menuList.png"/>
          <p:cNvPicPr preferRelativeResize="0"/>
          <p:nvPr/>
        </p:nvPicPr>
        <p:blipFill rotWithShape="1">
          <a:blip r:embed="rId24">
            <a:alphaModFix/>
          </a:blip>
          <a:srcRect/>
          <a:stretch/>
        </p:blipFill>
        <p:spPr>
          <a:xfrm>
            <a:off x="11296029" y="6257365"/>
            <a:ext cx="222810" cy="222810"/>
          </a:xfrm>
          <a:prstGeom prst="rect">
            <a:avLst/>
          </a:prstGeom>
          <a:solidFill>
            <a:srgbClr val="D8D8D8"/>
          </a:solidFill>
          <a:ln>
            <a:noFill/>
          </a:ln>
        </p:spPr>
      </p:pic>
      <p:pic>
        <p:nvPicPr>
          <p:cNvPr id="1365" name="Google Shape;1365;p132"/>
          <p:cNvPicPr preferRelativeResize="0"/>
          <p:nvPr/>
        </p:nvPicPr>
        <p:blipFill rotWithShape="1">
          <a:blip r:embed="rId25">
            <a:alphaModFix/>
          </a:blip>
          <a:srcRect/>
          <a:stretch/>
        </p:blipFill>
        <p:spPr>
          <a:xfrm>
            <a:off x="885964" y="2881929"/>
            <a:ext cx="947144" cy="307967"/>
          </a:xfrm>
          <a:prstGeom prst="rect">
            <a:avLst/>
          </a:prstGeom>
          <a:noFill/>
          <a:ln>
            <a:noFill/>
          </a:ln>
        </p:spPr>
      </p:pic>
      <p:pic>
        <p:nvPicPr>
          <p:cNvPr id="1366" name="Google Shape;1366;p132" descr="https://upload.wikimedia.org/wikipedia/commons/thumb/4/4e/Universit%C3%A4t_W%C3%BCrzburg_Logo.svg/200px-Universit%C3%A4t_W%C3%BCrzburg_Logo.svg.png"/>
          <p:cNvPicPr preferRelativeResize="0"/>
          <p:nvPr/>
        </p:nvPicPr>
        <p:blipFill rotWithShape="1">
          <a:blip r:embed="rId26">
            <a:alphaModFix/>
          </a:blip>
          <a:srcRect/>
          <a:stretch/>
        </p:blipFill>
        <p:spPr>
          <a:xfrm>
            <a:off x="8915689" y="1908260"/>
            <a:ext cx="1659636" cy="649103"/>
          </a:xfrm>
          <a:prstGeom prst="rect">
            <a:avLst/>
          </a:prstGeom>
          <a:noFill/>
          <a:ln>
            <a:noFill/>
          </a:ln>
        </p:spPr>
      </p:pic>
      <p:pic>
        <p:nvPicPr>
          <p:cNvPr id="1367" name="Google Shape;1367;p132"/>
          <p:cNvPicPr preferRelativeResize="0"/>
          <p:nvPr/>
        </p:nvPicPr>
        <p:blipFill rotWithShape="1">
          <a:blip r:embed="rId27">
            <a:alphaModFix/>
          </a:blip>
          <a:srcRect/>
          <a:stretch/>
        </p:blipFill>
        <p:spPr>
          <a:xfrm>
            <a:off x="10694309" y="1863969"/>
            <a:ext cx="778901" cy="675088"/>
          </a:xfrm>
          <a:prstGeom prst="rect">
            <a:avLst/>
          </a:prstGeom>
          <a:noFill/>
          <a:ln>
            <a:noFill/>
          </a:ln>
        </p:spPr>
      </p:pic>
      <p:pic>
        <p:nvPicPr>
          <p:cNvPr id="1368" name="Google Shape;1368;p132"/>
          <p:cNvPicPr preferRelativeResize="0"/>
          <p:nvPr/>
        </p:nvPicPr>
        <p:blipFill rotWithShape="1">
          <a:blip r:embed="rId28">
            <a:alphaModFix/>
          </a:blip>
          <a:srcRect/>
          <a:stretch/>
        </p:blipFill>
        <p:spPr>
          <a:xfrm>
            <a:off x="8915676" y="2613228"/>
            <a:ext cx="1659650" cy="620064"/>
          </a:xfrm>
          <a:prstGeom prst="rect">
            <a:avLst/>
          </a:prstGeom>
          <a:noFill/>
          <a:ln>
            <a:noFill/>
          </a:ln>
        </p:spPr>
      </p:pic>
      <p:pic>
        <p:nvPicPr>
          <p:cNvPr id="1369" name="Google Shape;1369;p132"/>
          <p:cNvPicPr preferRelativeResize="0"/>
          <p:nvPr/>
        </p:nvPicPr>
        <p:blipFill rotWithShape="1">
          <a:blip r:embed="rId29">
            <a:alphaModFix/>
          </a:blip>
          <a:srcRect/>
          <a:stretch/>
        </p:blipFill>
        <p:spPr>
          <a:xfrm>
            <a:off x="10782721" y="2625561"/>
            <a:ext cx="602075" cy="602075"/>
          </a:xfrm>
          <a:prstGeom prst="rect">
            <a:avLst/>
          </a:prstGeom>
          <a:noFill/>
          <a:ln>
            <a:noFill/>
          </a:ln>
        </p:spPr>
      </p:pic>
      <p:pic>
        <p:nvPicPr>
          <p:cNvPr id="1370" name="Google Shape;1370;p132"/>
          <p:cNvPicPr preferRelativeResize="0"/>
          <p:nvPr/>
        </p:nvPicPr>
        <p:blipFill rotWithShape="1">
          <a:blip r:embed="rId30">
            <a:alphaModFix/>
          </a:blip>
          <a:srcRect/>
          <a:stretch/>
        </p:blipFill>
        <p:spPr>
          <a:xfrm>
            <a:off x="8834801" y="3293296"/>
            <a:ext cx="652232" cy="617290"/>
          </a:xfrm>
          <a:prstGeom prst="rect">
            <a:avLst/>
          </a:prstGeom>
          <a:noFill/>
          <a:ln>
            <a:noFill/>
          </a:ln>
        </p:spPr>
      </p:pic>
      <p:pic>
        <p:nvPicPr>
          <p:cNvPr id="1371" name="Google Shape;1371;p132"/>
          <p:cNvPicPr preferRelativeResize="0"/>
          <p:nvPr/>
        </p:nvPicPr>
        <p:blipFill rotWithShape="1">
          <a:blip r:embed="rId31">
            <a:alphaModFix/>
          </a:blip>
          <a:srcRect/>
          <a:stretch/>
        </p:blipFill>
        <p:spPr>
          <a:xfrm>
            <a:off x="9487428" y="3296445"/>
            <a:ext cx="586769" cy="646377"/>
          </a:xfrm>
          <a:prstGeom prst="rect">
            <a:avLst/>
          </a:prstGeom>
          <a:noFill/>
          <a:ln>
            <a:noFill/>
          </a:ln>
        </p:spPr>
      </p:pic>
      <p:pic>
        <p:nvPicPr>
          <p:cNvPr id="1372" name="Google Shape;1372;p132"/>
          <p:cNvPicPr preferRelativeResize="0"/>
          <p:nvPr/>
        </p:nvPicPr>
        <p:blipFill rotWithShape="1">
          <a:blip r:embed="rId32">
            <a:alphaModFix/>
          </a:blip>
          <a:srcRect/>
          <a:stretch/>
        </p:blipFill>
        <p:spPr>
          <a:xfrm>
            <a:off x="10106537" y="3318748"/>
            <a:ext cx="707901" cy="712608"/>
          </a:xfrm>
          <a:prstGeom prst="rect">
            <a:avLst/>
          </a:prstGeom>
          <a:noFill/>
          <a:ln>
            <a:noFill/>
          </a:ln>
        </p:spPr>
      </p:pic>
      <p:pic>
        <p:nvPicPr>
          <p:cNvPr id="1373" name="Google Shape;1373;p132" descr="http://ciucci.org/wp-content/uploads/2015/12/polimi_logo.png"/>
          <p:cNvPicPr preferRelativeResize="0"/>
          <p:nvPr/>
        </p:nvPicPr>
        <p:blipFill rotWithShape="1">
          <a:blip r:embed="rId33">
            <a:alphaModFix/>
          </a:blip>
          <a:srcRect/>
          <a:stretch/>
        </p:blipFill>
        <p:spPr>
          <a:xfrm>
            <a:off x="10846775" y="3297540"/>
            <a:ext cx="675299" cy="643578"/>
          </a:xfrm>
          <a:prstGeom prst="rect">
            <a:avLst/>
          </a:prstGeom>
          <a:noFill/>
          <a:ln>
            <a:noFill/>
          </a:ln>
        </p:spPr>
      </p:pic>
      <p:pic>
        <p:nvPicPr>
          <p:cNvPr id="1374" name="Google Shape;1374;p132" descr="http://upload.wikimedia.org/wikipedia/commons/thumb/9/97/Logo_UPC.svg/2000px-Logo_UPC.svg.png"/>
          <p:cNvPicPr preferRelativeResize="0"/>
          <p:nvPr/>
        </p:nvPicPr>
        <p:blipFill rotWithShape="1">
          <a:blip r:embed="rId34">
            <a:alphaModFix/>
          </a:blip>
          <a:srcRect/>
          <a:stretch/>
        </p:blipFill>
        <p:spPr>
          <a:xfrm>
            <a:off x="10337046" y="4091835"/>
            <a:ext cx="577452" cy="515145"/>
          </a:xfrm>
          <a:prstGeom prst="rect">
            <a:avLst/>
          </a:prstGeom>
          <a:noFill/>
          <a:ln>
            <a:noFill/>
          </a:ln>
        </p:spPr>
      </p:pic>
      <p:pic>
        <p:nvPicPr>
          <p:cNvPr id="1375" name="Google Shape;1375;p132"/>
          <p:cNvPicPr preferRelativeResize="0"/>
          <p:nvPr/>
        </p:nvPicPr>
        <p:blipFill rotWithShape="1">
          <a:blip r:embed="rId35">
            <a:alphaModFix/>
          </a:blip>
          <a:srcRect/>
          <a:stretch/>
        </p:blipFill>
        <p:spPr>
          <a:xfrm>
            <a:off x="10375858" y="4852553"/>
            <a:ext cx="707900" cy="707900"/>
          </a:xfrm>
          <a:prstGeom prst="rect">
            <a:avLst/>
          </a:prstGeom>
          <a:noFill/>
          <a:ln>
            <a:noFill/>
          </a:ln>
        </p:spPr>
      </p:pic>
      <p:pic>
        <p:nvPicPr>
          <p:cNvPr id="1376" name="Google Shape;1376;p132"/>
          <p:cNvPicPr preferRelativeResize="0"/>
          <p:nvPr/>
        </p:nvPicPr>
        <p:blipFill rotWithShape="1">
          <a:blip r:embed="rId36">
            <a:alphaModFix/>
          </a:blip>
          <a:srcRect/>
          <a:stretch/>
        </p:blipFill>
        <p:spPr>
          <a:xfrm>
            <a:off x="10276255" y="5785043"/>
            <a:ext cx="621766" cy="461401"/>
          </a:xfrm>
          <a:prstGeom prst="rect">
            <a:avLst/>
          </a:prstGeom>
          <a:noFill/>
          <a:ln>
            <a:noFill/>
          </a:ln>
        </p:spPr>
      </p:pic>
      <p:pic>
        <p:nvPicPr>
          <p:cNvPr id="1377" name="Google Shape;1377;p132" descr="http://www.win.tue.nl/hashclash/SingleBlock/images/cwi_logo.jpg"/>
          <p:cNvPicPr preferRelativeResize="0"/>
          <p:nvPr/>
        </p:nvPicPr>
        <p:blipFill rotWithShape="1">
          <a:blip r:embed="rId37">
            <a:alphaModFix/>
          </a:blip>
          <a:srcRect/>
          <a:stretch/>
        </p:blipFill>
        <p:spPr>
          <a:xfrm>
            <a:off x="10957106" y="4049523"/>
            <a:ext cx="516104" cy="458759"/>
          </a:xfrm>
          <a:prstGeom prst="rect">
            <a:avLst/>
          </a:prstGeom>
          <a:noFill/>
          <a:ln>
            <a:noFill/>
          </a:ln>
        </p:spPr>
      </p:pic>
      <p:pic>
        <p:nvPicPr>
          <p:cNvPr id="1378" name="Google Shape;1378;p132" descr="specrg-cloudwg.pdf"/>
          <p:cNvPicPr preferRelativeResize="0"/>
          <p:nvPr/>
        </p:nvPicPr>
        <p:blipFill rotWithShape="1">
          <a:blip r:embed="rId38">
            <a:alphaModFix/>
          </a:blip>
          <a:srcRect/>
          <a:stretch/>
        </p:blipFill>
        <p:spPr>
          <a:xfrm>
            <a:off x="1063672" y="5102072"/>
            <a:ext cx="485809" cy="8061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pic>
        <p:nvPicPr>
          <p:cNvPr id="1193" name="Google Shape;1193;p126"/>
          <p:cNvPicPr preferRelativeResize="0"/>
          <p:nvPr/>
        </p:nvPicPr>
        <p:blipFill rotWithShape="1">
          <a:blip r:embed="rId3">
            <a:alphaModFix/>
          </a:blip>
          <a:srcRect/>
          <a:stretch/>
        </p:blipFill>
        <p:spPr>
          <a:xfrm>
            <a:off x="-1" y="8486"/>
            <a:ext cx="11522076" cy="6463203"/>
          </a:xfrm>
          <a:prstGeom prst="rect">
            <a:avLst/>
          </a:prstGeom>
          <a:noFill/>
          <a:ln>
            <a:noFill/>
          </a:ln>
        </p:spPr>
      </p:pic>
      <p:sp>
        <p:nvSpPr>
          <p:cNvPr id="1194" name="Google Shape;1194;p126"/>
          <p:cNvSpPr txBox="1">
            <a:spLocks noGrp="1"/>
          </p:cNvSpPr>
          <p:nvPr>
            <p:ph type="title"/>
          </p:nvPr>
        </p:nvSpPr>
        <p:spPr>
          <a:xfrm>
            <a:off x="960174" y="339010"/>
            <a:ext cx="10544404" cy="10800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3600"/>
              <a:buFont typeface="Arial"/>
              <a:buNone/>
            </a:pPr>
            <a:endParaRPr/>
          </a:p>
        </p:txBody>
      </p:sp>
      <p:sp>
        <p:nvSpPr>
          <p:cNvPr id="1195" name="Google Shape;1195;p126"/>
          <p:cNvSpPr txBox="1">
            <a:spLocks noGrp="1"/>
          </p:cNvSpPr>
          <p:nvPr>
            <p:ph type="subTitle" idx="1"/>
          </p:nvPr>
        </p:nvSpPr>
        <p:spPr>
          <a:xfrm>
            <a:off x="960174" y="1080029"/>
            <a:ext cx="9745755" cy="576016"/>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600"/>
              <a:buNone/>
            </a:pPr>
            <a:endParaRPr/>
          </a:p>
        </p:txBody>
      </p:sp>
      <p:sp>
        <p:nvSpPr>
          <p:cNvPr id="1196" name="Google Shape;1196;p126"/>
          <p:cNvSpPr txBox="1">
            <a:spLocks noGrp="1"/>
          </p:cNvSpPr>
          <p:nvPr>
            <p:ph type="body" idx="2"/>
          </p:nvPr>
        </p:nvSpPr>
        <p:spPr>
          <a:xfrm>
            <a:off x="960174" y="1728047"/>
            <a:ext cx="10544404" cy="3570096"/>
          </a:xfrm>
          <a:prstGeom prst="rect">
            <a:avLst/>
          </a:prstGeom>
          <a:noFill/>
          <a:ln>
            <a:noFill/>
          </a:ln>
        </p:spPr>
        <p:txBody>
          <a:bodyPr spcFirstLastPara="1" wrap="square" lIns="91425" tIns="45700" rIns="91425" bIns="45700" anchor="t" anchorCtr="0">
            <a:noAutofit/>
          </a:bodyPr>
          <a:lstStyle/>
          <a:p>
            <a:pPr marL="342896" lvl="0" indent="-165098" algn="l" rtl="0">
              <a:lnSpc>
                <a:spcPct val="100000"/>
              </a:lnSpc>
              <a:spcBef>
                <a:spcPts val="0"/>
              </a:spcBef>
              <a:spcAft>
                <a:spcPts val="0"/>
              </a:spcAft>
              <a:buSzPts val="2800"/>
              <a:buNone/>
            </a:pPr>
            <a:endParaRPr/>
          </a:p>
        </p:txBody>
      </p:sp>
      <p:pic>
        <p:nvPicPr>
          <p:cNvPr id="1197" name="Google Shape;1197;p126"/>
          <p:cNvPicPr preferRelativeResize="0"/>
          <p:nvPr/>
        </p:nvPicPr>
        <p:blipFill rotWithShape="1">
          <a:blip r:embed="rId4">
            <a:alphaModFix/>
          </a:blip>
          <a:srcRect/>
          <a:stretch/>
        </p:blipFill>
        <p:spPr>
          <a:xfrm>
            <a:off x="960173" y="2397065"/>
            <a:ext cx="6013542" cy="3900676"/>
          </a:xfrm>
          <a:prstGeom prst="rect">
            <a:avLst/>
          </a:prstGeom>
          <a:noFill/>
          <a:ln>
            <a:noFill/>
          </a:ln>
        </p:spPr>
      </p:pic>
      <p:sp>
        <p:nvSpPr>
          <p:cNvPr id="1198" name="Google Shape;1198;p126"/>
          <p:cNvSpPr/>
          <p:nvPr/>
        </p:nvSpPr>
        <p:spPr>
          <a:xfrm>
            <a:off x="8309534" y="6082361"/>
            <a:ext cx="2973378"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 Razorien/CCP Games</a:t>
            </a:r>
            <a:endParaRPr sz="1600" b="0" i="0" u="none" strike="noStrike" cap="none">
              <a:solidFill>
                <a:srgbClr val="000000"/>
              </a:solidFill>
              <a:latin typeface="Arial"/>
              <a:ea typeface="Arial"/>
              <a:cs typeface="Arial"/>
              <a:sym typeface="Arial"/>
            </a:endParaRPr>
          </a:p>
        </p:txBody>
      </p:sp>
      <p:sp>
        <p:nvSpPr>
          <p:cNvPr id="1199" name="Google Shape;1199;p126"/>
          <p:cNvSpPr/>
          <p:nvPr/>
        </p:nvSpPr>
        <p:spPr>
          <a:xfrm rot="10800000" flipH="1">
            <a:off x="847281" y="1131786"/>
            <a:ext cx="181500" cy="102000"/>
          </a:xfrm>
          <a:prstGeom prst="triangle">
            <a:avLst>
              <a:gd name="adj" fmla="val 50000"/>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00" name="Google Shape;1200;p126"/>
          <p:cNvSpPr txBox="1"/>
          <p:nvPr/>
        </p:nvSpPr>
        <p:spPr>
          <a:xfrm>
            <a:off x="190416" y="110206"/>
            <a:ext cx="10878000" cy="1020600"/>
          </a:xfrm>
          <a:prstGeom prst="rect">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Autofit/>
          </a:bodyPr>
          <a:lstStyle/>
          <a:p>
            <a:pPr marL="0" marR="0" lvl="0" indent="0" algn="l" rtl="0">
              <a:lnSpc>
                <a:spcPct val="88888"/>
              </a:lnSpc>
              <a:spcBef>
                <a:spcPts val="0"/>
              </a:spcBef>
              <a:spcAft>
                <a:spcPts val="0"/>
              </a:spcAft>
              <a:buClr>
                <a:srgbClr val="FFFFFF"/>
              </a:buClr>
              <a:buSzPts val="3600"/>
              <a:buFont typeface="Arial"/>
              <a:buNone/>
            </a:pPr>
            <a:r>
              <a:rPr lang="en-US" sz="3600" b="0" i="0" u="none" strike="noStrike" cap="none">
                <a:solidFill>
                  <a:srgbClr val="FFFFFF"/>
                </a:solidFill>
                <a:latin typeface="Calibri"/>
                <a:ea typeface="Calibri"/>
                <a:cs typeface="Calibri"/>
                <a:sym typeface="Calibri"/>
              </a:rPr>
              <a:t>PHENOMENON: PERFORMANCE IN CLOUD SERVICES</a:t>
            </a:r>
            <a:endParaRPr sz="3600" b="0" i="0" u="none" strike="noStrike" cap="none">
              <a:solidFill>
                <a:srgbClr val="FFFFFF"/>
              </a:solidFill>
              <a:latin typeface="Calibri"/>
              <a:ea typeface="Calibri"/>
              <a:cs typeface="Calibri"/>
              <a:sym typeface="Calibri"/>
            </a:endParaRPr>
          </a:p>
        </p:txBody>
      </p:sp>
      <p:sp>
        <p:nvSpPr>
          <p:cNvPr id="1201" name="Google Shape;1201;p126"/>
          <p:cNvSpPr/>
          <p:nvPr/>
        </p:nvSpPr>
        <p:spPr>
          <a:xfrm>
            <a:off x="11068453" y="110206"/>
            <a:ext cx="317700" cy="1020600"/>
          </a:xfrm>
          <a:prstGeom prst="rect">
            <a:avLst/>
          </a:prstGeom>
          <a:solidFill>
            <a:srgbClr val="92D050"/>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02" name="Google Shape;1202;p126"/>
          <p:cNvSpPr/>
          <p:nvPr/>
        </p:nvSpPr>
        <p:spPr>
          <a:xfrm>
            <a:off x="190416" y="1207188"/>
            <a:ext cx="1065689" cy="196850"/>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03" name="Google Shape;1203;p126"/>
          <p:cNvSpPr/>
          <p:nvPr/>
        </p:nvSpPr>
        <p:spPr>
          <a:xfrm>
            <a:off x="1256723" y="1210364"/>
            <a:ext cx="10129500" cy="205500"/>
          </a:xfrm>
          <a:prstGeom prst="rect">
            <a:avLst/>
          </a:pr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04" name="Google Shape;1204;p126"/>
          <p:cNvSpPr txBox="1"/>
          <p:nvPr/>
        </p:nvSpPr>
        <p:spPr>
          <a:xfrm>
            <a:off x="190416" y="1404039"/>
            <a:ext cx="11196000" cy="550800"/>
          </a:xfrm>
          <a:prstGeom prst="rect">
            <a:avLst/>
          </a:prstGeom>
          <a:solidFill>
            <a:srgbClr val="0070C0">
              <a:alpha val="89019"/>
            </a:srgbClr>
          </a:solidFill>
          <a:ln>
            <a:noFill/>
          </a:ln>
        </p:spPr>
        <p:txBody>
          <a:bodyPr spcFirstLastPara="1" wrap="square" lIns="180000" tIns="64800" rIns="72000" bIns="162000" anchor="t" anchorCtr="0">
            <a:noAutofit/>
          </a:bodyPr>
          <a:lstStyle/>
          <a:p>
            <a:pPr marL="0" marR="0" lvl="0" indent="0" algn="l" rtl="0">
              <a:lnSpc>
                <a:spcPct val="104166"/>
              </a:lnSpc>
              <a:spcBef>
                <a:spcPts val="0"/>
              </a:spcBef>
              <a:spcAft>
                <a:spcPts val="0"/>
              </a:spcAft>
              <a:buClr>
                <a:srgbClr val="FFFFFF"/>
              </a:buClr>
              <a:buSzPts val="2400"/>
              <a:buFont typeface="Arial"/>
              <a:buNone/>
            </a:pPr>
            <a:r>
              <a:rPr lang="en-US" sz="2400" b="0" i="0" u="none" strike="noStrike" cap="none">
                <a:solidFill>
                  <a:srgbClr val="FFFFFF"/>
                </a:solidFill>
                <a:latin typeface="Calibri"/>
                <a:ea typeface="Calibri"/>
                <a:cs typeface="Calibri"/>
                <a:sym typeface="Calibri"/>
              </a:rPr>
              <a:t>UNCOVERING THE PRESENCE OF PERFORMANCE ISSUES, EVEN LEADING TO CRASHES</a:t>
            </a:r>
            <a:endParaRPr sz="1800" b="0" i="0" u="none" strike="noStrike" cap="none">
              <a:solidFill>
                <a:srgbClr val="000000"/>
              </a:solidFill>
              <a:latin typeface="Arial"/>
              <a:ea typeface="Arial"/>
              <a:cs typeface="Arial"/>
              <a:sym typeface="Arial"/>
            </a:endParaRPr>
          </a:p>
        </p:txBody>
      </p:sp>
      <p:sp>
        <p:nvSpPr>
          <p:cNvPr id="1205" name="Google Shape;1205;p126"/>
          <p:cNvSpPr/>
          <p:nvPr/>
        </p:nvSpPr>
        <p:spPr>
          <a:xfrm>
            <a:off x="1028781" y="2954788"/>
            <a:ext cx="3720890"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Source: </a:t>
            </a:r>
            <a:r>
              <a:rPr lang="en-US" sz="16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http://bit.ly/EveOnline21Crash</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27"/>
          <p:cNvSpPr txBox="1">
            <a:spLocks noGrp="1"/>
          </p:cNvSpPr>
          <p:nvPr>
            <p:ph type="title"/>
          </p:nvPr>
        </p:nvSpPr>
        <p:spPr>
          <a:xfrm>
            <a:off x="960173" y="339009"/>
            <a:ext cx="10544400" cy="1080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Future Is Big Graphs</a:t>
            </a:r>
            <a:endParaRPr/>
          </a:p>
        </p:txBody>
      </p:sp>
      <p:sp>
        <p:nvSpPr>
          <p:cNvPr id="1214" name="Google Shape;1214;p127"/>
          <p:cNvSpPr/>
          <p:nvPr/>
        </p:nvSpPr>
        <p:spPr>
          <a:xfrm rot="10800000" flipH="1">
            <a:off x="847281" y="1131782"/>
            <a:ext cx="181504" cy="102004"/>
          </a:xfrm>
          <a:prstGeom prst="triangle">
            <a:avLst>
              <a:gd name="adj" fmla="val 50000"/>
            </a:avLst>
          </a:prstGeom>
          <a:solidFill>
            <a:srgbClr val="0070C0">
              <a:alpha val="89803"/>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15" name="Google Shape;1215;p127"/>
          <p:cNvSpPr txBox="1"/>
          <p:nvPr/>
        </p:nvSpPr>
        <p:spPr>
          <a:xfrm>
            <a:off x="190416" y="110206"/>
            <a:ext cx="10878037" cy="1020500"/>
          </a:xfrm>
          <a:prstGeom prst="rect">
            <a:avLst/>
          </a:prstGeom>
          <a:solidFill>
            <a:srgbClr val="0070C0">
              <a:alpha val="89803"/>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88888"/>
              </a:lnSpc>
              <a:spcBef>
                <a:spcPts val="0"/>
              </a:spcBef>
              <a:spcAft>
                <a:spcPts val="0"/>
              </a:spcAft>
              <a:buClr>
                <a:srgbClr val="FFFFFF"/>
              </a:buClr>
              <a:buSzPts val="3600"/>
              <a:buFont typeface="Arial"/>
              <a:buNone/>
            </a:pPr>
            <a:r>
              <a:rPr lang="en-US" sz="3600" b="0" i="0" u="none" strike="noStrike" cap="none">
                <a:solidFill>
                  <a:srgbClr val="FFFFFF"/>
                </a:solidFill>
                <a:latin typeface="Calibri"/>
                <a:ea typeface="Calibri"/>
                <a:cs typeface="Calibri"/>
                <a:sym typeface="Calibri"/>
              </a:rPr>
              <a:t>GRAPH DATA EVERYWHERE, UNPRECEDENTED SCALE</a:t>
            </a:r>
            <a:endParaRPr sz="3600" b="0" i="0" u="none" strike="noStrike" cap="none">
              <a:solidFill>
                <a:srgbClr val="FFFFFF"/>
              </a:solidFill>
              <a:latin typeface="Calibri"/>
              <a:ea typeface="Calibri"/>
              <a:cs typeface="Calibri"/>
              <a:sym typeface="Calibri"/>
            </a:endParaRPr>
          </a:p>
        </p:txBody>
      </p:sp>
      <p:pic>
        <p:nvPicPr>
          <p:cNvPr id="1216" name="Google Shape;1216;p127" descr="VU_NL_400px-15.png"/>
          <p:cNvPicPr preferRelativeResize="0"/>
          <p:nvPr/>
        </p:nvPicPr>
        <p:blipFill rotWithShape="1">
          <a:blip r:embed="rId3">
            <a:alphaModFix/>
          </a:blip>
          <a:srcRect/>
          <a:stretch/>
        </p:blipFill>
        <p:spPr>
          <a:xfrm>
            <a:off x="0" y="5966215"/>
            <a:ext cx="1033463" cy="477837"/>
          </a:xfrm>
          <a:prstGeom prst="rect">
            <a:avLst/>
          </a:prstGeom>
          <a:noFill/>
          <a:ln>
            <a:noFill/>
          </a:ln>
        </p:spPr>
      </p:pic>
      <p:sp>
        <p:nvSpPr>
          <p:cNvPr id="1217" name="Google Shape;1217;p127"/>
          <p:cNvSpPr/>
          <p:nvPr/>
        </p:nvSpPr>
        <p:spPr>
          <a:xfrm>
            <a:off x="190416" y="1207188"/>
            <a:ext cx="1066307" cy="196852"/>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18" name="Google Shape;1218;p127"/>
          <p:cNvSpPr/>
          <p:nvPr/>
        </p:nvSpPr>
        <p:spPr>
          <a:xfrm>
            <a:off x="1256723" y="1210364"/>
            <a:ext cx="10129545" cy="205582"/>
          </a:xfrm>
          <a:prstGeom prst="rect">
            <a:avLst/>
          </a:prstGeom>
          <a:solidFill>
            <a:srgbClr val="0070C0">
              <a:alpha val="8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19" name="Google Shape;1219;p127"/>
          <p:cNvSpPr txBox="1"/>
          <p:nvPr/>
        </p:nvSpPr>
        <p:spPr>
          <a:xfrm>
            <a:off x="190417" y="1404039"/>
            <a:ext cx="11195852" cy="550706"/>
          </a:xfrm>
          <a:prstGeom prst="rect">
            <a:avLst/>
          </a:prstGeom>
          <a:solidFill>
            <a:srgbClr val="0070C0">
              <a:alpha val="89803"/>
            </a:srgbClr>
          </a:solidFill>
          <a:ln>
            <a:noFill/>
          </a:ln>
        </p:spPr>
        <p:txBody>
          <a:bodyPr spcFirstLastPara="1" wrap="square" lIns="180000" tIns="64800" rIns="72000" bIns="162000" anchor="t" anchorCtr="0">
            <a:spAutoFit/>
          </a:bodyPr>
          <a:lstStyle/>
          <a:p>
            <a:pPr marL="0" marR="0" lvl="0" indent="0" algn="l" rtl="0">
              <a:lnSpc>
                <a:spcPct val="104166"/>
              </a:lnSpc>
              <a:spcBef>
                <a:spcPts val="0"/>
              </a:spcBef>
              <a:spcAft>
                <a:spcPts val="0"/>
              </a:spcAft>
              <a:buClr>
                <a:srgbClr val="FFFFFF"/>
              </a:buClr>
              <a:buSzPts val="2400"/>
              <a:buFont typeface="Arial"/>
              <a:buNone/>
            </a:pPr>
            <a:r>
              <a:rPr lang="en-US" sz="2400" b="0" i="0" u="none" strike="noStrike" cap="none">
                <a:solidFill>
                  <a:srgbClr val="FFFFFF"/>
                </a:solidFill>
                <a:latin typeface="Calibri"/>
                <a:ea typeface="Calibri"/>
                <a:cs typeface="Calibri"/>
                <a:sym typeface="Calibri"/>
              </a:rPr>
              <a:t>NEED TO MASSIVIZE GRAPH PROCESSING</a:t>
            </a:r>
            <a:endParaRPr/>
          </a:p>
        </p:txBody>
      </p:sp>
      <p:sp>
        <p:nvSpPr>
          <p:cNvPr id="1220" name="Google Shape;1220;p127"/>
          <p:cNvSpPr/>
          <p:nvPr/>
        </p:nvSpPr>
        <p:spPr>
          <a:xfrm>
            <a:off x="11068453" y="110206"/>
            <a:ext cx="317815" cy="1020500"/>
          </a:xfrm>
          <a:prstGeom prst="rect">
            <a:avLst/>
          </a:prstGeom>
          <a:solidFill>
            <a:srgbClr val="00B0F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21" name="Google Shape;1221;p127"/>
          <p:cNvSpPr txBox="1"/>
          <p:nvPr/>
        </p:nvSpPr>
        <p:spPr>
          <a:xfrm>
            <a:off x="8689874" y="4553309"/>
            <a:ext cx="2523073" cy="122469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1C5"/>
              </a:buClr>
              <a:buSzPts val="2400"/>
              <a:buFont typeface="Noto Sans Symbols"/>
              <a:buNone/>
            </a:pPr>
            <a:r>
              <a:rPr lang="en-US" sz="2400" b="0" i="0" u="none" strike="noStrike" cap="none">
                <a:solidFill>
                  <a:srgbClr val="0071C5"/>
                </a:solidFill>
                <a:latin typeface="Arial"/>
                <a:ea typeface="Arial"/>
                <a:cs typeface="Arial"/>
                <a:sym typeface="Arial"/>
              </a:rPr>
              <a:t>Brain network </a:t>
            </a:r>
            <a:endParaRPr/>
          </a:p>
          <a:p>
            <a:pPr marL="0" marR="0" lvl="0" indent="0" algn="l" rtl="0">
              <a:lnSpc>
                <a:spcPct val="100000"/>
              </a:lnSpc>
              <a:spcBef>
                <a:spcPts val="1200"/>
              </a:spcBef>
              <a:spcAft>
                <a:spcPts val="0"/>
              </a:spcAft>
              <a:buClr>
                <a:srgbClr val="0071C5"/>
              </a:buClr>
              <a:buSzPts val="2000"/>
              <a:buFont typeface="Noto Sans Symbols"/>
              <a:buNone/>
            </a:pPr>
            <a:r>
              <a:rPr lang="en-US" sz="2000" b="0" i="0" u="none" strike="noStrike" cap="none">
                <a:solidFill>
                  <a:srgbClr val="0071C5"/>
                </a:solidFill>
                <a:latin typeface="Arial"/>
                <a:ea typeface="Arial"/>
                <a:cs typeface="Arial"/>
                <a:sym typeface="Arial"/>
              </a:rPr>
              <a:t>~100 billion neurons </a:t>
            </a:r>
            <a:br>
              <a:rPr lang="en-US" sz="2000" b="0" i="0" u="none" strike="noStrike" cap="none">
                <a:solidFill>
                  <a:srgbClr val="0071C5"/>
                </a:solidFill>
                <a:latin typeface="Arial"/>
                <a:ea typeface="Arial"/>
                <a:cs typeface="Arial"/>
                <a:sym typeface="Arial"/>
              </a:rPr>
            </a:br>
            <a:r>
              <a:rPr lang="en-US" sz="2000" b="0" i="0" u="none" strike="noStrike" cap="none">
                <a:solidFill>
                  <a:srgbClr val="0071C5"/>
                </a:solidFill>
                <a:latin typeface="Arial"/>
                <a:ea typeface="Arial"/>
                <a:cs typeface="Arial"/>
                <a:sym typeface="Arial"/>
              </a:rPr>
              <a:t>~100 trillion connections</a:t>
            </a:r>
            <a:endParaRPr/>
          </a:p>
          <a:p>
            <a:pPr marL="0" marR="0" lvl="0" indent="0" algn="l" rtl="0">
              <a:lnSpc>
                <a:spcPct val="100000"/>
              </a:lnSpc>
              <a:spcBef>
                <a:spcPts val="1200"/>
              </a:spcBef>
              <a:spcAft>
                <a:spcPts val="0"/>
              </a:spcAft>
              <a:buClr>
                <a:srgbClr val="0071C5"/>
              </a:buClr>
              <a:buSzPts val="1800"/>
              <a:buFont typeface="Noto Sans Symbols"/>
              <a:buNone/>
            </a:pPr>
            <a:endParaRPr sz="1800" b="0" i="0" u="none" strike="noStrike" cap="none">
              <a:solidFill>
                <a:srgbClr val="0071C5"/>
              </a:solidFill>
              <a:latin typeface="Arial"/>
              <a:ea typeface="Arial"/>
              <a:cs typeface="Arial"/>
              <a:sym typeface="Arial"/>
            </a:endParaRPr>
          </a:p>
        </p:txBody>
      </p:sp>
      <p:pic>
        <p:nvPicPr>
          <p:cNvPr id="1222" name="Google Shape;1222;p127" descr="C:\Users\sundara1\Downloads\4511844243_24c10f97bc_z.jpg"/>
          <p:cNvPicPr preferRelativeResize="0"/>
          <p:nvPr/>
        </p:nvPicPr>
        <p:blipFill rotWithShape="1">
          <a:blip r:embed="rId4">
            <a:alphaModFix/>
          </a:blip>
          <a:srcRect/>
          <a:stretch/>
        </p:blipFill>
        <p:spPr>
          <a:xfrm>
            <a:off x="683082" y="2107711"/>
            <a:ext cx="3802684" cy="1942242"/>
          </a:xfrm>
          <a:prstGeom prst="rect">
            <a:avLst/>
          </a:prstGeom>
          <a:noFill/>
          <a:ln>
            <a:noFill/>
          </a:ln>
        </p:spPr>
      </p:pic>
      <p:pic>
        <p:nvPicPr>
          <p:cNvPr id="1223" name="Google Shape;1223;p127" descr="C:\Users\sundara1\Downloads\1814232325_e2022387c9_o.jpg"/>
          <p:cNvPicPr preferRelativeResize="0"/>
          <p:nvPr/>
        </p:nvPicPr>
        <p:blipFill rotWithShape="1">
          <a:blip r:embed="rId5">
            <a:alphaModFix/>
          </a:blip>
          <a:srcRect/>
          <a:stretch/>
        </p:blipFill>
        <p:spPr>
          <a:xfrm>
            <a:off x="3963223" y="1998635"/>
            <a:ext cx="4608830" cy="3456093"/>
          </a:xfrm>
          <a:prstGeom prst="rect">
            <a:avLst/>
          </a:prstGeom>
          <a:noFill/>
          <a:ln>
            <a:noFill/>
          </a:ln>
        </p:spPr>
      </p:pic>
      <p:pic>
        <p:nvPicPr>
          <p:cNvPr id="1224" name="Google Shape;1224;p127" descr="https://upload.wikimedia.org/wikipedia/commons/f/f2/White_Matter_Connections_Obtained_with_MRI_Tractography.png"/>
          <p:cNvPicPr preferRelativeResize="0"/>
          <p:nvPr/>
        </p:nvPicPr>
        <p:blipFill rotWithShape="1">
          <a:blip r:embed="rId6">
            <a:alphaModFix/>
          </a:blip>
          <a:srcRect l="17741" r="16050"/>
          <a:stretch/>
        </p:blipFill>
        <p:spPr>
          <a:xfrm>
            <a:off x="8275183" y="1759746"/>
            <a:ext cx="2615729" cy="2822362"/>
          </a:xfrm>
          <a:prstGeom prst="rect">
            <a:avLst/>
          </a:prstGeom>
          <a:noFill/>
          <a:ln>
            <a:noFill/>
          </a:ln>
        </p:spPr>
      </p:pic>
      <p:sp>
        <p:nvSpPr>
          <p:cNvPr id="1225" name="Google Shape;1225;p127"/>
          <p:cNvSpPr txBox="1"/>
          <p:nvPr/>
        </p:nvSpPr>
        <p:spPr>
          <a:xfrm>
            <a:off x="2204020" y="6105498"/>
            <a:ext cx="91984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600"/>
              <a:buFont typeface="Arial"/>
              <a:buNone/>
            </a:pPr>
            <a:r>
              <a:rPr lang="en-US" sz="1600" b="0" i="0" u="none" strike="noStrike" cap="none">
                <a:solidFill>
                  <a:srgbClr val="7F7F7F"/>
                </a:solidFill>
                <a:latin typeface="Arial"/>
                <a:ea typeface="Arial"/>
                <a:cs typeface="Arial"/>
                <a:sym typeface="Arial"/>
              </a:rPr>
              <a:t>Sources: Smith, CHI’10; Blog webpage; Gigandet et al., PLoS ONE 3(12)]</a:t>
            </a:r>
            <a:endParaRPr/>
          </a:p>
        </p:txBody>
      </p:sp>
      <p:sp>
        <p:nvSpPr>
          <p:cNvPr id="1226" name="Google Shape;1226;p127"/>
          <p:cNvSpPr txBox="1"/>
          <p:nvPr/>
        </p:nvSpPr>
        <p:spPr>
          <a:xfrm>
            <a:off x="611467" y="4032253"/>
            <a:ext cx="2538132" cy="1339140"/>
          </a:xfrm>
          <a:prstGeom prst="rect">
            <a:avLst/>
          </a:prstGeom>
          <a:noFill/>
          <a:ln>
            <a:noFill/>
          </a:ln>
        </p:spPr>
        <p:txBody>
          <a:bodyPr spcFirstLastPara="1" wrap="square" lIns="91425" tIns="45700" rIns="91425" bIns="45700" anchor="t" anchorCtr="0">
            <a:noAutofit/>
          </a:bodyPr>
          <a:lstStyle/>
          <a:p>
            <a:pPr marL="258002" marR="0" lvl="0" indent="0" algn="l" rtl="0">
              <a:lnSpc>
                <a:spcPct val="100000"/>
              </a:lnSpc>
              <a:spcBef>
                <a:spcPts val="0"/>
              </a:spcBef>
              <a:spcAft>
                <a:spcPts val="0"/>
              </a:spcAft>
              <a:buClr>
                <a:srgbClr val="0071C5"/>
              </a:buClr>
              <a:buSzPts val="2400"/>
              <a:buFont typeface="Arial"/>
              <a:buNone/>
            </a:pPr>
            <a:r>
              <a:rPr lang="en-US" sz="2400" b="0" i="0" u="none" strike="noStrike" cap="none">
                <a:solidFill>
                  <a:srgbClr val="0071C5"/>
                </a:solidFill>
                <a:latin typeface="Calibri"/>
                <a:ea typeface="Calibri"/>
                <a:cs typeface="Calibri"/>
                <a:sym typeface="Calibri"/>
              </a:rPr>
              <a:t>Social / gaming</a:t>
            </a:r>
            <a:br>
              <a:rPr lang="en-US" sz="2400" b="0" i="0" u="none" strike="noStrike" cap="none">
                <a:solidFill>
                  <a:srgbClr val="0071C5"/>
                </a:solidFill>
                <a:latin typeface="Calibri"/>
                <a:ea typeface="Calibri"/>
                <a:cs typeface="Calibri"/>
                <a:sym typeface="Calibri"/>
              </a:rPr>
            </a:br>
            <a:r>
              <a:rPr lang="en-US" sz="2400" b="0" i="0" u="none" strike="noStrike" cap="none">
                <a:solidFill>
                  <a:srgbClr val="0071C5"/>
                </a:solidFill>
                <a:latin typeface="Calibri"/>
                <a:ea typeface="Calibri"/>
                <a:cs typeface="Calibri"/>
                <a:sym typeface="Calibri"/>
              </a:rPr>
              <a:t>network </a:t>
            </a:r>
            <a:endParaRPr/>
          </a:p>
          <a:p>
            <a:pPr marL="258002" marR="0" lvl="0" indent="0" algn="l" rtl="0">
              <a:lnSpc>
                <a:spcPct val="100000"/>
              </a:lnSpc>
              <a:spcBef>
                <a:spcPts val="1200"/>
              </a:spcBef>
              <a:spcAft>
                <a:spcPts val="0"/>
              </a:spcAft>
              <a:buClr>
                <a:srgbClr val="0071C5"/>
              </a:buClr>
              <a:buSzPts val="2000"/>
              <a:buFont typeface="Arial"/>
              <a:buNone/>
            </a:pPr>
            <a:r>
              <a:rPr lang="en-US" sz="2000" b="0" i="0" u="none" strike="noStrike" cap="none">
                <a:solidFill>
                  <a:srgbClr val="0071C5"/>
                </a:solidFill>
                <a:latin typeface="Calibri"/>
                <a:ea typeface="Calibri"/>
                <a:cs typeface="Calibri"/>
                <a:sym typeface="Calibri"/>
              </a:rPr>
              <a:t>~1 billion vertices      </a:t>
            </a:r>
            <a:br>
              <a:rPr lang="en-US" sz="2000" b="0" i="0" u="none" strike="noStrike" cap="none">
                <a:solidFill>
                  <a:srgbClr val="0071C5"/>
                </a:solidFill>
                <a:latin typeface="Calibri"/>
                <a:ea typeface="Calibri"/>
                <a:cs typeface="Calibri"/>
                <a:sym typeface="Calibri"/>
              </a:rPr>
            </a:br>
            <a:r>
              <a:rPr lang="en-US" sz="2000" b="0" i="0" u="none" strike="noStrike" cap="none">
                <a:solidFill>
                  <a:srgbClr val="0071C5"/>
                </a:solidFill>
                <a:latin typeface="Calibri"/>
                <a:ea typeface="Calibri"/>
                <a:cs typeface="Calibri"/>
                <a:sym typeface="Calibri"/>
              </a:rPr>
              <a:t>~100 billion connections</a:t>
            </a:r>
            <a:endParaRPr/>
          </a:p>
        </p:txBody>
      </p:sp>
      <p:pic>
        <p:nvPicPr>
          <p:cNvPr id="1227" name="Google Shape;1227;p127"/>
          <p:cNvPicPr preferRelativeResize="0"/>
          <p:nvPr/>
        </p:nvPicPr>
        <p:blipFill rotWithShape="1">
          <a:blip r:embed="rId7">
            <a:alphaModFix/>
          </a:blip>
          <a:srcRect/>
          <a:stretch/>
        </p:blipFill>
        <p:spPr>
          <a:xfrm>
            <a:off x="6097275" y="5341211"/>
            <a:ext cx="2396947" cy="650771"/>
          </a:xfrm>
          <a:prstGeom prst="rect">
            <a:avLst/>
          </a:prstGeom>
          <a:noFill/>
          <a:ln>
            <a:noFill/>
          </a:ln>
        </p:spPr>
      </p:pic>
      <p:pic>
        <p:nvPicPr>
          <p:cNvPr id="1228" name="Google Shape;1228;p127" descr="D:\TUD\MyCV\2015-01-05_ISO-Award-DocentVanHetJaar2015\__speech-drafts\_Kenney-images\Art (7.500 files)\Game icons (100 assets)\PNG\Black\2x\menuList.png">
            <a:hlinkClick r:id="rId8" action="ppaction://hlinksldjump"/>
          </p:cNvPr>
          <p:cNvPicPr preferRelativeResize="0"/>
          <p:nvPr/>
        </p:nvPicPr>
        <p:blipFill rotWithShape="1">
          <a:blip r:embed="rId9">
            <a:alphaModFix/>
          </a:blip>
          <a:srcRect/>
          <a:stretch/>
        </p:blipFill>
        <p:spPr>
          <a:xfrm>
            <a:off x="11296029" y="6257365"/>
            <a:ext cx="222810" cy="222810"/>
          </a:xfrm>
          <a:prstGeom prst="rect">
            <a:avLst/>
          </a:prstGeom>
          <a:solidFill>
            <a:srgbClr val="D8D8D8"/>
          </a:solidFill>
          <a:ln>
            <a:noFill/>
          </a:ln>
        </p:spPr>
      </p:pic>
      <p:sp>
        <p:nvSpPr>
          <p:cNvPr id="1229" name="Google Shape;1229;p127"/>
          <p:cNvSpPr txBox="1"/>
          <p:nvPr/>
        </p:nvSpPr>
        <p:spPr>
          <a:xfrm>
            <a:off x="3529782" y="4848908"/>
            <a:ext cx="3168572" cy="100802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1C5"/>
              </a:buClr>
              <a:buSzPts val="2400"/>
              <a:buFont typeface="Noto Sans Symbols"/>
              <a:buNone/>
            </a:pPr>
            <a:r>
              <a:rPr lang="en-US" sz="2400" b="0" i="0" u="none" strike="noStrike" cap="none">
                <a:solidFill>
                  <a:srgbClr val="0071C5"/>
                </a:solidFill>
                <a:latin typeface="Arial"/>
                <a:ea typeface="Arial"/>
                <a:cs typeface="Arial"/>
                <a:sym typeface="Arial"/>
              </a:rPr>
              <a:t>Web graph</a:t>
            </a:r>
            <a:r>
              <a:rPr lang="en-US" sz="1800" b="0" i="0" u="none" strike="noStrike" cap="none">
                <a:solidFill>
                  <a:srgbClr val="0071C5"/>
                </a:solidFill>
                <a:latin typeface="Arial"/>
                <a:ea typeface="Arial"/>
                <a:cs typeface="Arial"/>
                <a:sym typeface="Arial"/>
              </a:rPr>
              <a:t> </a:t>
            </a:r>
            <a:endParaRPr/>
          </a:p>
          <a:p>
            <a:pPr marL="0" marR="0" lvl="0" indent="0" algn="l" rtl="0">
              <a:lnSpc>
                <a:spcPct val="100000"/>
              </a:lnSpc>
              <a:spcBef>
                <a:spcPts val="1200"/>
              </a:spcBef>
              <a:spcAft>
                <a:spcPts val="0"/>
              </a:spcAft>
              <a:buClr>
                <a:srgbClr val="0071C5"/>
              </a:buClr>
              <a:buSzPts val="2000"/>
              <a:buFont typeface="Noto Sans Symbols"/>
              <a:buNone/>
            </a:pPr>
            <a:r>
              <a:rPr lang="en-US" sz="2000" b="0" i="0" u="none" strike="noStrike" cap="none">
                <a:solidFill>
                  <a:srgbClr val="0071C5"/>
                </a:solidFill>
                <a:latin typeface="Arial"/>
                <a:ea typeface="Arial"/>
                <a:cs typeface="Arial"/>
                <a:sym typeface="Arial"/>
              </a:rPr>
              <a:t>~50 billion pages            </a:t>
            </a:r>
            <a:br>
              <a:rPr lang="en-US" sz="2000" b="0" i="0" u="none" strike="noStrike" cap="none">
                <a:solidFill>
                  <a:srgbClr val="0071C5"/>
                </a:solidFill>
                <a:latin typeface="Arial"/>
                <a:ea typeface="Arial"/>
                <a:cs typeface="Arial"/>
                <a:sym typeface="Arial"/>
              </a:rPr>
            </a:br>
            <a:r>
              <a:rPr lang="en-US" sz="2000" b="0" i="0" u="none" strike="noStrike" cap="none">
                <a:solidFill>
                  <a:srgbClr val="0071C5"/>
                </a:solidFill>
                <a:latin typeface="Arial"/>
                <a:ea typeface="Arial"/>
                <a:cs typeface="Arial"/>
                <a:sym typeface="Arial"/>
              </a:rPr>
              <a:t>~1 trillion hyperlinks</a:t>
            </a:r>
            <a:endParaRPr/>
          </a:p>
        </p:txBody>
      </p:sp>
      <p:sp>
        <p:nvSpPr>
          <p:cNvPr id="1230" name="Google Shape;1230;p127"/>
          <p:cNvSpPr txBox="1"/>
          <p:nvPr/>
        </p:nvSpPr>
        <p:spPr>
          <a:xfrm>
            <a:off x="1428544" y="6157975"/>
            <a:ext cx="9277500" cy="322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324002" marR="0" lvl="0" indent="-324002" algn="l" rtl="0">
              <a:lnSpc>
                <a:spcPct val="104144"/>
              </a:lnSpc>
              <a:spcBef>
                <a:spcPts val="0"/>
              </a:spcBef>
              <a:spcAft>
                <a:spcPts val="0"/>
              </a:spcAft>
              <a:buClr>
                <a:srgbClr val="000000"/>
              </a:buClr>
              <a:buSzPts val="2268"/>
              <a:buFont typeface="Arial"/>
              <a:buNone/>
            </a:pPr>
            <a:r>
              <a:rPr lang="en-US" sz="2268" b="0" i="0" u="none" strike="noStrike" cap="none" baseline="30000">
                <a:solidFill>
                  <a:srgbClr val="424242"/>
                </a:solidFill>
                <a:latin typeface="Arial"/>
                <a:ea typeface="Arial"/>
                <a:cs typeface="Arial"/>
                <a:sym typeface="Arial"/>
              </a:rPr>
              <a:t>Sakr, Bonifati, Voigt, Iosup, et al. (2021) </a:t>
            </a:r>
            <a:r>
              <a:rPr lang="en-US" sz="2268" b="0" i="0" u="sng" strike="noStrike" cap="none" baseline="30000">
                <a:solidFill>
                  <a:srgbClr val="424242"/>
                </a:solidFill>
                <a:latin typeface="Arial"/>
                <a:ea typeface="Arial"/>
                <a:cs typeface="Arial"/>
                <a:sym typeface="Arial"/>
                <a:hlinkClick r:id="rId10">
                  <a:extLst>
                    <a:ext uri="{A12FA001-AC4F-418D-AE19-62706E023703}">
                      <ahyp:hlinkClr xmlns:ahyp="http://schemas.microsoft.com/office/drawing/2018/hyperlinkcolor" val="tx"/>
                    </a:ext>
                  </a:extLst>
                </a:hlinkClick>
              </a:rPr>
              <a:t>The Future Is Big Graphs!</a:t>
            </a:r>
            <a:r>
              <a:rPr lang="en-US" sz="2268" b="0" i="0" u="none" strike="noStrike" cap="none" baseline="30000">
                <a:solidFill>
                  <a:srgbClr val="424242"/>
                </a:solidFill>
                <a:latin typeface="Arial"/>
                <a:ea typeface="Arial"/>
                <a:cs typeface="Arial"/>
                <a:sym typeface="Arial"/>
              </a:rPr>
              <a:t> CACM.</a:t>
            </a:r>
            <a:endParaRPr sz="1400" b="0" i="0" u="none" strike="noStrike" cap="none">
              <a:solidFill>
                <a:srgbClr val="000000"/>
              </a:solidFill>
              <a:latin typeface="Arial"/>
              <a:ea typeface="Arial"/>
              <a:cs typeface="Arial"/>
              <a:sym typeface="Arial"/>
            </a:endParaRPr>
          </a:p>
        </p:txBody>
      </p:sp>
      <p:pic>
        <p:nvPicPr>
          <p:cNvPr id="1231" name="Google Shape;1231;p127"/>
          <p:cNvPicPr preferRelativeResize="0"/>
          <p:nvPr/>
        </p:nvPicPr>
        <p:blipFill rotWithShape="1">
          <a:blip r:embed="rId11">
            <a:alphaModFix/>
          </a:blip>
          <a:srcRect/>
          <a:stretch/>
        </p:blipFill>
        <p:spPr>
          <a:xfrm>
            <a:off x="10400121" y="139403"/>
            <a:ext cx="1104467" cy="1479200"/>
          </a:xfrm>
          <a:prstGeom prst="rect">
            <a:avLst/>
          </a:prstGeom>
          <a:noFill/>
          <a:ln>
            <a:noFill/>
          </a:ln>
        </p:spPr>
      </p:pic>
      <p:sp>
        <p:nvSpPr>
          <p:cNvPr id="1232" name="Google Shape;1232;p127"/>
          <p:cNvSpPr txBox="1">
            <a:spLocks noGrp="1"/>
          </p:cNvSpPr>
          <p:nvPr>
            <p:ph type="sldNum" idx="12"/>
          </p:nvPr>
        </p:nvSpPr>
        <p:spPr>
          <a:xfrm flipH="1">
            <a:off x="10933975" y="6086476"/>
            <a:ext cx="570600" cy="393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128"/>
          <p:cNvPicPr preferRelativeResize="0"/>
          <p:nvPr/>
        </p:nvPicPr>
        <p:blipFill rotWithShape="1">
          <a:blip r:embed="rId3">
            <a:alphaModFix/>
          </a:blip>
          <a:srcRect/>
          <a:stretch/>
        </p:blipFill>
        <p:spPr>
          <a:xfrm>
            <a:off x="48009" y="0"/>
            <a:ext cx="11398053" cy="6480175"/>
          </a:xfrm>
          <a:prstGeom prst="rect">
            <a:avLst/>
          </a:prstGeom>
          <a:noFill/>
          <a:ln>
            <a:noFill/>
          </a:ln>
        </p:spPr>
      </p:pic>
      <p:pic>
        <p:nvPicPr>
          <p:cNvPr id="1239" name="Google Shape;1239;p128" descr="ana_stars_smaller (1)"/>
          <p:cNvPicPr preferRelativeResize="0"/>
          <p:nvPr/>
        </p:nvPicPr>
        <p:blipFill rotWithShape="1">
          <a:blip r:embed="rId4">
            <a:alphaModFix/>
          </a:blip>
          <a:srcRect r="11190" b="15170"/>
          <a:stretch/>
        </p:blipFill>
        <p:spPr>
          <a:xfrm flipH="1">
            <a:off x="5032483" y="1960381"/>
            <a:ext cx="1199892" cy="1247150"/>
          </a:xfrm>
          <a:prstGeom prst="rect">
            <a:avLst/>
          </a:prstGeom>
          <a:noFill/>
          <a:ln>
            <a:noFill/>
          </a:ln>
        </p:spPr>
      </p:pic>
      <p:pic>
        <p:nvPicPr>
          <p:cNvPr id="1240" name="Google Shape;1240;p128"/>
          <p:cNvPicPr preferRelativeResize="0"/>
          <p:nvPr/>
        </p:nvPicPr>
        <p:blipFill rotWithShape="1">
          <a:blip r:embed="rId5">
            <a:alphaModFix/>
          </a:blip>
          <a:srcRect/>
          <a:stretch/>
        </p:blipFill>
        <p:spPr>
          <a:xfrm>
            <a:off x="0" y="5827516"/>
            <a:ext cx="1894266" cy="62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129"/>
          <p:cNvPicPr preferRelativeResize="0"/>
          <p:nvPr/>
        </p:nvPicPr>
        <p:blipFill rotWithShape="1">
          <a:blip r:embed="rId3">
            <a:alphaModFix/>
          </a:blip>
          <a:srcRect/>
          <a:stretch/>
        </p:blipFill>
        <p:spPr>
          <a:xfrm>
            <a:off x="48883" y="-1"/>
            <a:ext cx="11396309" cy="6480176"/>
          </a:xfrm>
          <a:prstGeom prst="rect">
            <a:avLst/>
          </a:prstGeom>
          <a:noFill/>
          <a:ln>
            <a:noFill/>
          </a:ln>
        </p:spPr>
      </p:pic>
      <p:sp>
        <p:nvSpPr>
          <p:cNvPr id="1247" name="Google Shape;1247;p129"/>
          <p:cNvSpPr txBox="1">
            <a:spLocks noGrp="1"/>
          </p:cNvSpPr>
          <p:nvPr>
            <p:ph type="title"/>
          </p:nvPr>
        </p:nvSpPr>
        <p:spPr>
          <a:xfrm>
            <a:off x="960907" y="339011"/>
            <a:ext cx="10542900" cy="1080000"/>
          </a:xfrm>
          <a:prstGeom prst="rect">
            <a:avLst/>
          </a:prstGeom>
          <a:noFill/>
          <a:ln>
            <a:noFill/>
          </a:ln>
        </p:spPr>
        <p:txBody>
          <a:bodyPr spcFirstLastPara="1" wrap="square" lIns="91400" tIns="45675" rIns="91400" bIns="45675" anchor="t" anchorCtr="0">
            <a:noAutofit/>
          </a:bodyPr>
          <a:lstStyle/>
          <a:p>
            <a:pPr marL="0" marR="0" lvl="0" indent="0" algn="ctr" rtl="0">
              <a:spcBef>
                <a:spcPts val="0"/>
              </a:spcBef>
              <a:spcAft>
                <a:spcPts val="0"/>
              </a:spcAft>
              <a:buClr>
                <a:srgbClr val="00B0F0"/>
              </a:buClr>
              <a:buSzPts val="1500"/>
              <a:buFont typeface="Arial"/>
              <a:buNone/>
            </a:pPr>
            <a:endParaRPr/>
          </a:p>
        </p:txBody>
      </p:sp>
      <p:sp>
        <p:nvSpPr>
          <p:cNvPr id="1248" name="Google Shape;1248;p129"/>
          <p:cNvSpPr txBox="1">
            <a:spLocks noGrp="1"/>
          </p:cNvSpPr>
          <p:nvPr>
            <p:ph type="subTitle" idx="1"/>
          </p:nvPr>
        </p:nvSpPr>
        <p:spPr>
          <a:xfrm>
            <a:off x="960907" y="1080028"/>
            <a:ext cx="9744300" cy="576000"/>
          </a:xfrm>
          <a:prstGeom prst="rect">
            <a:avLst/>
          </a:prstGeom>
          <a:noFill/>
          <a:ln>
            <a:noFill/>
          </a:ln>
        </p:spPr>
        <p:txBody>
          <a:bodyPr spcFirstLastPara="1" wrap="square" lIns="91400" tIns="0" rIns="91400" bIns="0" anchor="t" anchorCtr="0">
            <a:normAutofit/>
          </a:bodyPr>
          <a:lstStyle/>
          <a:p>
            <a:pPr marL="0" lvl="0" indent="0" algn="l" rtl="0">
              <a:spcBef>
                <a:spcPts val="0"/>
              </a:spcBef>
              <a:spcAft>
                <a:spcPts val="0"/>
              </a:spcAft>
              <a:buSzPts val="1700"/>
              <a:buNone/>
            </a:pPr>
            <a:endParaRPr/>
          </a:p>
        </p:txBody>
      </p:sp>
      <p:pic>
        <p:nvPicPr>
          <p:cNvPr id="1249" name="Google Shape;1249;p129" descr="ana_stars_smaller (1)"/>
          <p:cNvPicPr preferRelativeResize="0"/>
          <p:nvPr/>
        </p:nvPicPr>
        <p:blipFill rotWithShape="1">
          <a:blip r:embed="rId4">
            <a:alphaModFix/>
          </a:blip>
          <a:srcRect r="11190" b="15167"/>
          <a:stretch/>
        </p:blipFill>
        <p:spPr>
          <a:xfrm flipH="1">
            <a:off x="5032594" y="1960377"/>
            <a:ext cx="1199708" cy="1246958"/>
          </a:xfrm>
          <a:prstGeom prst="rect">
            <a:avLst/>
          </a:prstGeom>
          <a:noFill/>
          <a:ln>
            <a:noFill/>
          </a:ln>
        </p:spPr>
      </p:pic>
      <p:pic>
        <p:nvPicPr>
          <p:cNvPr id="1250" name="Google Shape;1250;p129"/>
          <p:cNvPicPr preferRelativeResize="0"/>
          <p:nvPr/>
        </p:nvPicPr>
        <p:blipFill rotWithShape="1">
          <a:blip r:embed="rId5">
            <a:alphaModFix/>
          </a:blip>
          <a:srcRect/>
          <a:stretch/>
        </p:blipFill>
        <p:spPr>
          <a:xfrm>
            <a:off x="881" y="5914838"/>
            <a:ext cx="1789907" cy="592740"/>
          </a:xfrm>
          <a:prstGeom prst="rect">
            <a:avLst/>
          </a:prstGeom>
          <a:noFill/>
          <a:ln>
            <a:noFill/>
          </a:ln>
        </p:spPr>
      </p:pic>
      <p:pic>
        <p:nvPicPr>
          <p:cNvPr id="1251" name="Google Shape;1251;p129"/>
          <p:cNvPicPr preferRelativeResize="0"/>
          <p:nvPr/>
        </p:nvPicPr>
        <p:blipFill rotWithShape="1">
          <a:blip r:embed="rId6">
            <a:alphaModFix/>
          </a:blip>
          <a:srcRect/>
          <a:stretch/>
        </p:blipFill>
        <p:spPr>
          <a:xfrm>
            <a:off x="2586054" y="1954824"/>
            <a:ext cx="6092798" cy="3960012"/>
          </a:xfrm>
          <a:prstGeom prst="rect">
            <a:avLst/>
          </a:prstGeom>
          <a:noFill/>
          <a:ln>
            <a:noFill/>
          </a:ln>
        </p:spPr>
      </p:pic>
      <p:sp>
        <p:nvSpPr>
          <p:cNvPr id="1252" name="Google Shape;1252;p129"/>
          <p:cNvSpPr/>
          <p:nvPr/>
        </p:nvSpPr>
        <p:spPr>
          <a:xfrm>
            <a:off x="522281" y="4461640"/>
            <a:ext cx="10621800" cy="980700"/>
          </a:xfrm>
          <a:prstGeom prst="rect">
            <a:avLst/>
          </a:prstGeom>
          <a:solidFill>
            <a:srgbClr val="980000"/>
          </a:solidFill>
          <a:ln>
            <a:noFill/>
          </a:ln>
        </p:spPr>
        <p:txBody>
          <a:bodyPr spcFirstLastPara="1" wrap="square" lIns="86375" tIns="86375" rIns="86375" bIns="86375" anchor="ctr" anchorCtr="0">
            <a:noAutofit/>
          </a:bodyPr>
          <a:lstStyle/>
          <a:p>
            <a:pPr marL="0" marR="0" lvl="0" indent="0" algn="ctr" rtl="0">
              <a:lnSpc>
                <a:spcPct val="100000"/>
              </a:lnSpc>
              <a:spcBef>
                <a:spcPts val="0"/>
              </a:spcBef>
              <a:spcAft>
                <a:spcPts val="0"/>
              </a:spcAft>
              <a:buClr>
                <a:srgbClr val="000000"/>
              </a:buClr>
              <a:buSzPts val="5197"/>
              <a:buFont typeface="Arial"/>
              <a:buNone/>
            </a:pPr>
            <a:r>
              <a:rPr lang="en-US" sz="5197" b="0" i="0" u="none" strike="noStrike" cap="none">
                <a:solidFill>
                  <a:srgbClr val="FFFFFF"/>
                </a:solidFill>
                <a:latin typeface="Red Hat Display Black"/>
                <a:ea typeface="Red Hat Display Black"/>
                <a:cs typeface="Red Hat Display Black"/>
                <a:sym typeface="Red Hat Display Black"/>
              </a:rPr>
              <a:t>Feature discontinued!</a:t>
            </a:r>
            <a:endParaRPr sz="5197" b="0" i="0" u="none" strike="noStrike" cap="none">
              <a:solidFill>
                <a:srgbClr val="FFFFFF"/>
              </a:solidFill>
              <a:latin typeface="Red Hat Display Black"/>
              <a:ea typeface="Red Hat Display Black"/>
              <a:cs typeface="Red Hat Display Black"/>
              <a:sym typeface="Red Hat Display Black"/>
            </a:endParaRPr>
          </a:p>
        </p:txBody>
      </p:sp>
      <p:sp>
        <p:nvSpPr>
          <p:cNvPr id="1253" name="Google Shape;1253;p129"/>
          <p:cNvSpPr txBox="1"/>
          <p:nvPr/>
        </p:nvSpPr>
        <p:spPr>
          <a:xfrm>
            <a:off x="191268" y="110206"/>
            <a:ext cx="10876200" cy="1020600"/>
          </a:xfrm>
          <a:prstGeom prst="rect">
            <a:avLst/>
          </a:prstGeom>
          <a:solidFill>
            <a:srgbClr val="0089CF">
              <a:alpha val="88630"/>
            </a:srgbClr>
          </a:solidFill>
          <a:ln>
            <a:noFill/>
          </a:ln>
          <a:effectLst>
            <a:outerShdw blurRad="50800" dist="38100" dir="5400000" algn="ctr" rotWithShape="0">
              <a:srgbClr val="A6A6A6">
                <a:alpha val="40000"/>
              </a:srgbClr>
            </a:outerShdw>
          </a:effectLst>
        </p:spPr>
        <p:txBody>
          <a:bodyPr spcFirstLastPara="1" wrap="square" lIns="272075" tIns="136025" rIns="68000" bIns="68000" anchor="ctr" anchorCtr="0">
            <a:noAutofit/>
          </a:bodyPr>
          <a:lstStyle/>
          <a:p>
            <a:pPr marL="0" marR="0" lvl="0" indent="0" algn="l" rtl="0">
              <a:lnSpc>
                <a:spcPct val="88888"/>
              </a:lnSpc>
              <a:spcBef>
                <a:spcPts val="0"/>
              </a:spcBef>
              <a:spcAft>
                <a:spcPts val="0"/>
              </a:spcAft>
              <a:buClr>
                <a:srgbClr val="FFFFFF"/>
              </a:buClr>
              <a:buSzPts val="3800"/>
              <a:buFont typeface="Arial"/>
              <a:buNone/>
            </a:pPr>
            <a:r>
              <a:rPr lang="en-US" sz="3591" b="0" i="0" u="none" strike="noStrike" cap="none">
                <a:solidFill>
                  <a:srgbClr val="FFFFFF"/>
                </a:solidFill>
                <a:latin typeface="Calibri"/>
                <a:ea typeface="Calibri"/>
                <a:cs typeface="Calibri"/>
                <a:sym typeface="Calibri"/>
              </a:rPr>
              <a:t>PHENOMENON: PERFORMANCE IN CLOUD SERVICES</a:t>
            </a:r>
            <a:endParaRPr sz="3591" b="0" i="0" u="none" strike="noStrike" cap="none">
              <a:solidFill>
                <a:srgbClr val="FFFFFF"/>
              </a:solidFill>
              <a:latin typeface="Calibri"/>
              <a:ea typeface="Calibri"/>
              <a:cs typeface="Calibri"/>
              <a:sym typeface="Calibri"/>
            </a:endParaRPr>
          </a:p>
        </p:txBody>
      </p:sp>
      <p:sp>
        <p:nvSpPr>
          <p:cNvPr id="1254" name="Google Shape;1254;p129"/>
          <p:cNvSpPr/>
          <p:nvPr/>
        </p:nvSpPr>
        <p:spPr>
          <a:xfrm>
            <a:off x="11067640" y="110206"/>
            <a:ext cx="317700" cy="1020600"/>
          </a:xfrm>
          <a:prstGeom prst="rect">
            <a:avLst/>
          </a:prstGeom>
          <a:solidFill>
            <a:srgbClr val="92D050"/>
          </a:solidFill>
          <a:ln>
            <a:noFill/>
          </a:ln>
          <a:effectLst>
            <a:outerShdw blurRad="40000" dist="23000" dir="5400000" rotWithShape="0">
              <a:srgbClr val="000000">
                <a:alpha val="33730"/>
              </a:srgbClr>
            </a:outerShdw>
          </a:effectLst>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795" b="0" i="0" u="none" strike="noStrike" cap="none">
              <a:solidFill>
                <a:srgbClr val="FFFFFF"/>
              </a:solidFill>
              <a:latin typeface="Arial"/>
              <a:ea typeface="Arial"/>
              <a:cs typeface="Arial"/>
              <a:sym typeface="Arial"/>
            </a:endParaRPr>
          </a:p>
        </p:txBody>
      </p:sp>
      <p:sp>
        <p:nvSpPr>
          <p:cNvPr id="1255" name="Google Shape;1255;p129"/>
          <p:cNvSpPr/>
          <p:nvPr/>
        </p:nvSpPr>
        <p:spPr>
          <a:xfrm>
            <a:off x="191268" y="1207188"/>
            <a:ext cx="1063514" cy="196850"/>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8630"/>
            </a:srgbClr>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795" b="0" i="0" u="none" strike="noStrike" cap="none">
              <a:solidFill>
                <a:srgbClr val="FFFFFF"/>
              </a:solidFill>
              <a:latin typeface="Arial"/>
              <a:ea typeface="Arial"/>
              <a:cs typeface="Arial"/>
              <a:sym typeface="Arial"/>
            </a:endParaRPr>
          </a:p>
        </p:txBody>
      </p:sp>
      <p:sp>
        <p:nvSpPr>
          <p:cNvPr id="1256" name="Google Shape;1256;p129"/>
          <p:cNvSpPr/>
          <p:nvPr/>
        </p:nvSpPr>
        <p:spPr>
          <a:xfrm>
            <a:off x="1257412" y="1210366"/>
            <a:ext cx="10128000" cy="205500"/>
          </a:xfrm>
          <a:prstGeom prst="rect">
            <a:avLst/>
          </a:prstGeom>
          <a:solidFill>
            <a:srgbClr val="0070C0">
              <a:alpha val="88630"/>
            </a:srgbClr>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795" b="0" i="0" u="none" strike="noStrike" cap="none">
              <a:solidFill>
                <a:srgbClr val="FFFFFF"/>
              </a:solidFill>
              <a:latin typeface="Arial"/>
              <a:ea typeface="Arial"/>
              <a:cs typeface="Arial"/>
              <a:sym typeface="Arial"/>
            </a:endParaRPr>
          </a:p>
        </p:txBody>
      </p:sp>
      <p:sp>
        <p:nvSpPr>
          <p:cNvPr id="1257" name="Google Shape;1257;p129"/>
          <p:cNvSpPr txBox="1"/>
          <p:nvPr/>
        </p:nvSpPr>
        <p:spPr>
          <a:xfrm>
            <a:off x="191268" y="1404038"/>
            <a:ext cx="11194200" cy="550800"/>
          </a:xfrm>
          <a:prstGeom prst="rect">
            <a:avLst/>
          </a:prstGeom>
          <a:solidFill>
            <a:srgbClr val="0070C0">
              <a:alpha val="88630"/>
            </a:srgbClr>
          </a:solidFill>
          <a:ln>
            <a:noFill/>
          </a:ln>
        </p:spPr>
        <p:txBody>
          <a:bodyPr spcFirstLastPara="1" wrap="square" lIns="179975" tIns="64775" rIns="72000" bIns="161975" anchor="t" anchorCtr="0">
            <a:noAutofit/>
          </a:bodyPr>
          <a:lstStyle/>
          <a:p>
            <a:pPr marL="0" marR="0" lvl="0" indent="0" algn="l" rtl="0">
              <a:lnSpc>
                <a:spcPct val="104166"/>
              </a:lnSpc>
              <a:spcBef>
                <a:spcPts val="0"/>
              </a:spcBef>
              <a:spcAft>
                <a:spcPts val="0"/>
              </a:spcAft>
              <a:buClr>
                <a:srgbClr val="FFFFFF"/>
              </a:buClr>
              <a:buSzPts val="2500"/>
              <a:buFont typeface="Arial"/>
              <a:buNone/>
            </a:pPr>
            <a:r>
              <a:rPr lang="en-US" sz="2362" b="0" i="0" u="none" strike="noStrike" cap="none">
                <a:solidFill>
                  <a:srgbClr val="FFFFFF"/>
                </a:solidFill>
                <a:latin typeface="Calibri"/>
                <a:ea typeface="Calibri"/>
                <a:cs typeface="Calibri"/>
                <a:sym typeface="Calibri"/>
              </a:rPr>
              <a:t>UNCOVERING THE PRESENCE OF PERFORMANCE ISSUES, EVEN LEADING TO CRASHES</a:t>
            </a:r>
            <a:endParaRPr sz="1795" b="0" i="0" u="none" strike="noStrike" cap="none">
              <a:solidFill>
                <a:srgbClr val="000000"/>
              </a:solidFill>
              <a:latin typeface="Arial"/>
              <a:ea typeface="Arial"/>
              <a:cs typeface="Arial"/>
              <a:sym typeface="Arial"/>
            </a:endParaRPr>
          </a:p>
        </p:txBody>
      </p:sp>
      <p:sp>
        <p:nvSpPr>
          <p:cNvPr id="1258" name="Google Shape;1258;p129"/>
          <p:cNvSpPr/>
          <p:nvPr/>
        </p:nvSpPr>
        <p:spPr>
          <a:xfrm rot="10800000" flipH="1">
            <a:off x="848033" y="1131786"/>
            <a:ext cx="181500" cy="102000"/>
          </a:xfrm>
          <a:prstGeom prst="triangle">
            <a:avLst>
              <a:gd name="adj" fmla="val 50000"/>
            </a:avLst>
          </a:prstGeom>
          <a:solidFill>
            <a:srgbClr val="0089CF">
              <a:alpha val="88630"/>
            </a:srgbClr>
          </a:solidFill>
          <a:ln>
            <a:noFill/>
          </a:ln>
          <a:effectLst>
            <a:outerShdw blurRad="50800" dist="38100" dir="5400000" algn="ctr" rotWithShape="0">
              <a:srgbClr val="A6A6A6">
                <a:alpha val="40000"/>
              </a:srgbClr>
            </a:outerShdw>
          </a:effectLst>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795"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2"/>
                                        </p:tgtEl>
                                        <p:attrNameLst>
                                          <p:attrName>style.visibility</p:attrName>
                                        </p:attrNameLst>
                                      </p:cBhvr>
                                      <p:to>
                                        <p:strVal val="visible"/>
                                      </p:to>
                                    </p:set>
                                    <p:anim calcmode="lin" valueType="num">
                                      <p:cBhvr additive="base">
                                        <p:cTn id="7" dur="1"/>
                                        <p:tgtEl>
                                          <p:spTgt spid="12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33"/>
          <p:cNvSpPr/>
          <p:nvPr/>
        </p:nvSpPr>
        <p:spPr>
          <a:xfrm>
            <a:off x="0" y="0"/>
            <a:ext cx="11522100" cy="6515400"/>
          </a:xfrm>
          <a:prstGeom prst="rect">
            <a:avLst/>
          </a:prstGeom>
          <a:solidFill>
            <a:srgbClr val="0089CF">
              <a:alpha val="87843"/>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7" name="Google Shape;1387;p133"/>
          <p:cNvSpPr txBox="1"/>
          <p:nvPr/>
        </p:nvSpPr>
        <p:spPr>
          <a:xfrm>
            <a:off x="1944050" y="1403497"/>
            <a:ext cx="9335100" cy="511170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dirty="0">
                <a:solidFill>
                  <a:srgbClr val="FFFFFF"/>
                </a:solidFill>
                <a:latin typeface="Arial"/>
                <a:ea typeface="Arial"/>
                <a:cs typeface="Arial"/>
                <a:sym typeface="Arial"/>
              </a:rPr>
              <a:t>IN THIS TALK: </a:t>
            </a:r>
            <a:br>
              <a:rPr lang="en-US" sz="5400" b="0" i="0" u="none" strike="noStrike" cap="none" dirty="0">
                <a:solidFill>
                  <a:srgbClr val="FFFFFF"/>
                </a:solidFill>
                <a:latin typeface="Arial"/>
                <a:ea typeface="Arial"/>
                <a:cs typeface="Arial"/>
                <a:sym typeface="Arial"/>
              </a:rPr>
            </a:br>
            <a:r>
              <a:rPr lang="en-US" sz="5400" b="0" i="0" u="none" strike="noStrike" cap="none" dirty="0">
                <a:solidFill>
                  <a:srgbClr val="FFFFFF"/>
                </a:solidFill>
                <a:latin typeface="Arial"/>
                <a:ea typeface="Arial"/>
                <a:cs typeface="Arial"/>
                <a:sym typeface="Arial"/>
              </a:rPr>
              <a:t>INTRO TO THE </a:t>
            </a:r>
            <a:br>
              <a:rPr lang="en-US" sz="5400" b="0" i="0" u="none" strike="noStrike" cap="none" dirty="0">
                <a:solidFill>
                  <a:srgbClr val="FFFFFF"/>
                </a:solidFill>
                <a:latin typeface="Arial"/>
                <a:ea typeface="Arial"/>
                <a:cs typeface="Arial"/>
                <a:sym typeface="Arial"/>
              </a:rPr>
            </a:br>
            <a:r>
              <a:rPr lang="en-US" sz="5400" b="0" i="0" u="none" strike="noStrike" cap="none" dirty="0">
                <a:solidFill>
                  <a:srgbClr val="FFFFFF"/>
                </a:solidFill>
                <a:latin typeface="Arial"/>
                <a:ea typeface="Arial"/>
                <a:cs typeface="Arial"/>
                <a:sym typeface="Arial"/>
              </a:rPr>
              <a:t>DIGITAL / COMPUTING / </a:t>
            </a:r>
            <a:br>
              <a:rPr lang="en-US" sz="5400" b="0" i="0" u="none" strike="noStrike" cap="none" dirty="0">
                <a:solidFill>
                  <a:srgbClr val="FFFFFF"/>
                </a:solidFill>
                <a:latin typeface="Arial"/>
                <a:ea typeface="Arial"/>
                <a:cs typeface="Arial"/>
                <a:sym typeface="Arial"/>
              </a:rPr>
            </a:br>
            <a:r>
              <a:rPr lang="en-US" sz="5400" b="0" i="0" u="none" strike="noStrike" cap="none" dirty="0">
                <a:solidFill>
                  <a:srgbClr val="FFFFFF"/>
                </a:solidFill>
                <a:latin typeface="Arial"/>
                <a:ea typeface="Arial"/>
                <a:cs typeface="Arial"/>
                <a:sym typeface="Arial"/>
              </a:rPr>
              <a:t>EDGE-CLOUD CONTINUUM</a:t>
            </a:r>
            <a:br>
              <a:rPr lang="en-US" sz="8000" b="0" i="0" u="none" strike="noStrike" cap="none" dirty="0">
                <a:solidFill>
                  <a:srgbClr val="FFFFFF"/>
                </a:solidFill>
                <a:latin typeface="Arial"/>
                <a:ea typeface="Arial"/>
                <a:cs typeface="Arial"/>
                <a:sym typeface="Arial"/>
              </a:rPr>
            </a:br>
            <a:r>
              <a:rPr lang="en-US" sz="3600" b="0" i="0" u="none" strike="noStrike" cap="none" dirty="0">
                <a:solidFill>
                  <a:srgbClr val="FFFFFF"/>
                </a:solidFill>
                <a:latin typeface="Arial"/>
                <a:ea typeface="Arial"/>
                <a:cs typeface="Arial"/>
                <a:sym typeface="Arial"/>
              </a:rPr>
              <a:t>(What do we need in </a:t>
            </a:r>
            <a:r>
              <a:rPr lang="en-US" sz="3600" b="0" i="0" u="none" strike="noStrike" cap="none" dirty="0" err="1">
                <a:solidFill>
                  <a:srgbClr val="FFFFFF"/>
                </a:solidFill>
                <a:latin typeface="Arial"/>
                <a:ea typeface="Arial"/>
                <a:cs typeface="Arial"/>
                <a:sym typeface="Arial"/>
              </a:rPr>
              <a:t>CompSys</a:t>
            </a:r>
            <a:r>
              <a:rPr lang="en-US" sz="3600" b="0" i="0" u="none" strike="noStrike" cap="none" dirty="0">
                <a:solidFill>
                  <a:srgbClr val="FFFFFF"/>
                </a:solidFill>
                <a:latin typeface="Arial"/>
                <a:ea typeface="Arial"/>
                <a:cs typeface="Arial"/>
                <a:sym typeface="Arial"/>
              </a:rPr>
              <a:t> infrastructure for the 21</a:t>
            </a:r>
            <a:r>
              <a:rPr lang="en-US" sz="3600" b="0" i="0" u="none" strike="noStrike" cap="none" baseline="30000" dirty="0">
                <a:solidFill>
                  <a:srgbClr val="FFFFFF"/>
                </a:solidFill>
                <a:latin typeface="Arial"/>
                <a:ea typeface="Arial"/>
                <a:cs typeface="Arial"/>
                <a:sym typeface="Arial"/>
              </a:rPr>
              <a:t>st</a:t>
            </a:r>
            <a:r>
              <a:rPr lang="en-US" sz="3600" b="0" i="0" u="none" strike="noStrike" cap="none" dirty="0">
                <a:solidFill>
                  <a:srgbClr val="FFFFFF"/>
                </a:solidFill>
                <a:latin typeface="Arial"/>
                <a:ea typeface="Arial"/>
                <a:cs typeface="Arial"/>
                <a:sym typeface="Arial"/>
              </a:rPr>
              <a:t> century)</a:t>
            </a:r>
            <a:endParaRPr sz="9600" b="0" i="0" u="none" strike="noStrike" cap="none" dirty="0">
              <a:solidFill>
                <a:srgbClr val="FFFFFF"/>
              </a:solidFill>
              <a:latin typeface="Arial"/>
              <a:ea typeface="Arial"/>
              <a:cs typeface="Arial"/>
              <a:sym typeface="Arial"/>
            </a:endParaRPr>
          </a:p>
        </p:txBody>
      </p:sp>
      <p:sp>
        <p:nvSpPr>
          <p:cNvPr id="1388" name="Google Shape;1388;p133"/>
          <p:cNvSpPr/>
          <p:nvPr/>
        </p:nvSpPr>
        <p:spPr>
          <a:xfrm>
            <a:off x="445788" y="4981066"/>
            <a:ext cx="1295400" cy="1203900"/>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lt1"/>
                </a:solidFill>
                <a:latin typeface="Helvetica Neue"/>
                <a:ea typeface="Helvetica Neue"/>
                <a:cs typeface="Helvetica Neue"/>
                <a:sym typeface="Helvetica Neue"/>
              </a:rPr>
              <a:t>3</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39341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16"/>
          <p:cNvSpPr txBox="1">
            <a:spLocks noGrp="1"/>
          </p:cNvSpPr>
          <p:nvPr>
            <p:ph type="title"/>
          </p:nvPr>
        </p:nvSpPr>
        <p:spPr>
          <a:xfrm>
            <a:off x="960174" y="561589"/>
            <a:ext cx="10544400" cy="108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3600"/>
              <a:buFont typeface="Arial"/>
              <a:buNone/>
            </a:pPr>
            <a:r>
              <a:rPr lang="en-US"/>
              <a:t>Big Graph Processing: Used in AI/ML, FinTech, ICT Infra.,   Industry 4.0,   Energy Mgmt.*, etc. </a:t>
            </a:r>
            <a:endParaRPr/>
          </a:p>
        </p:txBody>
      </p:sp>
      <p:sp>
        <p:nvSpPr>
          <p:cNvPr id="813" name="Google Shape;813;p116"/>
          <p:cNvSpPr txBox="1">
            <a:spLocks noGrp="1"/>
          </p:cNvSpPr>
          <p:nvPr>
            <p:ph type="subTitle" idx="1"/>
          </p:nvPr>
        </p:nvSpPr>
        <p:spPr>
          <a:xfrm>
            <a:off x="960173" y="1637408"/>
            <a:ext cx="9745800" cy="5760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600"/>
              <a:buNone/>
            </a:pPr>
            <a:r>
              <a:rPr lang="en-US"/>
              <a:t>Vision: Massivizing computer systems approaches are key to enable big graph ecosystems</a:t>
            </a:r>
            <a:endParaRPr/>
          </a:p>
        </p:txBody>
      </p:sp>
      <p:sp>
        <p:nvSpPr>
          <p:cNvPr id="814" name="Google Shape;814;p116"/>
          <p:cNvSpPr txBox="1">
            <a:spLocks noGrp="1"/>
          </p:cNvSpPr>
          <p:nvPr>
            <p:ph type="body" idx="2"/>
          </p:nvPr>
        </p:nvSpPr>
        <p:spPr>
          <a:xfrm>
            <a:off x="960173" y="1728047"/>
            <a:ext cx="1002300" cy="477300"/>
          </a:xfrm>
          <a:prstGeom prst="rect">
            <a:avLst/>
          </a:prstGeom>
          <a:noFill/>
          <a:ln>
            <a:noFill/>
          </a:ln>
        </p:spPr>
        <p:txBody>
          <a:bodyPr spcFirstLastPara="1" wrap="square" lIns="91425" tIns="45700" rIns="91425" bIns="45700" anchor="t" anchorCtr="0">
            <a:noAutofit/>
          </a:bodyPr>
          <a:lstStyle/>
          <a:p>
            <a:pPr marL="457195" lvl="0" indent="-228597" algn="l" rtl="0">
              <a:lnSpc>
                <a:spcPct val="100000"/>
              </a:lnSpc>
              <a:spcBef>
                <a:spcPts val="1160"/>
              </a:spcBef>
              <a:spcAft>
                <a:spcPts val="0"/>
              </a:spcAft>
              <a:buSzPts val="2800"/>
              <a:buNone/>
            </a:pPr>
            <a:endParaRPr/>
          </a:p>
        </p:txBody>
      </p:sp>
      <p:sp>
        <p:nvSpPr>
          <p:cNvPr id="815" name="Google Shape;815;p116"/>
          <p:cNvSpPr txBox="1">
            <a:spLocks noGrp="1"/>
          </p:cNvSpPr>
          <p:nvPr>
            <p:ph type="sldNum" idx="12"/>
          </p:nvPr>
        </p:nvSpPr>
        <p:spPr>
          <a:xfrm flipH="1">
            <a:off x="10933975" y="5815657"/>
            <a:ext cx="570600" cy="66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800"/>
              <a:buFont typeface="Arial"/>
              <a:buNone/>
            </a:pPr>
            <a:fld id="{00000000-1234-1234-1234-123412341234}" type="slidenum">
              <a:rPr lang="en-US"/>
              <a:t>26</a:t>
            </a:fld>
            <a:endParaRPr/>
          </a:p>
        </p:txBody>
      </p:sp>
      <p:pic>
        <p:nvPicPr>
          <p:cNvPr id="816" name="Google Shape;816;p116"/>
          <p:cNvPicPr preferRelativeResize="0"/>
          <p:nvPr/>
        </p:nvPicPr>
        <p:blipFill rotWithShape="1">
          <a:blip r:embed="rId3">
            <a:alphaModFix/>
          </a:blip>
          <a:srcRect/>
          <a:stretch/>
        </p:blipFill>
        <p:spPr>
          <a:xfrm>
            <a:off x="1859069" y="1985402"/>
            <a:ext cx="2635747" cy="3521876"/>
          </a:xfrm>
          <a:prstGeom prst="rect">
            <a:avLst/>
          </a:prstGeom>
          <a:noFill/>
          <a:ln>
            <a:noFill/>
          </a:ln>
        </p:spPr>
      </p:pic>
      <p:pic>
        <p:nvPicPr>
          <p:cNvPr id="817" name="Google Shape;817;p116"/>
          <p:cNvPicPr preferRelativeResize="0"/>
          <p:nvPr/>
        </p:nvPicPr>
        <p:blipFill rotWithShape="1">
          <a:blip r:embed="rId4">
            <a:alphaModFix/>
          </a:blip>
          <a:srcRect/>
          <a:stretch/>
        </p:blipFill>
        <p:spPr>
          <a:xfrm>
            <a:off x="4494818" y="1985405"/>
            <a:ext cx="6874857" cy="3521874"/>
          </a:xfrm>
          <a:prstGeom prst="rect">
            <a:avLst/>
          </a:prstGeom>
          <a:noFill/>
          <a:ln>
            <a:noFill/>
          </a:ln>
        </p:spPr>
      </p:pic>
      <p:sp>
        <p:nvSpPr>
          <p:cNvPr id="818" name="Google Shape;818;p116"/>
          <p:cNvSpPr txBox="1"/>
          <p:nvPr/>
        </p:nvSpPr>
        <p:spPr>
          <a:xfrm>
            <a:off x="1428544" y="6157975"/>
            <a:ext cx="9277500" cy="322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324002" marR="0" lvl="0" indent="-324002" algn="l" rtl="0">
              <a:lnSpc>
                <a:spcPct val="104144"/>
              </a:lnSpc>
              <a:spcBef>
                <a:spcPts val="0"/>
              </a:spcBef>
              <a:spcAft>
                <a:spcPts val="0"/>
              </a:spcAft>
              <a:buClr>
                <a:srgbClr val="000000"/>
              </a:buClr>
              <a:buSzPts val="2268"/>
              <a:buFont typeface="Arial"/>
              <a:buNone/>
            </a:pPr>
            <a:r>
              <a:rPr lang="en-US" sz="2268" b="0" i="0" u="none" strike="noStrike" cap="none" baseline="30000">
                <a:solidFill>
                  <a:srgbClr val="424242"/>
                </a:solidFill>
                <a:latin typeface="Arial"/>
                <a:ea typeface="Arial"/>
                <a:cs typeface="Arial"/>
                <a:sym typeface="Arial"/>
              </a:rPr>
              <a:t>Sakr, Bonifati, Voigt, Iosup, et al. (2021) </a:t>
            </a:r>
            <a:r>
              <a:rPr lang="en-US" sz="2268" b="0" i="0" u="sng" strike="noStrike" cap="none" baseline="30000">
                <a:solidFill>
                  <a:srgbClr val="424242"/>
                </a:solidFill>
                <a:latin typeface="Arial"/>
                <a:ea typeface="Arial"/>
                <a:cs typeface="Arial"/>
                <a:sym typeface="Arial"/>
                <a:hlinkClick r:id="rId5">
                  <a:extLst>
                    <a:ext uri="{A12FA001-AC4F-418D-AE19-62706E023703}">
                      <ahyp:hlinkClr xmlns:ahyp="http://schemas.microsoft.com/office/drawing/2018/hyperlinkcolor" val="tx"/>
                    </a:ext>
                  </a:extLst>
                </a:hlinkClick>
              </a:rPr>
              <a:t>The Future Is Big Graphs!</a:t>
            </a:r>
            <a:r>
              <a:rPr lang="en-US" sz="2268" b="0" i="0" u="none" strike="noStrike" cap="none" baseline="30000">
                <a:solidFill>
                  <a:srgbClr val="424242"/>
                </a:solidFill>
                <a:latin typeface="Arial"/>
                <a:ea typeface="Arial"/>
                <a:cs typeface="Arial"/>
                <a:sym typeface="Arial"/>
              </a:rPr>
              <a:t> CACM.</a:t>
            </a:r>
            <a:endParaRPr sz="1400" b="0" i="0" u="none" strike="noStrike" cap="none">
              <a:solidFill>
                <a:srgbClr val="000000"/>
              </a:solidFill>
              <a:latin typeface="Arial"/>
              <a:ea typeface="Arial"/>
              <a:cs typeface="Arial"/>
              <a:sym typeface="Arial"/>
            </a:endParaRPr>
          </a:p>
        </p:txBody>
      </p:sp>
      <p:sp>
        <p:nvSpPr>
          <p:cNvPr id="819" name="Google Shape;819;p116"/>
          <p:cNvSpPr txBox="1"/>
          <p:nvPr/>
        </p:nvSpPr>
        <p:spPr>
          <a:xfrm>
            <a:off x="486122" y="5489662"/>
            <a:ext cx="4351349" cy="412711"/>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CACM Cover/Featured article, Sep 2021</a:t>
            </a:r>
            <a:endParaRPr sz="1400" b="0" i="0" u="none" strike="noStrike" cap="none">
              <a:solidFill>
                <a:srgbClr val="000000"/>
              </a:solidFill>
              <a:latin typeface="Arial"/>
              <a:ea typeface="Arial"/>
              <a:cs typeface="Arial"/>
              <a:sym typeface="Arial"/>
            </a:endParaRPr>
          </a:p>
        </p:txBody>
      </p:sp>
      <p:pic>
        <p:nvPicPr>
          <p:cNvPr id="820" name="Google Shape;820;p116"/>
          <p:cNvPicPr preferRelativeResize="0"/>
          <p:nvPr/>
        </p:nvPicPr>
        <p:blipFill rotWithShape="1">
          <a:blip r:embed="rId6">
            <a:alphaModFix/>
          </a:blip>
          <a:srcRect/>
          <a:stretch/>
        </p:blipFill>
        <p:spPr>
          <a:xfrm>
            <a:off x="44566" y="2570756"/>
            <a:ext cx="2192604" cy="2936522"/>
          </a:xfrm>
          <a:prstGeom prst="rect">
            <a:avLst/>
          </a:prstGeom>
          <a:noFill/>
          <a:ln>
            <a:noFill/>
          </a:ln>
        </p:spPr>
      </p:pic>
      <p:grpSp>
        <p:nvGrpSpPr>
          <p:cNvPr id="821" name="Google Shape;821;p116"/>
          <p:cNvGrpSpPr/>
          <p:nvPr/>
        </p:nvGrpSpPr>
        <p:grpSpPr>
          <a:xfrm>
            <a:off x="960173" y="15898"/>
            <a:ext cx="8641800" cy="685415"/>
            <a:chOff x="-3229160" y="548371"/>
            <a:chExt cx="8641800" cy="685415"/>
          </a:xfrm>
        </p:grpSpPr>
        <p:sp>
          <p:nvSpPr>
            <p:cNvPr id="822" name="Google Shape;822;p116"/>
            <p:cNvSpPr/>
            <p:nvPr/>
          </p:nvSpPr>
          <p:spPr>
            <a:xfrm rot="10800000" flipH="1">
              <a:off x="542481" y="1131786"/>
              <a:ext cx="181500" cy="102000"/>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823" name="Google Shape;823;p116"/>
            <p:cNvSpPr txBox="1"/>
            <p:nvPr/>
          </p:nvSpPr>
          <p:spPr>
            <a:xfrm>
              <a:off x="-3229160" y="548371"/>
              <a:ext cx="8641800" cy="582654"/>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fontScale="85000" lnSpcReduction="20000"/>
            </a:bodyPr>
            <a:lstStyle/>
            <a:p>
              <a:pPr marL="0" marR="0" lvl="0" indent="0" algn="l" rtl="0">
                <a:lnSpc>
                  <a:spcPct val="105820"/>
                </a:lnSpc>
                <a:spcBef>
                  <a:spcPts val="0"/>
                </a:spcBef>
                <a:spcAft>
                  <a:spcPts val="0"/>
                </a:spcAft>
                <a:buClr>
                  <a:srgbClr val="000000"/>
                </a:buClr>
                <a:buSzPct val="100000"/>
                <a:buFont typeface="Arial"/>
                <a:buNone/>
              </a:pPr>
              <a:r>
                <a:rPr lang="en-US" sz="3024" b="0" i="0" u="none" strike="noStrike" cap="none">
                  <a:solidFill>
                    <a:srgbClr val="FFFFFF"/>
                  </a:solidFill>
                  <a:latin typeface="Calibri"/>
                  <a:ea typeface="Calibri"/>
                  <a:cs typeface="Calibri"/>
                  <a:sym typeface="Calibri"/>
                </a:rPr>
                <a:t>ONE PROJECT TO MENTION…</a:t>
              </a:r>
              <a:endParaRPr sz="3024" b="0" i="0" u="none" strike="noStrike" cap="none">
                <a:solidFill>
                  <a:srgbClr val="FFFFFF"/>
                </a:solidFill>
                <a:latin typeface="Calibri"/>
                <a:ea typeface="Calibri"/>
                <a:cs typeface="Calibri"/>
                <a:sym typeface="Calibri"/>
              </a:endParaRPr>
            </a:p>
          </p:txBody>
        </p:sp>
      </p:grpSp>
      <p:sp>
        <p:nvSpPr>
          <p:cNvPr id="824" name="Google Shape;824;p116"/>
          <p:cNvSpPr txBox="1"/>
          <p:nvPr/>
        </p:nvSpPr>
        <p:spPr>
          <a:xfrm>
            <a:off x="4494816" y="2742348"/>
            <a:ext cx="6743455" cy="1569660"/>
          </a:xfrm>
          <a:prstGeom prst="rect">
            <a:avLst/>
          </a:prstGeom>
          <a:solidFill>
            <a:srgbClr val="00B0F0"/>
          </a:solidFill>
          <a:ln w="76200" cap="flat" cmpd="sng">
            <a:solidFill>
              <a:srgbClr val="FFFF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Graph-Massivizer</a:t>
            </a:r>
            <a:endParaRPr sz="3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EU Horizon project</a:t>
            </a:r>
            <a:br>
              <a:rPr lang="en-US" sz="3200" b="0" i="0" u="none" strike="noStrike" cap="none">
                <a:solidFill>
                  <a:schemeClr val="lt1"/>
                </a:solidFill>
                <a:latin typeface="Arial"/>
                <a:ea typeface="Arial"/>
                <a:cs typeface="Arial"/>
                <a:sym typeface="Arial"/>
              </a:rPr>
            </a:br>
            <a:r>
              <a:rPr lang="en-US" sz="3200" b="0" i="0" u="none" strike="noStrike" cap="none">
                <a:solidFill>
                  <a:schemeClr val="lt1"/>
                </a:solidFill>
                <a:latin typeface="Arial"/>
                <a:ea typeface="Arial"/>
                <a:cs typeface="Arial"/>
                <a:sym typeface="Arial"/>
              </a:rPr>
              <a:t>(starting 2023)</a:t>
            </a:r>
            <a:endParaRPr sz="1400" b="0" i="0" u="none" strike="noStrike" cap="none">
              <a:solidFill>
                <a:srgbClr val="000000"/>
              </a:solidFill>
              <a:latin typeface="Arial"/>
              <a:ea typeface="Arial"/>
              <a:cs typeface="Arial"/>
              <a:sym typeface="Arial"/>
            </a:endParaRPr>
          </a:p>
        </p:txBody>
      </p:sp>
      <p:sp>
        <p:nvSpPr>
          <p:cNvPr id="825" name="Google Shape;825;p116"/>
          <p:cNvSpPr/>
          <p:nvPr/>
        </p:nvSpPr>
        <p:spPr>
          <a:xfrm>
            <a:off x="7329950" y="598552"/>
            <a:ext cx="1356852" cy="565736"/>
          </a:xfrm>
          <a:prstGeom prst="rect">
            <a:avLst/>
          </a:prstGeom>
          <a:noFill/>
          <a:ln w="762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6" name="Google Shape;826;p116"/>
          <p:cNvSpPr/>
          <p:nvPr/>
        </p:nvSpPr>
        <p:spPr>
          <a:xfrm>
            <a:off x="8775013" y="598552"/>
            <a:ext cx="1786889" cy="565736"/>
          </a:xfrm>
          <a:prstGeom prst="rect">
            <a:avLst/>
          </a:prstGeom>
          <a:noFill/>
          <a:ln w="762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7" name="Google Shape;827;p116"/>
          <p:cNvSpPr/>
          <p:nvPr/>
        </p:nvSpPr>
        <p:spPr>
          <a:xfrm>
            <a:off x="6263662" y="1127492"/>
            <a:ext cx="3086727" cy="565736"/>
          </a:xfrm>
          <a:prstGeom prst="rect">
            <a:avLst/>
          </a:prstGeom>
          <a:noFill/>
          <a:ln w="762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8" name="Google Shape;828;p116"/>
          <p:cNvSpPr/>
          <p:nvPr/>
        </p:nvSpPr>
        <p:spPr>
          <a:xfrm>
            <a:off x="1026522" y="1115501"/>
            <a:ext cx="2439350" cy="565736"/>
          </a:xfrm>
          <a:prstGeom prst="rect">
            <a:avLst/>
          </a:prstGeom>
          <a:noFill/>
          <a:ln w="762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9" name="Google Shape;829;p116"/>
          <p:cNvSpPr txBox="1"/>
          <p:nvPr/>
        </p:nvSpPr>
        <p:spPr>
          <a:xfrm>
            <a:off x="4554692" y="5489662"/>
            <a:ext cx="68531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Arial"/>
                <a:ea typeface="Arial"/>
                <a:cs typeface="Arial"/>
                <a:sym typeface="Arial"/>
              </a:rPr>
              <a:t>(*) Digital twin for datacenters, with partners CINECA, UniBo, etc.</a:t>
            </a:r>
            <a:endParaRPr sz="1400" b="0" i="0" u="none" strike="noStrike" cap="none">
              <a:solidFill>
                <a:srgbClr val="000000"/>
              </a:solidFill>
              <a:latin typeface="Arial"/>
              <a:ea typeface="Arial"/>
              <a:cs typeface="Arial"/>
              <a:sym typeface="Arial"/>
            </a:endParaRPr>
          </a:p>
        </p:txBody>
      </p:sp>
      <p:sp>
        <p:nvSpPr>
          <p:cNvPr id="830" name="Google Shape;830;p116"/>
          <p:cNvSpPr/>
          <p:nvPr/>
        </p:nvSpPr>
        <p:spPr>
          <a:xfrm>
            <a:off x="3465873" y="1116518"/>
            <a:ext cx="2797789" cy="565736"/>
          </a:xfrm>
          <a:prstGeom prst="rect">
            <a:avLst/>
          </a:prstGeom>
          <a:noFill/>
          <a:ln w="762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31" name="Google Shape;831;p116"/>
          <p:cNvPicPr preferRelativeResize="0"/>
          <p:nvPr/>
        </p:nvPicPr>
        <p:blipFill rotWithShape="1">
          <a:blip r:embed="rId7">
            <a:alphaModFix/>
          </a:blip>
          <a:srcRect/>
          <a:stretch/>
        </p:blipFill>
        <p:spPr>
          <a:xfrm>
            <a:off x="9601973" y="5742"/>
            <a:ext cx="1801898" cy="5494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15"/>
          <p:cNvSpPr txBox="1">
            <a:spLocks noGrp="1"/>
          </p:cNvSpPr>
          <p:nvPr>
            <p:ph type="dt" idx="10"/>
          </p:nvPr>
        </p:nvSpPr>
        <p:spPr>
          <a:xfrm>
            <a:off x="792143" y="6006164"/>
            <a:ext cx="2592467" cy="34500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20/09/2023</a:t>
            </a:r>
            <a:endParaRPr/>
          </a:p>
        </p:txBody>
      </p:sp>
      <p:sp>
        <p:nvSpPr>
          <p:cNvPr id="793" name="Google Shape;793;p115"/>
          <p:cNvSpPr txBox="1">
            <a:spLocks noGrp="1"/>
          </p:cNvSpPr>
          <p:nvPr>
            <p:ph type="sldNum" idx="12"/>
          </p:nvPr>
        </p:nvSpPr>
        <p:spPr>
          <a:xfrm>
            <a:off x="8137466" y="6006164"/>
            <a:ext cx="2592467" cy="34500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27</a:t>
            </a:fld>
            <a:endParaRPr/>
          </a:p>
        </p:txBody>
      </p:sp>
      <p:pic>
        <p:nvPicPr>
          <p:cNvPr id="794" name="Google Shape;794;p115"/>
          <p:cNvPicPr preferRelativeResize="0"/>
          <p:nvPr/>
        </p:nvPicPr>
        <p:blipFill rotWithShape="1">
          <a:blip r:embed="rId3">
            <a:alphaModFix/>
          </a:blip>
          <a:srcRect/>
          <a:stretch/>
        </p:blipFill>
        <p:spPr>
          <a:xfrm>
            <a:off x="882" y="0"/>
            <a:ext cx="11520311" cy="6480175"/>
          </a:xfrm>
          <a:prstGeom prst="rect">
            <a:avLst/>
          </a:prstGeom>
          <a:noFill/>
          <a:ln>
            <a:noFill/>
          </a:ln>
        </p:spPr>
      </p:pic>
      <p:sp>
        <p:nvSpPr>
          <p:cNvPr id="795" name="Google Shape;795;p115"/>
          <p:cNvSpPr/>
          <p:nvPr/>
        </p:nvSpPr>
        <p:spPr>
          <a:xfrm>
            <a:off x="1318365" y="1164286"/>
            <a:ext cx="1599363" cy="3737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12"/>
              <a:buFont typeface="Arial"/>
              <a:buNone/>
            </a:pPr>
            <a:r>
              <a:rPr lang="en-US" sz="1512" b="0" i="0" u="none" strike="noStrike" cap="none">
                <a:solidFill>
                  <a:srgbClr val="AEABAB"/>
                </a:solidFill>
                <a:latin typeface="Arial"/>
                <a:ea typeface="Arial"/>
                <a:cs typeface="Arial"/>
                <a:sym typeface="Arial"/>
              </a:rPr>
              <a:t>Earning power</a:t>
            </a:r>
            <a:endParaRPr sz="1400" b="0" i="0" u="none" strike="noStrike" cap="none">
              <a:solidFill>
                <a:srgbClr val="000000"/>
              </a:solidFill>
              <a:latin typeface="Arial"/>
              <a:ea typeface="Arial"/>
              <a:cs typeface="Arial"/>
              <a:sym typeface="Arial"/>
            </a:endParaRPr>
          </a:p>
        </p:txBody>
      </p:sp>
      <p:sp>
        <p:nvSpPr>
          <p:cNvPr id="796" name="Google Shape;796;p115"/>
          <p:cNvSpPr/>
          <p:nvPr/>
        </p:nvSpPr>
        <p:spPr>
          <a:xfrm>
            <a:off x="2929982" y="386055"/>
            <a:ext cx="1823030" cy="4075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12"/>
              <a:buFont typeface="Arial"/>
              <a:buNone/>
            </a:pPr>
            <a:r>
              <a:rPr lang="en-US" sz="1512" b="0" i="0" u="none" strike="noStrike" cap="none">
                <a:solidFill>
                  <a:srgbClr val="AEABAB"/>
                </a:solidFill>
                <a:latin typeface="Arial"/>
                <a:ea typeface="Arial"/>
                <a:cs typeface="Arial"/>
                <a:sym typeface="Arial"/>
              </a:rPr>
              <a:t>Digital autonomy</a:t>
            </a:r>
            <a:endParaRPr sz="1400" b="0" i="0" u="none" strike="noStrike" cap="none">
              <a:solidFill>
                <a:srgbClr val="000000"/>
              </a:solidFill>
              <a:latin typeface="Arial"/>
              <a:ea typeface="Arial"/>
              <a:cs typeface="Arial"/>
              <a:sym typeface="Arial"/>
            </a:endParaRPr>
          </a:p>
        </p:txBody>
      </p:sp>
      <p:sp>
        <p:nvSpPr>
          <p:cNvPr id="797" name="Google Shape;797;p115"/>
          <p:cNvSpPr/>
          <p:nvPr/>
        </p:nvSpPr>
        <p:spPr>
          <a:xfrm>
            <a:off x="4918458" y="6129"/>
            <a:ext cx="1700474" cy="2880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12"/>
              <a:buFont typeface="Arial"/>
              <a:buNone/>
            </a:pPr>
            <a:r>
              <a:rPr lang="en-US" sz="1512" b="0" i="0" u="none" strike="noStrike" cap="none">
                <a:solidFill>
                  <a:srgbClr val="AEABAB"/>
                </a:solidFill>
                <a:latin typeface="Arial"/>
                <a:ea typeface="Arial"/>
                <a:cs typeface="Arial"/>
                <a:sym typeface="Arial"/>
              </a:rPr>
              <a:t>Trustworthiness</a:t>
            </a:r>
            <a:endParaRPr sz="1400" b="0" i="0" u="none" strike="noStrike" cap="none">
              <a:solidFill>
                <a:srgbClr val="000000"/>
              </a:solidFill>
              <a:latin typeface="Arial"/>
              <a:ea typeface="Arial"/>
              <a:cs typeface="Arial"/>
              <a:sym typeface="Arial"/>
            </a:endParaRPr>
          </a:p>
        </p:txBody>
      </p:sp>
      <p:sp>
        <p:nvSpPr>
          <p:cNvPr id="798" name="Google Shape;798;p115"/>
          <p:cNvSpPr/>
          <p:nvPr/>
        </p:nvSpPr>
        <p:spPr>
          <a:xfrm>
            <a:off x="6779443" y="379925"/>
            <a:ext cx="1764951" cy="3309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12"/>
              <a:buFont typeface="Arial"/>
              <a:buNone/>
            </a:pPr>
            <a:r>
              <a:rPr lang="en-US" sz="1512" b="0" i="0" u="none" strike="noStrike" cap="none">
                <a:solidFill>
                  <a:srgbClr val="AEABAB"/>
                </a:solidFill>
                <a:latin typeface="Arial"/>
                <a:ea typeface="Arial"/>
                <a:cs typeface="Arial"/>
                <a:sym typeface="Arial"/>
              </a:rPr>
              <a:t>Sustainable</a:t>
            </a:r>
            <a:endParaRPr sz="1400" b="0" i="0" u="none" strike="noStrike" cap="none">
              <a:solidFill>
                <a:srgbClr val="000000"/>
              </a:solidFill>
              <a:latin typeface="Arial"/>
              <a:ea typeface="Arial"/>
              <a:cs typeface="Arial"/>
              <a:sym typeface="Arial"/>
            </a:endParaRPr>
          </a:p>
        </p:txBody>
      </p:sp>
      <p:pic>
        <p:nvPicPr>
          <p:cNvPr id="799" name="Google Shape;799;p115"/>
          <p:cNvPicPr preferRelativeResize="0"/>
          <p:nvPr/>
        </p:nvPicPr>
        <p:blipFill rotWithShape="1">
          <a:blip r:embed="rId4">
            <a:alphaModFix/>
          </a:blip>
          <a:srcRect/>
          <a:stretch/>
        </p:blipFill>
        <p:spPr>
          <a:xfrm>
            <a:off x="9444720" y="133750"/>
            <a:ext cx="1870439" cy="1244223"/>
          </a:xfrm>
          <a:prstGeom prst="rect">
            <a:avLst/>
          </a:prstGeom>
          <a:noFill/>
          <a:ln>
            <a:noFill/>
          </a:ln>
        </p:spPr>
      </p:pic>
      <p:pic>
        <p:nvPicPr>
          <p:cNvPr id="800" name="Google Shape;800;p115"/>
          <p:cNvPicPr preferRelativeResize="0"/>
          <p:nvPr/>
        </p:nvPicPr>
        <p:blipFill rotWithShape="1">
          <a:blip r:embed="rId5">
            <a:alphaModFix/>
          </a:blip>
          <a:srcRect r="51304" b="51960"/>
          <a:stretch/>
        </p:blipFill>
        <p:spPr>
          <a:xfrm>
            <a:off x="-30651" y="2781959"/>
            <a:ext cx="2658454" cy="1512220"/>
          </a:xfrm>
          <a:prstGeom prst="rect">
            <a:avLst/>
          </a:prstGeom>
          <a:noFill/>
          <a:ln>
            <a:noFill/>
          </a:ln>
        </p:spPr>
      </p:pic>
      <p:pic>
        <p:nvPicPr>
          <p:cNvPr id="801" name="Google Shape;801;p115"/>
          <p:cNvPicPr preferRelativeResize="0"/>
          <p:nvPr/>
        </p:nvPicPr>
        <p:blipFill rotWithShape="1">
          <a:blip r:embed="rId5">
            <a:alphaModFix/>
          </a:blip>
          <a:srcRect t="51660" r="51304"/>
          <a:stretch/>
        </p:blipFill>
        <p:spPr>
          <a:xfrm>
            <a:off x="383915" y="4976037"/>
            <a:ext cx="2668409" cy="1527365"/>
          </a:xfrm>
          <a:prstGeom prst="rect">
            <a:avLst/>
          </a:prstGeom>
          <a:noFill/>
          <a:ln>
            <a:noFill/>
          </a:ln>
        </p:spPr>
      </p:pic>
      <p:pic>
        <p:nvPicPr>
          <p:cNvPr id="802" name="Google Shape;802;p115"/>
          <p:cNvPicPr preferRelativeResize="0"/>
          <p:nvPr/>
        </p:nvPicPr>
        <p:blipFill rotWithShape="1">
          <a:blip r:embed="rId5">
            <a:alphaModFix/>
          </a:blip>
          <a:srcRect l="50728" b="48948"/>
          <a:stretch/>
        </p:blipFill>
        <p:spPr>
          <a:xfrm>
            <a:off x="8430645" y="2781959"/>
            <a:ext cx="3037665" cy="1814886"/>
          </a:xfrm>
          <a:prstGeom prst="rect">
            <a:avLst/>
          </a:prstGeom>
          <a:noFill/>
          <a:ln>
            <a:noFill/>
          </a:ln>
        </p:spPr>
      </p:pic>
      <p:pic>
        <p:nvPicPr>
          <p:cNvPr id="803" name="Google Shape;803;p115"/>
          <p:cNvPicPr preferRelativeResize="0"/>
          <p:nvPr/>
        </p:nvPicPr>
        <p:blipFill rotWithShape="1">
          <a:blip r:embed="rId5">
            <a:alphaModFix/>
          </a:blip>
          <a:srcRect l="51317" t="50060"/>
          <a:stretch/>
        </p:blipFill>
        <p:spPr>
          <a:xfrm>
            <a:off x="7912584" y="4573618"/>
            <a:ext cx="3223310" cy="1906557"/>
          </a:xfrm>
          <a:prstGeom prst="rect">
            <a:avLst/>
          </a:prstGeom>
          <a:noFill/>
          <a:ln>
            <a:noFill/>
          </a:ln>
        </p:spPr>
      </p:pic>
      <p:pic>
        <p:nvPicPr>
          <p:cNvPr id="804" name="Google Shape;804;p115"/>
          <p:cNvPicPr preferRelativeResize="0"/>
          <p:nvPr/>
        </p:nvPicPr>
        <p:blipFill rotWithShape="1">
          <a:blip r:embed="rId6">
            <a:alphaModFix/>
          </a:blip>
          <a:srcRect/>
          <a:stretch/>
        </p:blipFill>
        <p:spPr>
          <a:xfrm>
            <a:off x="587619" y="1755973"/>
            <a:ext cx="10362152" cy="939115"/>
          </a:xfrm>
          <a:prstGeom prst="rect">
            <a:avLst/>
          </a:prstGeom>
          <a:solidFill>
            <a:schemeClr val="lt1"/>
          </a:solidFill>
          <a:ln>
            <a:noFill/>
          </a:ln>
        </p:spPr>
      </p:pic>
      <p:sp>
        <p:nvSpPr>
          <p:cNvPr id="805" name="Google Shape;805;p115"/>
          <p:cNvSpPr txBox="1"/>
          <p:nvPr/>
        </p:nvSpPr>
        <p:spPr>
          <a:xfrm>
            <a:off x="4367065" y="3996680"/>
            <a:ext cx="2787943" cy="175432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2024—2030</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€ 315 M</a:t>
            </a:r>
            <a:br>
              <a:rPr lang="en-US" sz="3600" b="0" i="0" u="none" strike="noStrike" cap="none">
                <a:solidFill>
                  <a:srgbClr val="000000"/>
                </a:solidFill>
                <a:latin typeface="Arial"/>
                <a:ea typeface="Arial"/>
                <a:cs typeface="Arial"/>
                <a:sym typeface="Arial"/>
              </a:rPr>
            </a:br>
            <a:r>
              <a:rPr lang="en-US" sz="3600" b="0" i="0" u="none" strike="noStrike" cap="none">
                <a:solidFill>
                  <a:srgbClr val="000000"/>
                </a:solidFill>
                <a:latin typeface="Arial"/>
                <a:ea typeface="Arial"/>
                <a:cs typeface="Arial"/>
                <a:sym typeface="Arial"/>
              </a:rPr>
              <a:t>75+ partners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0ED0A39-ACC0-2912-6514-BEBD517E1859}"/>
              </a:ext>
            </a:extLst>
          </p:cNvPr>
          <p:cNvSpPr/>
          <p:nvPr/>
        </p:nvSpPr>
        <p:spPr>
          <a:xfrm>
            <a:off x="639821" y="4049929"/>
            <a:ext cx="10421583" cy="1936238"/>
          </a:xfrm>
          <a:prstGeom prst="rect">
            <a:avLst/>
          </a:prstGeom>
          <a:solidFill>
            <a:schemeClr val="accent1">
              <a:lumMod val="60000"/>
              <a:lumOff val="40000"/>
              <a:alpha val="309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dirty="0">
              <a:solidFill>
                <a:srgbClr val="FFFFFF"/>
              </a:solidFill>
              <a:latin typeface="FS Me Pro"/>
            </a:endParaRPr>
          </a:p>
        </p:txBody>
      </p:sp>
      <p:sp>
        <p:nvSpPr>
          <p:cNvPr id="15" name="Rectangle 14">
            <a:extLst>
              <a:ext uri="{FF2B5EF4-FFF2-40B4-BE49-F238E27FC236}">
                <a16:creationId xmlns:a16="http://schemas.microsoft.com/office/drawing/2014/main" id="{5DC95005-4C29-ED55-A31A-A30F99F13614}"/>
              </a:ext>
            </a:extLst>
          </p:cNvPr>
          <p:cNvSpPr/>
          <p:nvPr/>
        </p:nvSpPr>
        <p:spPr>
          <a:xfrm>
            <a:off x="639821" y="1878350"/>
            <a:ext cx="10421583" cy="1839340"/>
          </a:xfrm>
          <a:prstGeom prst="rect">
            <a:avLst/>
          </a:prstGeom>
          <a:solidFill>
            <a:schemeClr val="tx2">
              <a:alpha val="309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dirty="0">
              <a:solidFill>
                <a:srgbClr val="FFFFFF"/>
              </a:solidFill>
              <a:latin typeface="FS Me Pro"/>
            </a:endParaRPr>
          </a:p>
        </p:txBody>
      </p:sp>
      <p:sp>
        <p:nvSpPr>
          <p:cNvPr id="2" name="Text Placeholder 1">
            <a:extLst>
              <a:ext uri="{FF2B5EF4-FFF2-40B4-BE49-F238E27FC236}">
                <a16:creationId xmlns:a16="http://schemas.microsoft.com/office/drawing/2014/main" id="{02DDB32D-E506-601D-DD33-3987AE3A8E7F}"/>
              </a:ext>
            </a:extLst>
          </p:cNvPr>
          <p:cNvSpPr>
            <a:spLocks noGrp="1"/>
          </p:cNvSpPr>
          <p:nvPr>
            <p:ph type="body" idx="1"/>
          </p:nvPr>
        </p:nvSpPr>
        <p:spPr>
          <a:xfrm>
            <a:off x="735305" y="850099"/>
            <a:ext cx="10230614" cy="4534422"/>
          </a:xfrm>
        </p:spPr>
        <p:txBody>
          <a:bodyPr/>
          <a:lstStyle/>
          <a:p>
            <a:pPr marL="120002" indent="0">
              <a:buNone/>
            </a:pPr>
            <a:r>
              <a:rPr lang="en-US" sz="2268" b="1" i="1" dirty="0"/>
              <a:t>Reduce complexity for app providers and network operators through a comprehensive DevOps platform, including a 6G Digital Twin</a:t>
            </a:r>
            <a:r>
              <a:rPr lang="en-US" sz="2268" i="1" dirty="0"/>
              <a:t>.</a:t>
            </a:r>
          </a:p>
          <a:p>
            <a:pPr marL="120002" indent="0">
              <a:buNone/>
            </a:pPr>
            <a:endParaRPr lang="en-US" sz="2268" i="1" dirty="0"/>
          </a:p>
          <a:p>
            <a:r>
              <a:rPr lang="en-US" sz="2268" dirty="0"/>
              <a:t>T2.2.1 6G-ready app development</a:t>
            </a:r>
          </a:p>
          <a:p>
            <a:pPr>
              <a:spcBef>
                <a:spcPts val="945"/>
              </a:spcBef>
            </a:pPr>
            <a:r>
              <a:rPr lang="en-US" sz="2268" dirty="0"/>
              <a:t>T2.2.2 Declarative app deployment and operation</a:t>
            </a:r>
          </a:p>
          <a:p>
            <a:pPr>
              <a:spcBef>
                <a:spcPts val="945"/>
              </a:spcBef>
            </a:pPr>
            <a:r>
              <a:rPr lang="en-US" sz="2268" dirty="0"/>
              <a:t>T2.2.3 App testing and life-cycle management </a:t>
            </a:r>
          </a:p>
          <a:p>
            <a:pPr marL="120002" indent="0">
              <a:spcBef>
                <a:spcPts val="945"/>
              </a:spcBef>
              <a:buNone/>
            </a:pPr>
            <a:endParaRPr lang="en-US" sz="2268" i="1" dirty="0"/>
          </a:p>
          <a:p>
            <a:endParaRPr lang="en-US" sz="2268" i="1" dirty="0"/>
          </a:p>
          <a:p>
            <a:pPr>
              <a:spcBef>
                <a:spcPts val="945"/>
              </a:spcBef>
            </a:pPr>
            <a:r>
              <a:rPr lang="en-US" sz="2268" i="1" dirty="0"/>
              <a:t>T2.2.4 Models &amp; simulation for a 6G Digital Twin</a:t>
            </a:r>
            <a:endParaRPr lang="nl-NL" sz="2268" i="1" dirty="0"/>
          </a:p>
          <a:p>
            <a:pPr>
              <a:spcBef>
                <a:spcPts val="945"/>
              </a:spcBef>
            </a:pPr>
            <a:r>
              <a:rPr lang="en-US" sz="2268" i="1" dirty="0"/>
              <a:t>T2.2.5 Intent-based networking &amp; </a:t>
            </a:r>
            <a:r>
              <a:rPr lang="en-US" sz="2268" i="1" dirty="0" err="1"/>
              <a:t>explainability</a:t>
            </a:r>
            <a:r>
              <a:rPr lang="en-US" sz="2268" i="1" dirty="0"/>
              <a:t> </a:t>
            </a:r>
          </a:p>
          <a:p>
            <a:pPr>
              <a:spcBef>
                <a:spcPts val="945"/>
              </a:spcBef>
            </a:pPr>
            <a:r>
              <a:rPr lang="en-US" sz="2268" i="1" dirty="0"/>
              <a:t>T2.2.6 Resilient &amp; secure network evolution</a:t>
            </a:r>
          </a:p>
          <a:p>
            <a:endParaRPr lang="en-US" sz="2268" i="1" dirty="0"/>
          </a:p>
          <a:p>
            <a:endParaRPr lang="en-NL" dirty="0"/>
          </a:p>
        </p:txBody>
      </p:sp>
      <p:sp>
        <p:nvSpPr>
          <p:cNvPr id="5" name="Title 4">
            <a:extLst>
              <a:ext uri="{FF2B5EF4-FFF2-40B4-BE49-F238E27FC236}">
                <a16:creationId xmlns:a16="http://schemas.microsoft.com/office/drawing/2014/main" id="{B27CE34C-A3BE-427A-D92B-EE875078F52B}"/>
              </a:ext>
            </a:extLst>
          </p:cNvPr>
          <p:cNvSpPr>
            <a:spLocks noGrp="1"/>
          </p:cNvSpPr>
          <p:nvPr>
            <p:ph type="title"/>
          </p:nvPr>
        </p:nvSpPr>
        <p:spPr>
          <a:xfrm>
            <a:off x="735305" y="98422"/>
            <a:ext cx="10785887" cy="678218"/>
          </a:xfrm>
        </p:spPr>
        <p:txBody>
          <a:bodyPr/>
          <a:lstStyle/>
          <a:p>
            <a:r>
              <a:rPr lang="en-US" dirty="0"/>
              <a:t>Objectives AND </a:t>
            </a:r>
            <a:r>
              <a:rPr lang="en-US" dirty="0" err="1"/>
              <a:t>kEY</a:t>
            </a:r>
            <a:r>
              <a:rPr lang="en-US" dirty="0"/>
              <a:t> TECHNOLOGIES FOR A </a:t>
            </a:r>
            <a:br>
              <a:rPr lang="en-US" dirty="0"/>
            </a:br>
            <a:r>
              <a:rPr lang="en-US" dirty="0"/>
              <a:t>6g DevOps PLATFORM &amp; DIGITAL TWIN</a:t>
            </a:r>
            <a:endParaRPr lang="en-NL" dirty="0"/>
          </a:p>
        </p:txBody>
      </p:sp>
      <p:sp>
        <p:nvSpPr>
          <p:cNvPr id="8" name="TextBox 7">
            <a:extLst>
              <a:ext uri="{FF2B5EF4-FFF2-40B4-BE49-F238E27FC236}">
                <a16:creationId xmlns:a16="http://schemas.microsoft.com/office/drawing/2014/main" id="{BDAE4D22-38B9-616A-69D8-27AC9A271E47}"/>
              </a:ext>
            </a:extLst>
          </p:cNvPr>
          <p:cNvSpPr txBox="1"/>
          <p:nvPr/>
        </p:nvSpPr>
        <p:spPr>
          <a:xfrm>
            <a:off x="1118046" y="2235643"/>
            <a:ext cx="9774264" cy="354071"/>
          </a:xfrm>
          <a:prstGeom prst="rect">
            <a:avLst/>
          </a:prstGeom>
          <a:noFill/>
        </p:spPr>
        <p:txBody>
          <a:bodyPr wrap="square">
            <a:spAutoFit/>
          </a:bodyPr>
          <a:lstStyle/>
          <a:p>
            <a:pPr defTabSz="864017">
              <a:spcBef>
                <a:spcPts val="1890"/>
              </a:spcBef>
              <a:buClrTx/>
            </a:pPr>
            <a:r>
              <a:rPr lang="en-US" sz="1701" i="1" kern="1200" dirty="0">
                <a:solidFill>
                  <a:srgbClr val="5CA34B"/>
                </a:solidFill>
                <a:latin typeface="FS Me Pro"/>
                <a:ea typeface="+mn-ea"/>
                <a:cs typeface="+mn-cs"/>
              </a:rPr>
              <a:t>Developing front- and back-end services for event-driven serverless and data-streaming workflow apps</a:t>
            </a:r>
          </a:p>
        </p:txBody>
      </p:sp>
      <p:sp>
        <p:nvSpPr>
          <p:cNvPr id="9" name="TextBox 8">
            <a:extLst>
              <a:ext uri="{FF2B5EF4-FFF2-40B4-BE49-F238E27FC236}">
                <a16:creationId xmlns:a16="http://schemas.microsoft.com/office/drawing/2014/main" id="{98726AF3-276A-C9D6-B25F-97B75BEA6561}"/>
              </a:ext>
            </a:extLst>
          </p:cNvPr>
          <p:cNvSpPr txBox="1"/>
          <p:nvPr/>
        </p:nvSpPr>
        <p:spPr>
          <a:xfrm>
            <a:off x="1118046" y="3234219"/>
            <a:ext cx="10110258" cy="354071"/>
          </a:xfrm>
          <a:prstGeom prst="rect">
            <a:avLst/>
          </a:prstGeom>
          <a:noFill/>
        </p:spPr>
        <p:txBody>
          <a:bodyPr wrap="square">
            <a:spAutoFit/>
          </a:bodyPr>
          <a:lstStyle/>
          <a:p>
            <a:pPr defTabSz="864017">
              <a:buClrTx/>
            </a:pPr>
            <a:r>
              <a:rPr lang="en-US" sz="1701" i="1" kern="1200" dirty="0">
                <a:solidFill>
                  <a:srgbClr val="5CA34B"/>
                </a:solidFill>
                <a:latin typeface="FS Me Pro"/>
                <a:ea typeface="+mn-ea"/>
                <a:cs typeface="+mn-cs"/>
              </a:rPr>
              <a:t>Defining, benchmarking, and facilitating apps, and providing concrete evidence of operational performance</a:t>
            </a:r>
          </a:p>
        </p:txBody>
      </p:sp>
      <p:sp>
        <p:nvSpPr>
          <p:cNvPr id="10" name="TextBox 9">
            <a:extLst>
              <a:ext uri="{FF2B5EF4-FFF2-40B4-BE49-F238E27FC236}">
                <a16:creationId xmlns:a16="http://schemas.microsoft.com/office/drawing/2014/main" id="{AA8E95B7-31AB-DF36-8378-B7D4A464806B}"/>
              </a:ext>
            </a:extLst>
          </p:cNvPr>
          <p:cNvSpPr txBox="1"/>
          <p:nvPr/>
        </p:nvSpPr>
        <p:spPr>
          <a:xfrm>
            <a:off x="1103400" y="4942051"/>
            <a:ext cx="9774264" cy="354071"/>
          </a:xfrm>
          <a:prstGeom prst="rect">
            <a:avLst/>
          </a:prstGeom>
          <a:noFill/>
        </p:spPr>
        <p:txBody>
          <a:bodyPr wrap="square">
            <a:spAutoFit/>
          </a:bodyPr>
          <a:lstStyle/>
          <a:p>
            <a:pPr defTabSz="864017">
              <a:buClrTx/>
            </a:pPr>
            <a:r>
              <a:rPr lang="en-US" sz="1701" i="1" kern="1200" dirty="0">
                <a:solidFill>
                  <a:srgbClr val="0070C0"/>
                </a:solidFill>
                <a:latin typeface="FS Me Pro"/>
                <a:ea typeface="+mn-ea"/>
                <a:cs typeface="+mn-cs"/>
              </a:rPr>
              <a:t>Leveraging Intent-Based Networking to instruct and interact with AI-driven network</a:t>
            </a:r>
          </a:p>
        </p:txBody>
      </p:sp>
      <p:sp>
        <p:nvSpPr>
          <p:cNvPr id="11" name="TextBox 10">
            <a:extLst>
              <a:ext uri="{FF2B5EF4-FFF2-40B4-BE49-F238E27FC236}">
                <a16:creationId xmlns:a16="http://schemas.microsoft.com/office/drawing/2014/main" id="{4E9EEC2D-D85F-AF3A-1807-757C6368D729}"/>
              </a:ext>
            </a:extLst>
          </p:cNvPr>
          <p:cNvSpPr txBox="1"/>
          <p:nvPr/>
        </p:nvSpPr>
        <p:spPr>
          <a:xfrm>
            <a:off x="1103400" y="4471195"/>
            <a:ext cx="9774264" cy="354071"/>
          </a:xfrm>
          <a:prstGeom prst="rect">
            <a:avLst/>
          </a:prstGeom>
          <a:noFill/>
        </p:spPr>
        <p:txBody>
          <a:bodyPr wrap="square">
            <a:spAutoFit/>
          </a:bodyPr>
          <a:lstStyle/>
          <a:p>
            <a:pPr defTabSz="864017">
              <a:buClrTx/>
            </a:pPr>
            <a:r>
              <a:rPr lang="en-US" sz="1701" i="1" kern="1200" dirty="0">
                <a:solidFill>
                  <a:srgbClr val="0070C0"/>
                </a:solidFill>
                <a:latin typeface="FS Me Pro"/>
                <a:ea typeface="+mn-ea"/>
                <a:cs typeface="+mn-cs"/>
              </a:rPr>
              <a:t>Digital twinning of full-stack 6G networks, linked to telemetry from WP2.3</a:t>
            </a:r>
          </a:p>
        </p:txBody>
      </p:sp>
      <p:sp>
        <p:nvSpPr>
          <p:cNvPr id="12" name="TextBox 11">
            <a:extLst>
              <a:ext uri="{FF2B5EF4-FFF2-40B4-BE49-F238E27FC236}">
                <a16:creationId xmlns:a16="http://schemas.microsoft.com/office/drawing/2014/main" id="{AE42495C-F708-EEBB-0AB9-2D37B2FEE4E2}"/>
              </a:ext>
            </a:extLst>
          </p:cNvPr>
          <p:cNvSpPr txBox="1"/>
          <p:nvPr/>
        </p:nvSpPr>
        <p:spPr>
          <a:xfrm>
            <a:off x="1118046" y="2704145"/>
            <a:ext cx="9774264" cy="354071"/>
          </a:xfrm>
          <a:prstGeom prst="rect">
            <a:avLst/>
          </a:prstGeom>
          <a:noFill/>
        </p:spPr>
        <p:txBody>
          <a:bodyPr wrap="square">
            <a:spAutoFit/>
          </a:bodyPr>
          <a:lstStyle/>
          <a:p>
            <a:pPr defTabSz="864017">
              <a:buClrTx/>
            </a:pPr>
            <a:r>
              <a:rPr lang="en-US" sz="1701" i="1" kern="1200" dirty="0">
                <a:solidFill>
                  <a:srgbClr val="5CA34B"/>
                </a:solidFill>
                <a:latin typeface="FS Me Pro"/>
                <a:ea typeface="+mn-ea"/>
                <a:cs typeface="+mn-cs"/>
              </a:rPr>
              <a:t>Developing software components and pipelines for declarative app deployment and operation</a:t>
            </a:r>
          </a:p>
        </p:txBody>
      </p:sp>
      <p:sp>
        <p:nvSpPr>
          <p:cNvPr id="13" name="TextBox 12">
            <a:extLst>
              <a:ext uri="{FF2B5EF4-FFF2-40B4-BE49-F238E27FC236}">
                <a16:creationId xmlns:a16="http://schemas.microsoft.com/office/drawing/2014/main" id="{FF8D0DD6-BAF2-DDDC-A22E-527FE33DBFA5}"/>
              </a:ext>
            </a:extLst>
          </p:cNvPr>
          <p:cNvSpPr txBox="1"/>
          <p:nvPr/>
        </p:nvSpPr>
        <p:spPr>
          <a:xfrm>
            <a:off x="1103400" y="5464522"/>
            <a:ext cx="9774264" cy="354071"/>
          </a:xfrm>
          <a:prstGeom prst="rect">
            <a:avLst/>
          </a:prstGeom>
          <a:noFill/>
        </p:spPr>
        <p:txBody>
          <a:bodyPr wrap="square">
            <a:spAutoFit/>
          </a:bodyPr>
          <a:lstStyle/>
          <a:p>
            <a:pPr defTabSz="864017">
              <a:buClrTx/>
            </a:pPr>
            <a:r>
              <a:rPr lang="en-US" sz="1701" i="1" kern="1200" dirty="0">
                <a:solidFill>
                  <a:srgbClr val="0070C0"/>
                </a:solidFill>
                <a:latin typeface="FS Me Pro"/>
                <a:ea typeface="+mn-ea"/>
                <a:cs typeface="+mn-cs"/>
              </a:rPr>
              <a:t>Managing and evolving resources to respond to long-term needs, recover from disasters, etc.</a:t>
            </a:r>
          </a:p>
        </p:txBody>
      </p:sp>
      <p:sp>
        <p:nvSpPr>
          <p:cNvPr id="16" name="Rectangle 15">
            <a:extLst>
              <a:ext uri="{FF2B5EF4-FFF2-40B4-BE49-F238E27FC236}">
                <a16:creationId xmlns:a16="http://schemas.microsoft.com/office/drawing/2014/main" id="{052AB07A-C9C2-9C49-9CFD-A08BBA71194C}"/>
              </a:ext>
            </a:extLst>
          </p:cNvPr>
          <p:cNvSpPr/>
          <p:nvPr/>
        </p:nvSpPr>
        <p:spPr>
          <a:xfrm>
            <a:off x="639821" y="3962976"/>
            <a:ext cx="3577596" cy="291536"/>
          </a:xfrm>
          <a:prstGeom prst="rect">
            <a:avLst/>
          </a:prstGeom>
          <a:solidFill>
            <a:srgbClr val="F89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r>
              <a:rPr lang="en-US" sz="1701" kern="1200" dirty="0">
                <a:solidFill>
                  <a:srgbClr val="FFFFFF"/>
                </a:solidFill>
                <a:latin typeface="FS Me Pro"/>
              </a:rPr>
              <a:t>Toolchains for network operators </a:t>
            </a:r>
          </a:p>
        </p:txBody>
      </p:sp>
      <p:sp>
        <p:nvSpPr>
          <p:cNvPr id="17" name="Rectangle 16">
            <a:extLst>
              <a:ext uri="{FF2B5EF4-FFF2-40B4-BE49-F238E27FC236}">
                <a16:creationId xmlns:a16="http://schemas.microsoft.com/office/drawing/2014/main" id="{3820AEC7-2D10-0108-6BD1-03B30B3DDC79}"/>
              </a:ext>
            </a:extLst>
          </p:cNvPr>
          <p:cNvSpPr/>
          <p:nvPr/>
        </p:nvSpPr>
        <p:spPr>
          <a:xfrm>
            <a:off x="639821" y="1750901"/>
            <a:ext cx="3577596" cy="2915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r>
              <a:rPr lang="en-US" sz="1701" kern="1200" dirty="0">
                <a:solidFill>
                  <a:srgbClr val="FFFFFF"/>
                </a:solidFill>
                <a:latin typeface="FS Me Pro"/>
              </a:rPr>
              <a:t>Toolchains for app providers</a:t>
            </a:r>
          </a:p>
        </p:txBody>
      </p:sp>
      <p:sp>
        <p:nvSpPr>
          <p:cNvPr id="4" name="Rectangle 3">
            <a:extLst>
              <a:ext uri="{FF2B5EF4-FFF2-40B4-BE49-F238E27FC236}">
                <a16:creationId xmlns:a16="http://schemas.microsoft.com/office/drawing/2014/main" id="{2BF20AD0-418C-5979-052D-BFC329D9AE42}"/>
              </a:ext>
            </a:extLst>
          </p:cNvPr>
          <p:cNvSpPr/>
          <p:nvPr/>
        </p:nvSpPr>
        <p:spPr>
          <a:xfrm>
            <a:off x="4875935" y="1750901"/>
            <a:ext cx="3577596" cy="2915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r>
              <a:rPr lang="en-US" sz="1701" kern="1200" dirty="0">
                <a:solidFill>
                  <a:srgbClr val="FFFFFF"/>
                </a:solidFill>
                <a:latin typeface="FS Me Pro"/>
              </a:rPr>
              <a:t>D2.2.2 6G DevOps Platform </a:t>
            </a:r>
          </a:p>
        </p:txBody>
      </p:sp>
      <p:sp>
        <p:nvSpPr>
          <p:cNvPr id="6" name="Rectangle 5">
            <a:extLst>
              <a:ext uri="{FF2B5EF4-FFF2-40B4-BE49-F238E27FC236}">
                <a16:creationId xmlns:a16="http://schemas.microsoft.com/office/drawing/2014/main" id="{7B6A2BB9-2351-EAEE-ACDF-E8CFB5C44BCA}"/>
              </a:ext>
            </a:extLst>
          </p:cNvPr>
          <p:cNvSpPr/>
          <p:nvPr/>
        </p:nvSpPr>
        <p:spPr>
          <a:xfrm>
            <a:off x="4875935" y="3987600"/>
            <a:ext cx="3577596" cy="291536"/>
          </a:xfrm>
          <a:prstGeom prst="rect">
            <a:avLst/>
          </a:prstGeom>
          <a:solidFill>
            <a:srgbClr val="F89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r>
              <a:rPr lang="en-US" sz="1701" kern="1200" dirty="0">
                <a:solidFill>
                  <a:srgbClr val="FFFFFF"/>
                </a:solidFill>
                <a:latin typeface="FS Me Pro"/>
              </a:rPr>
              <a:t>D2.2.1 6G Digital Twin</a:t>
            </a:r>
          </a:p>
        </p:txBody>
      </p:sp>
      <p:sp>
        <p:nvSpPr>
          <p:cNvPr id="7" name="Right Arrow 6">
            <a:extLst>
              <a:ext uri="{FF2B5EF4-FFF2-40B4-BE49-F238E27FC236}">
                <a16:creationId xmlns:a16="http://schemas.microsoft.com/office/drawing/2014/main" id="{E403C846-E62B-9190-DD5B-7BAE23294C97}"/>
              </a:ext>
            </a:extLst>
          </p:cNvPr>
          <p:cNvSpPr/>
          <p:nvPr/>
        </p:nvSpPr>
        <p:spPr>
          <a:xfrm>
            <a:off x="4217417" y="1816152"/>
            <a:ext cx="658518" cy="16726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a:solidFill>
                <a:srgbClr val="FFFFFF"/>
              </a:solidFill>
              <a:latin typeface="FS Me Pro"/>
            </a:endParaRPr>
          </a:p>
        </p:txBody>
      </p:sp>
      <p:sp>
        <p:nvSpPr>
          <p:cNvPr id="18" name="Right Arrow 17">
            <a:extLst>
              <a:ext uri="{FF2B5EF4-FFF2-40B4-BE49-F238E27FC236}">
                <a16:creationId xmlns:a16="http://schemas.microsoft.com/office/drawing/2014/main" id="{6903636E-2FD7-9D18-F754-3BA2874984C2}"/>
              </a:ext>
            </a:extLst>
          </p:cNvPr>
          <p:cNvSpPr/>
          <p:nvPr/>
        </p:nvSpPr>
        <p:spPr>
          <a:xfrm>
            <a:off x="4217417" y="4061302"/>
            <a:ext cx="658518" cy="167260"/>
          </a:xfrm>
          <a:prstGeom prst="rightArrow">
            <a:avLst/>
          </a:prstGeom>
          <a:solidFill>
            <a:srgbClr val="F49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a:solidFill>
                <a:srgbClr val="FFFFFF"/>
              </a:solidFill>
              <a:latin typeface="FS Me Pro"/>
            </a:endParaRPr>
          </a:p>
        </p:txBody>
      </p:sp>
      <p:sp>
        <p:nvSpPr>
          <p:cNvPr id="20" name="Rectangle 19">
            <a:extLst>
              <a:ext uri="{FF2B5EF4-FFF2-40B4-BE49-F238E27FC236}">
                <a16:creationId xmlns:a16="http://schemas.microsoft.com/office/drawing/2014/main" id="{31545304-57D3-3869-18FC-8868FEE03C80}"/>
              </a:ext>
            </a:extLst>
          </p:cNvPr>
          <p:cNvSpPr/>
          <p:nvPr/>
        </p:nvSpPr>
        <p:spPr>
          <a:xfrm>
            <a:off x="9112050" y="1750901"/>
            <a:ext cx="1949354" cy="2915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r>
              <a:rPr lang="en-US" sz="1701" kern="1200" dirty="0">
                <a:solidFill>
                  <a:srgbClr val="FFFFFF"/>
                </a:solidFill>
                <a:latin typeface="FS Me Pro"/>
              </a:rPr>
              <a:t>Demonstrator</a:t>
            </a:r>
          </a:p>
        </p:txBody>
      </p:sp>
      <p:sp>
        <p:nvSpPr>
          <p:cNvPr id="21" name="Right Arrow 20">
            <a:extLst>
              <a:ext uri="{FF2B5EF4-FFF2-40B4-BE49-F238E27FC236}">
                <a16:creationId xmlns:a16="http://schemas.microsoft.com/office/drawing/2014/main" id="{AF38C2CA-9F33-55BA-4470-03958CEC108F}"/>
              </a:ext>
            </a:extLst>
          </p:cNvPr>
          <p:cNvSpPr/>
          <p:nvPr/>
        </p:nvSpPr>
        <p:spPr>
          <a:xfrm>
            <a:off x="8453531" y="1816152"/>
            <a:ext cx="658518" cy="16726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a:solidFill>
                <a:srgbClr val="FFFFFF"/>
              </a:solidFill>
              <a:latin typeface="FS Me Pro"/>
            </a:endParaRPr>
          </a:p>
        </p:txBody>
      </p:sp>
      <p:sp>
        <p:nvSpPr>
          <p:cNvPr id="22" name="Rectangle 21">
            <a:extLst>
              <a:ext uri="{FF2B5EF4-FFF2-40B4-BE49-F238E27FC236}">
                <a16:creationId xmlns:a16="http://schemas.microsoft.com/office/drawing/2014/main" id="{C5479913-BD42-4DF0-2CAE-81CD56997697}"/>
              </a:ext>
            </a:extLst>
          </p:cNvPr>
          <p:cNvSpPr/>
          <p:nvPr/>
        </p:nvSpPr>
        <p:spPr>
          <a:xfrm>
            <a:off x="9112050" y="3998653"/>
            <a:ext cx="1949354" cy="291536"/>
          </a:xfrm>
          <a:prstGeom prst="rect">
            <a:avLst/>
          </a:prstGeom>
          <a:solidFill>
            <a:srgbClr val="F49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r>
              <a:rPr lang="en-US" sz="1701" kern="1200" dirty="0">
                <a:solidFill>
                  <a:srgbClr val="FFFFFF"/>
                </a:solidFill>
                <a:latin typeface="FS Me Pro"/>
              </a:rPr>
              <a:t>Demonstrator</a:t>
            </a:r>
          </a:p>
        </p:txBody>
      </p:sp>
      <p:sp>
        <p:nvSpPr>
          <p:cNvPr id="23" name="Right Arrow 22">
            <a:extLst>
              <a:ext uri="{FF2B5EF4-FFF2-40B4-BE49-F238E27FC236}">
                <a16:creationId xmlns:a16="http://schemas.microsoft.com/office/drawing/2014/main" id="{CC6AFD49-89FF-E4D5-5C19-540E0E12E9C9}"/>
              </a:ext>
            </a:extLst>
          </p:cNvPr>
          <p:cNvSpPr/>
          <p:nvPr/>
        </p:nvSpPr>
        <p:spPr>
          <a:xfrm>
            <a:off x="8453531" y="4063904"/>
            <a:ext cx="658518" cy="167260"/>
          </a:xfrm>
          <a:prstGeom prst="rightArrow">
            <a:avLst/>
          </a:prstGeom>
          <a:solidFill>
            <a:srgbClr val="F49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a:solidFill>
                <a:srgbClr val="FFFFFF"/>
              </a:solidFill>
              <a:latin typeface="FS Me Pro"/>
            </a:endParaRPr>
          </a:p>
        </p:txBody>
      </p:sp>
      <p:sp>
        <p:nvSpPr>
          <p:cNvPr id="25" name="TextBox 24">
            <a:extLst>
              <a:ext uri="{FF2B5EF4-FFF2-40B4-BE49-F238E27FC236}">
                <a16:creationId xmlns:a16="http://schemas.microsoft.com/office/drawing/2014/main" id="{B672A9CA-BF4A-B424-EAC4-DCC8DA6FA679}"/>
              </a:ext>
            </a:extLst>
          </p:cNvPr>
          <p:cNvSpPr txBox="1"/>
          <p:nvPr/>
        </p:nvSpPr>
        <p:spPr>
          <a:xfrm>
            <a:off x="8390481" y="103178"/>
            <a:ext cx="2720297" cy="354071"/>
          </a:xfrm>
          <a:prstGeom prst="rect">
            <a:avLst/>
          </a:prstGeom>
          <a:noFill/>
        </p:spPr>
        <p:txBody>
          <a:bodyPr wrap="square" rtlCol="0">
            <a:spAutoFit/>
          </a:bodyPr>
          <a:lstStyle/>
          <a:p>
            <a:pPr algn="r" defTabSz="864017">
              <a:buClrTx/>
            </a:pPr>
            <a:r>
              <a:rPr lang="en-GB" sz="1701" b="1" kern="1200" dirty="0">
                <a:solidFill>
                  <a:srgbClr val="1464C8"/>
                </a:solidFill>
                <a:latin typeface="FS Me Pro"/>
                <a:ea typeface="+mn-ea"/>
                <a:cs typeface="+mn-cs"/>
              </a:rPr>
              <a:t>Phase 1: 2024–mid-2026</a:t>
            </a:r>
          </a:p>
        </p:txBody>
      </p:sp>
      <p:sp>
        <p:nvSpPr>
          <p:cNvPr id="3" name="Date Placeholder 2">
            <a:extLst>
              <a:ext uri="{FF2B5EF4-FFF2-40B4-BE49-F238E27FC236}">
                <a16:creationId xmlns:a16="http://schemas.microsoft.com/office/drawing/2014/main" id="{0408B1EF-A97A-FDD4-50AC-B3805E3741EF}"/>
              </a:ext>
            </a:extLst>
          </p:cNvPr>
          <p:cNvSpPr>
            <a:spLocks noGrp="1"/>
          </p:cNvSpPr>
          <p:nvPr>
            <p:ph type="dt" idx="10"/>
          </p:nvPr>
        </p:nvSpPr>
        <p:spPr/>
        <p:txBody>
          <a:bodyPr/>
          <a:lstStyle/>
          <a:p>
            <a:pPr defTabSz="864017">
              <a:buClrTx/>
            </a:pPr>
            <a:endParaRPr lang="en-NL" kern="1200">
              <a:solidFill>
                <a:srgbClr val="1464C8"/>
              </a:solidFill>
              <a:ea typeface="+mn-ea"/>
              <a:cs typeface="+mn-cs"/>
            </a:endParaRPr>
          </a:p>
        </p:txBody>
      </p:sp>
      <p:sp>
        <p:nvSpPr>
          <p:cNvPr id="19" name="Slide Number Placeholder 18">
            <a:extLst>
              <a:ext uri="{FF2B5EF4-FFF2-40B4-BE49-F238E27FC236}">
                <a16:creationId xmlns:a16="http://schemas.microsoft.com/office/drawing/2014/main" id="{5E0EC29B-B852-FA25-3471-3756A2C480E9}"/>
              </a:ext>
            </a:extLst>
          </p:cNvPr>
          <p:cNvSpPr>
            <a:spLocks noGrp="1"/>
          </p:cNvSpPr>
          <p:nvPr>
            <p:ph type="sldNum" idx="12"/>
          </p:nvPr>
        </p:nvSpPr>
        <p:spPr/>
        <p:txBody>
          <a:bodyPr/>
          <a:lstStyle/>
          <a:p>
            <a:pPr defTabSz="864017">
              <a:buClrTx/>
            </a:pPr>
            <a:fld id="{00000000-1234-1234-1234-123412341234}" type="slidenum">
              <a:rPr lang="en-US" kern="1200">
                <a:ea typeface="+mn-ea"/>
                <a:cs typeface="+mn-cs"/>
              </a:rPr>
              <a:pPr defTabSz="864017">
                <a:buClrTx/>
              </a:pPr>
              <a:t>28</a:t>
            </a:fld>
            <a:endParaRPr lang="en-US" kern="1200">
              <a:ea typeface="+mn-ea"/>
              <a:cs typeface="+mn-cs"/>
            </a:endParaRPr>
          </a:p>
        </p:txBody>
      </p:sp>
    </p:spTree>
    <p:extLst>
      <p:ext uri="{BB962C8B-B14F-4D97-AF65-F5344CB8AC3E}">
        <p14:creationId xmlns:p14="http://schemas.microsoft.com/office/powerpoint/2010/main" val="2640680236"/>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AB450C-1015-9663-6436-6E78407C293E}"/>
              </a:ext>
            </a:extLst>
          </p:cNvPr>
          <p:cNvSpPr>
            <a:spLocks noGrp="1"/>
          </p:cNvSpPr>
          <p:nvPr>
            <p:ph type="body" idx="1"/>
          </p:nvPr>
        </p:nvSpPr>
        <p:spPr>
          <a:xfrm>
            <a:off x="735295" y="1415093"/>
            <a:ext cx="10772524" cy="5065082"/>
          </a:xfrm>
        </p:spPr>
        <p:txBody>
          <a:bodyPr/>
          <a:lstStyle/>
          <a:p>
            <a:pPr marL="120002" indent="0">
              <a:buNone/>
            </a:pPr>
            <a:r>
              <a:rPr lang="en-US" sz="1701" b="1" dirty="0">
                <a:solidFill>
                  <a:srgbClr val="71A4C3"/>
                </a:solidFill>
                <a:cs typeface="Calibri" panose="020F0502020204030204" pitchFamily="34" charset="0"/>
              </a:rPr>
              <a:t>Objective</a:t>
            </a:r>
            <a:r>
              <a:rPr lang="en-US" sz="1701" dirty="0">
                <a:cs typeface="Calibri" panose="020F0502020204030204" pitchFamily="34" charset="0"/>
              </a:rPr>
              <a:t>: Develop </a:t>
            </a:r>
            <a:r>
              <a:rPr lang="en-US" sz="1701" dirty="0" err="1">
                <a:cs typeface="Calibri" panose="020F0502020204030204" pitchFamily="34" charset="0"/>
              </a:rPr>
              <a:t>front&amp;back-end</a:t>
            </a:r>
            <a:r>
              <a:rPr lang="en-US" sz="1701" dirty="0">
                <a:cs typeface="Calibri" panose="020F0502020204030204" pitchFamily="34" charset="0"/>
              </a:rPr>
              <a:t> services, tools, and an </a:t>
            </a:r>
            <a:br>
              <a:rPr lang="en-US" sz="1701" dirty="0">
                <a:cs typeface="Calibri" panose="020F0502020204030204" pitchFamily="34" charset="0"/>
              </a:rPr>
            </a:br>
            <a:r>
              <a:rPr lang="en-US" sz="1701" dirty="0">
                <a:cs typeface="Calibri" panose="020F0502020204030204" pitchFamily="34" charset="0"/>
              </a:rPr>
              <a:t>app store for 6G-ready apps – workflow-based &amp; serverless</a:t>
            </a:r>
            <a:endParaRPr lang="en-US" sz="1701" i="1" dirty="0">
              <a:cs typeface="Calibri" panose="020F0502020204030204" pitchFamily="34" charset="0"/>
            </a:endParaRPr>
          </a:p>
          <a:p>
            <a:pPr marL="120002" indent="0">
              <a:buNone/>
            </a:pPr>
            <a:endParaRPr lang="en-US" dirty="0">
              <a:effectLst/>
              <a:cs typeface="Calibri" panose="020F0502020204030204" pitchFamily="34" charset="0"/>
            </a:endParaRPr>
          </a:p>
          <a:p>
            <a:pPr marL="120002" indent="0">
              <a:buNone/>
            </a:pPr>
            <a:r>
              <a:rPr lang="en-US" sz="1701" b="1" dirty="0">
                <a:solidFill>
                  <a:srgbClr val="71A4C3"/>
                </a:solidFill>
                <a:cs typeface="Calibri" panose="020F0502020204030204" pitchFamily="34" charset="0"/>
              </a:rPr>
              <a:t>Approaches</a:t>
            </a:r>
            <a:r>
              <a:rPr lang="en-US" sz="1701" dirty="0">
                <a:cs typeface="Calibri" panose="020F0502020204030204" pitchFamily="34" charset="0"/>
              </a:rPr>
              <a:t>:</a:t>
            </a:r>
          </a:p>
          <a:p>
            <a:r>
              <a:rPr lang="en-US" sz="1323" dirty="0"/>
              <a:t>Adopt global pre-standards for open, </a:t>
            </a:r>
            <a:br>
              <a:rPr lang="en-US" sz="1323" dirty="0"/>
            </a:br>
            <a:r>
              <a:rPr lang="en-US" sz="1323" dirty="0"/>
              <a:t>disaggregated resources and services</a:t>
            </a:r>
          </a:p>
          <a:p>
            <a:r>
              <a:rPr lang="en-US" sz="1323" dirty="0"/>
              <a:t>Facilitate front- and back-end services</a:t>
            </a:r>
          </a:p>
          <a:p>
            <a:r>
              <a:rPr lang="en-US" sz="1323" dirty="0"/>
              <a:t>Support zero-code development</a:t>
            </a:r>
            <a:endParaRPr lang="en-US" sz="1701" dirty="0"/>
          </a:p>
          <a:p>
            <a:endParaRPr lang="en-US" dirty="0"/>
          </a:p>
          <a:p>
            <a:pPr marL="120002" indent="0">
              <a:buNone/>
            </a:pPr>
            <a:r>
              <a:rPr lang="en-US" sz="1701" b="1" dirty="0">
                <a:solidFill>
                  <a:srgbClr val="71A4C3"/>
                </a:solidFill>
              </a:rPr>
              <a:t>Outputs</a:t>
            </a:r>
            <a:r>
              <a:rPr lang="en-US" sz="1701" dirty="0"/>
              <a:t>: </a:t>
            </a:r>
          </a:p>
          <a:p>
            <a:r>
              <a:rPr lang="en-US" sz="1323" dirty="0"/>
              <a:t>Back-end services for individual users and apps:</a:t>
            </a:r>
            <a:br>
              <a:rPr lang="en-US" sz="1323" dirty="0"/>
            </a:br>
            <a:r>
              <a:rPr lang="en-US" sz="1323" dirty="0"/>
              <a:t>6G-network, memory and I/O, and compute engines</a:t>
            </a:r>
          </a:p>
          <a:p>
            <a:r>
              <a:rPr lang="en-US" sz="1323" dirty="0"/>
              <a:t>Front-end services for programming 6G-ready apps </a:t>
            </a:r>
            <a:br>
              <a:rPr lang="en-US" sz="1323" dirty="0"/>
            </a:br>
            <a:r>
              <a:rPr lang="en-US" sz="1323" dirty="0"/>
              <a:t>with event-driven serverless and data-streaming </a:t>
            </a:r>
            <a:br>
              <a:rPr lang="en-US" sz="1323" dirty="0"/>
            </a:br>
            <a:r>
              <a:rPr lang="en-US" sz="1323" dirty="0"/>
              <a:t>workflow-based structure</a:t>
            </a:r>
          </a:p>
          <a:p>
            <a:r>
              <a:rPr lang="en-US" sz="1323" dirty="0"/>
              <a:t>Tools and app store to share apps and data</a:t>
            </a:r>
            <a:br>
              <a:rPr lang="en-US" sz="1323" dirty="0"/>
            </a:br>
            <a:endParaRPr lang="en-US" sz="1323" dirty="0"/>
          </a:p>
          <a:p>
            <a:r>
              <a:rPr lang="en-GB" sz="1701" b="1" dirty="0">
                <a:solidFill>
                  <a:schemeClr val="bg2"/>
                </a:solidFill>
              </a:rPr>
              <a:t>D2.2.2 (M48, M78): 6G DevOps Platform. </a:t>
            </a:r>
            <a:r>
              <a:rPr lang="en-GB" sz="1701" dirty="0">
                <a:solidFill>
                  <a:schemeClr val="bg2"/>
                </a:solidFill>
              </a:rPr>
              <a:t>Software (incl. algorithms) + website + demonstrator</a:t>
            </a:r>
          </a:p>
          <a:p>
            <a:r>
              <a:rPr lang="en-US" sz="1701" b="1" dirty="0"/>
              <a:t>MS2.2.3</a:t>
            </a:r>
            <a:r>
              <a:rPr lang="en-US" sz="1701" b="1" dirty="0">
                <a:solidFill>
                  <a:schemeClr val="bg2"/>
                </a:solidFill>
              </a:rPr>
              <a:t>/.10 </a:t>
            </a:r>
            <a:r>
              <a:rPr lang="en-US" sz="1701" b="1" dirty="0"/>
              <a:t>(M24</a:t>
            </a:r>
            <a:r>
              <a:rPr lang="en-US" sz="1701" b="1" dirty="0">
                <a:solidFill>
                  <a:schemeClr val="bg2"/>
                </a:solidFill>
              </a:rPr>
              <a:t>/M60</a:t>
            </a:r>
            <a:r>
              <a:rPr lang="en-US" sz="1701" b="1" dirty="0"/>
              <a:t>) + MS2.2.6</a:t>
            </a:r>
            <a:r>
              <a:rPr lang="en-US" sz="1701" b="1" dirty="0">
                <a:solidFill>
                  <a:schemeClr val="bg2"/>
                </a:solidFill>
              </a:rPr>
              <a:t>/.11 </a:t>
            </a:r>
            <a:r>
              <a:rPr lang="en-US" sz="1701" b="1" dirty="0"/>
              <a:t>(M30</a:t>
            </a:r>
            <a:r>
              <a:rPr lang="en-US" sz="1701" b="1" dirty="0">
                <a:solidFill>
                  <a:schemeClr val="bg2"/>
                </a:solidFill>
              </a:rPr>
              <a:t>/M72</a:t>
            </a:r>
            <a:r>
              <a:rPr lang="en-US" sz="1701" b="1" dirty="0"/>
              <a:t>) </a:t>
            </a:r>
            <a:r>
              <a:rPr lang="en-US" sz="1701" b="1" dirty="0">
                <a:solidFill>
                  <a:schemeClr val="bg2"/>
                </a:solidFill>
              </a:rPr>
              <a:t>+ MS2.2.7(M48)</a:t>
            </a:r>
            <a:r>
              <a:rPr lang="en-US" sz="1701" b="1" dirty="0"/>
              <a:t>: </a:t>
            </a:r>
            <a:br>
              <a:rPr lang="en-US" sz="1701" b="1" dirty="0"/>
            </a:br>
            <a:r>
              <a:rPr lang="en-US" sz="1701" b="1" dirty="0"/>
              <a:t>1</a:t>
            </a:r>
            <a:r>
              <a:rPr lang="en-US" sz="1701" b="1" baseline="30000" dirty="0"/>
              <a:t>st</a:t>
            </a:r>
            <a:r>
              <a:rPr lang="en-US" sz="1701" b="1" dirty="0">
                <a:solidFill>
                  <a:schemeClr val="bg2"/>
                </a:solidFill>
              </a:rPr>
              <a:t>/2</a:t>
            </a:r>
            <a:r>
              <a:rPr lang="en-US" sz="1701" b="1" baseline="30000" dirty="0">
                <a:solidFill>
                  <a:schemeClr val="bg2"/>
                </a:solidFill>
              </a:rPr>
              <a:t>nd</a:t>
            </a:r>
            <a:r>
              <a:rPr lang="en-US" sz="1701" b="1" dirty="0">
                <a:solidFill>
                  <a:schemeClr val="bg2"/>
                </a:solidFill>
              </a:rPr>
              <a:t> </a:t>
            </a:r>
            <a:r>
              <a:rPr lang="en-US" sz="1701" b="1" dirty="0"/>
              <a:t>SW release of the 6G DevOps platform </a:t>
            </a:r>
            <a:r>
              <a:rPr lang="en-US" sz="1701" dirty="0"/>
              <a:t>+ </a:t>
            </a:r>
            <a:r>
              <a:rPr lang="en-US" sz="1701" b="1" dirty="0"/>
              <a:t>Stakeholder</a:t>
            </a:r>
            <a:r>
              <a:rPr lang="en-US" sz="1701" dirty="0"/>
              <a:t> (beta) </a:t>
            </a:r>
            <a:r>
              <a:rPr lang="en-US" sz="1701" b="1" dirty="0"/>
              <a:t>testing</a:t>
            </a:r>
            <a:r>
              <a:rPr lang="en-US" sz="1701" dirty="0"/>
              <a:t> + </a:t>
            </a:r>
            <a:r>
              <a:rPr lang="en-US" sz="1701" b="1" dirty="0"/>
              <a:t>Demonstrator</a:t>
            </a:r>
          </a:p>
          <a:p>
            <a:pPr marL="120002" indent="0">
              <a:buNone/>
            </a:pPr>
            <a:endParaRPr lang="en-US" dirty="0"/>
          </a:p>
        </p:txBody>
      </p:sp>
      <p:sp>
        <p:nvSpPr>
          <p:cNvPr id="5" name="Title 4">
            <a:extLst>
              <a:ext uri="{FF2B5EF4-FFF2-40B4-BE49-F238E27FC236}">
                <a16:creationId xmlns:a16="http://schemas.microsoft.com/office/drawing/2014/main" id="{2DAC9023-0003-64AD-8FC8-1332A123380B}"/>
              </a:ext>
            </a:extLst>
          </p:cNvPr>
          <p:cNvSpPr>
            <a:spLocks noGrp="1"/>
          </p:cNvSpPr>
          <p:nvPr>
            <p:ph type="title"/>
          </p:nvPr>
        </p:nvSpPr>
        <p:spPr/>
        <p:txBody>
          <a:bodyPr/>
          <a:lstStyle/>
          <a:p>
            <a:r>
              <a:rPr lang="en-US" dirty="0">
                <a:effectLst/>
              </a:rPr>
              <a:t>6G-ready app development (T2.2.1)</a:t>
            </a:r>
            <a:endParaRPr lang="en-US" dirty="0"/>
          </a:p>
        </p:txBody>
      </p:sp>
      <p:pic>
        <p:nvPicPr>
          <p:cNvPr id="7" name="Picture 6">
            <a:extLst>
              <a:ext uri="{FF2B5EF4-FFF2-40B4-BE49-F238E27FC236}">
                <a16:creationId xmlns:a16="http://schemas.microsoft.com/office/drawing/2014/main" id="{111897C6-6CC9-2932-E6C2-AAA17BF13C86}"/>
              </a:ext>
            </a:extLst>
          </p:cNvPr>
          <p:cNvPicPr>
            <a:picLocks noChangeAspect="1"/>
          </p:cNvPicPr>
          <p:nvPr/>
        </p:nvPicPr>
        <p:blipFill>
          <a:blip r:embed="rId3"/>
          <a:stretch>
            <a:fillRect/>
          </a:stretch>
        </p:blipFill>
        <p:spPr>
          <a:xfrm>
            <a:off x="6365071" y="3938176"/>
            <a:ext cx="5156121" cy="1542776"/>
          </a:xfrm>
          <a:prstGeom prst="rect">
            <a:avLst/>
          </a:prstGeom>
        </p:spPr>
      </p:pic>
      <p:sp>
        <p:nvSpPr>
          <p:cNvPr id="8" name="Google Shape;1455;p125">
            <a:extLst>
              <a:ext uri="{FF2B5EF4-FFF2-40B4-BE49-F238E27FC236}">
                <a16:creationId xmlns:a16="http://schemas.microsoft.com/office/drawing/2014/main" id="{F8202D09-0A94-5D4A-9B66-90F249467506}"/>
              </a:ext>
            </a:extLst>
          </p:cNvPr>
          <p:cNvSpPr/>
          <p:nvPr/>
        </p:nvSpPr>
        <p:spPr>
          <a:xfrm>
            <a:off x="6430260" y="5087095"/>
            <a:ext cx="2492166" cy="403892"/>
          </a:xfrm>
          <a:prstGeom prst="rect">
            <a:avLst/>
          </a:prstGeom>
          <a:solidFill>
            <a:schemeClr val="lt1"/>
          </a:solidFill>
          <a:ln w="9525" cap="flat" cmpd="sng">
            <a:noFill/>
            <a:prstDash val="solid"/>
            <a:miter lim="800000"/>
            <a:headEnd type="none" w="sm" len="sm"/>
            <a:tailEnd type="none" w="sm" len="sm"/>
          </a:ln>
        </p:spPr>
        <p:txBody>
          <a:bodyPr spcFirstLastPara="1" wrap="square" lIns="0" tIns="43182" rIns="0" bIns="43182" anchor="t" anchorCtr="0">
            <a:noAutofit/>
          </a:bodyPr>
          <a:lstStyle/>
          <a:p>
            <a:pPr marL="324006" indent="-324006" defTabSz="864017">
              <a:buSzPts val="2800"/>
              <a:defRPr/>
            </a:pPr>
            <a:r>
              <a:rPr lang="en-US" sz="1890" baseline="30000" dirty="0">
                <a:latin typeface="Calibri" panose="020F0502020204030204" pitchFamily="34" charset="0"/>
                <a:ea typeface="Droid Sans Mono"/>
                <a:cs typeface="Calibri" panose="020F0502020204030204" pitchFamily="34" charset="0"/>
                <a:sym typeface="Droid Sans Mono"/>
              </a:rPr>
              <a:t>[</a:t>
            </a:r>
            <a:r>
              <a:rPr lang="en-US" sz="1890" baseline="30000" dirty="0" err="1">
                <a:latin typeface="Calibri" panose="020F0502020204030204" pitchFamily="34" charset="0"/>
                <a:ea typeface="Droid Sans Mono"/>
                <a:cs typeface="Calibri" panose="020F0502020204030204" pitchFamily="34" charset="0"/>
                <a:sym typeface="Droid Sans Mono"/>
              </a:rPr>
              <a:t>Eismann</a:t>
            </a:r>
            <a:r>
              <a:rPr lang="en-US" sz="1890" baseline="30000" dirty="0">
                <a:latin typeface="Calibri" panose="020F0502020204030204" pitchFamily="34" charset="0"/>
                <a:ea typeface="Droid Sans Mono"/>
                <a:cs typeface="Calibri" panose="020F0502020204030204" pitchFamily="34" charset="0"/>
                <a:sym typeface="Droid Sans Mono"/>
              </a:rPr>
              <a:t> et al. (2022) </a:t>
            </a:r>
            <a:r>
              <a:rPr lang="en-US" sz="1890" baseline="30000" dirty="0">
                <a:latin typeface="Calibri" panose="020F0502020204030204" pitchFamily="34" charset="0"/>
                <a:ea typeface="Droid Sans Mono"/>
                <a:cs typeface="Calibri" panose="020F0502020204030204" pitchFamily="34" charset="0"/>
                <a:sym typeface="Droid Sans Mono"/>
                <a:hlinkClick r:id="" action="ppaction://noaction"/>
              </a:rPr>
              <a:t>The State of </a:t>
            </a:r>
          </a:p>
          <a:p>
            <a:pPr marL="324006" indent="-324006" defTabSz="864017">
              <a:buSzPts val="2800"/>
              <a:defRPr/>
            </a:pPr>
            <a:r>
              <a:rPr lang="en-US" sz="1890" baseline="30000" dirty="0">
                <a:latin typeface="Calibri" panose="020F0502020204030204" pitchFamily="34" charset="0"/>
                <a:ea typeface="Droid Sans Mono"/>
                <a:cs typeface="Calibri" panose="020F0502020204030204" pitchFamily="34" charset="0"/>
                <a:sym typeface="Droid Sans Mono"/>
                <a:hlinkClick r:id="" action="ppaction://noaction"/>
              </a:rPr>
              <a:t>Serverless Applications</a:t>
            </a:r>
            <a:r>
              <a:rPr lang="en-US" sz="1890" baseline="30000" dirty="0">
                <a:latin typeface="Calibri" panose="020F0502020204030204" pitchFamily="34" charset="0"/>
                <a:ea typeface="Droid Sans Mono"/>
                <a:cs typeface="Calibri" panose="020F0502020204030204" pitchFamily="34" charset="0"/>
                <a:sym typeface="Droid Sans Mono"/>
              </a:rPr>
              <a:t>. IEEE TSE.]</a:t>
            </a:r>
            <a:endParaRPr sz="1890" baseline="30000" dirty="0">
              <a:latin typeface="Calibri" panose="020F0502020204030204" pitchFamily="34" charset="0"/>
              <a:ea typeface="Droid Sans Mono"/>
              <a:cs typeface="Calibri" panose="020F0502020204030204" pitchFamily="34" charset="0"/>
              <a:sym typeface="Droid Sans Mono"/>
            </a:endParaRPr>
          </a:p>
        </p:txBody>
      </p:sp>
      <p:pic>
        <p:nvPicPr>
          <p:cNvPr id="9" name="Picture 8">
            <a:extLst>
              <a:ext uri="{FF2B5EF4-FFF2-40B4-BE49-F238E27FC236}">
                <a16:creationId xmlns:a16="http://schemas.microsoft.com/office/drawing/2014/main" id="{E546B0C7-319E-93DF-2243-4D0509C13008}"/>
              </a:ext>
            </a:extLst>
          </p:cNvPr>
          <p:cNvPicPr>
            <a:picLocks noChangeAspect="1"/>
          </p:cNvPicPr>
          <p:nvPr/>
        </p:nvPicPr>
        <p:blipFill>
          <a:blip r:embed="rId4"/>
          <a:stretch>
            <a:fillRect/>
          </a:stretch>
        </p:blipFill>
        <p:spPr>
          <a:xfrm>
            <a:off x="8367432" y="2775669"/>
            <a:ext cx="3140387" cy="1348632"/>
          </a:xfrm>
          <a:prstGeom prst="rect">
            <a:avLst/>
          </a:prstGeom>
        </p:spPr>
      </p:pic>
      <p:sp>
        <p:nvSpPr>
          <p:cNvPr id="10" name="Google Shape;294;p54">
            <a:extLst>
              <a:ext uri="{FF2B5EF4-FFF2-40B4-BE49-F238E27FC236}">
                <a16:creationId xmlns:a16="http://schemas.microsoft.com/office/drawing/2014/main" id="{6336A7CF-8802-D0F6-A221-36C924344E61}"/>
              </a:ext>
            </a:extLst>
          </p:cNvPr>
          <p:cNvSpPr/>
          <p:nvPr/>
        </p:nvSpPr>
        <p:spPr>
          <a:xfrm>
            <a:off x="6021270" y="2775669"/>
            <a:ext cx="3237001" cy="1552813"/>
          </a:xfrm>
          <a:prstGeom prst="rect">
            <a:avLst/>
          </a:prstGeom>
          <a:solidFill>
            <a:srgbClr val="FF9900"/>
          </a:solidFill>
          <a:ln>
            <a:noFill/>
          </a:ln>
        </p:spPr>
        <p:txBody>
          <a:bodyPr spcFirstLastPara="1" wrap="square" lIns="86388" tIns="43182" rIns="86388" bIns="43182" anchor="t" anchorCtr="0">
            <a:noAutofit/>
          </a:bodyPr>
          <a:lstStyle/>
          <a:p>
            <a:pPr defTabSz="864017">
              <a:buSzPts val="2500"/>
            </a:pPr>
            <a:r>
              <a:rPr lang="en-US" sz="2268" kern="1200" dirty="0">
                <a:solidFill>
                  <a:srgbClr val="FFFFFF"/>
                </a:solidFill>
                <a:latin typeface="Calibri" panose="020F0502020204030204" pitchFamily="34" charset="0"/>
                <a:cs typeface="Calibri" panose="020F0502020204030204" pitchFamily="34" charset="0"/>
              </a:rPr>
              <a:t>Serverless computing = </a:t>
            </a:r>
            <a:br>
              <a:rPr lang="en-US" sz="2268" kern="1200" dirty="0">
                <a:solidFill>
                  <a:srgbClr val="FFFFFF"/>
                </a:solidFill>
                <a:latin typeface="Calibri" panose="020F0502020204030204" pitchFamily="34" charset="0"/>
                <a:cs typeface="Calibri" panose="020F0502020204030204" pitchFamily="34" charset="0"/>
              </a:rPr>
            </a:br>
            <a:r>
              <a:rPr lang="en-US" sz="2268" kern="1200" dirty="0">
                <a:solidFill>
                  <a:srgbClr val="FFFFFF"/>
                </a:solidFill>
                <a:latin typeface="Calibri" panose="020F0502020204030204" pitchFamily="34" charset="0"/>
                <a:cs typeface="Calibri" panose="020F0502020204030204" pitchFamily="34" charset="0"/>
              </a:rPr>
              <a:t>Extreme automation + fine- grained, utilization-based billing</a:t>
            </a:r>
            <a:endParaRPr sz="2268" kern="1200" dirty="0">
              <a:solidFill>
                <a:srgbClr val="FFFFFF"/>
              </a:solidFill>
              <a:latin typeface="Calibri" panose="020F0502020204030204" pitchFamily="34" charset="0"/>
              <a:cs typeface="Calibri" panose="020F0502020204030204" pitchFamily="34" charset="0"/>
            </a:endParaRPr>
          </a:p>
          <a:p>
            <a:pPr defTabSz="864017">
              <a:buSzPts val="2500"/>
            </a:pPr>
            <a:endParaRPr sz="2268" kern="1200" dirty="0">
              <a:solidFill>
                <a:srgbClr val="FFFFFF"/>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578DB4AE-EE19-7CA9-1442-D45709D29C45}"/>
              </a:ext>
            </a:extLst>
          </p:cNvPr>
          <p:cNvPicPr>
            <a:picLocks noChangeAspect="1"/>
          </p:cNvPicPr>
          <p:nvPr/>
        </p:nvPicPr>
        <p:blipFill>
          <a:blip r:embed="rId5"/>
          <a:stretch>
            <a:fillRect/>
          </a:stretch>
        </p:blipFill>
        <p:spPr>
          <a:xfrm>
            <a:off x="7948950" y="379783"/>
            <a:ext cx="3140387" cy="2045278"/>
          </a:xfrm>
          <a:prstGeom prst="rect">
            <a:avLst/>
          </a:prstGeom>
        </p:spPr>
      </p:pic>
      <p:pic>
        <p:nvPicPr>
          <p:cNvPr id="12" name="Picture 11">
            <a:extLst>
              <a:ext uri="{FF2B5EF4-FFF2-40B4-BE49-F238E27FC236}">
                <a16:creationId xmlns:a16="http://schemas.microsoft.com/office/drawing/2014/main" id="{252C2574-730B-D3E6-FEA3-1E5F6E793CA4}"/>
              </a:ext>
            </a:extLst>
          </p:cNvPr>
          <p:cNvPicPr>
            <a:picLocks noChangeAspect="1"/>
          </p:cNvPicPr>
          <p:nvPr/>
        </p:nvPicPr>
        <p:blipFill>
          <a:blip r:embed="rId6"/>
          <a:stretch>
            <a:fillRect/>
          </a:stretch>
        </p:blipFill>
        <p:spPr>
          <a:xfrm>
            <a:off x="6365072" y="1189133"/>
            <a:ext cx="1583878" cy="1245856"/>
          </a:xfrm>
          <a:prstGeom prst="rect">
            <a:avLst/>
          </a:prstGeom>
        </p:spPr>
      </p:pic>
      <p:sp>
        <p:nvSpPr>
          <p:cNvPr id="13" name="Google Shape;1455;p125">
            <a:extLst>
              <a:ext uri="{FF2B5EF4-FFF2-40B4-BE49-F238E27FC236}">
                <a16:creationId xmlns:a16="http://schemas.microsoft.com/office/drawing/2014/main" id="{80135315-1845-F122-DB06-7EB444D19631}"/>
              </a:ext>
            </a:extLst>
          </p:cNvPr>
          <p:cNvSpPr/>
          <p:nvPr/>
        </p:nvSpPr>
        <p:spPr>
          <a:xfrm>
            <a:off x="6482077" y="2464296"/>
            <a:ext cx="5025742" cy="212338"/>
          </a:xfrm>
          <a:prstGeom prst="rect">
            <a:avLst/>
          </a:prstGeom>
          <a:solidFill>
            <a:schemeClr val="lt1"/>
          </a:solidFill>
          <a:ln w="9525" cap="flat" cmpd="sng">
            <a:noFill/>
            <a:prstDash val="solid"/>
            <a:miter lim="800000"/>
            <a:headEnd type="none" w="sm" len="sm"/>
            <a:tailEnd type="none" w="sm" len="sm"/>
          </a:ln>
        </p:spPr>
        <p:txBody>
          <a:bodyPr spcFirstLastPara="1" wrap="square" lIns="0" tIns="43182" rIns="0" bIns="43182" anchor="t" anchorCtr="0">
            <a:noAutofit/>
          </a:bodyPr>
          <a:lstStyle/>
          <a:p>
            <a:pPr marL="324006" indent="-324006" defTabSz="864017">
              <a:buSzPts val="2800"/>
              <a:defRPr/>
            </a:pPr>
            <a:r>
              <a:rPr lang="en-US" sz="1890" baseline="30000" dirty="0">
                <a:latin typeface="Calibri" panose="020F0502020204030204" pitchFamily="34" charset="0"/>
                <a:ea typeface="Droid Sans Mono"/>
                <a:cs typeface="Calibri" panose="020F0502020204030204" pitchFamily="34" charset="0"/>
                <a:sym typeface="Droid Sans Mono"/>
              </a:rPr>
              <a:t>[Crusoe et al. (2022) </a:t>
            </a:r>
            <a:r>
              <a:rPr lang="en-US" sz="1890" baseline="30000" dirty="0">
                <a:latin typeface="Calibri" panose="020F0502020204030204" pitchFamily="34" charset="0"/>
                <a:ea typeface="Droid Sans Mono"/>
                <a:cs typeface="Calibri" panose="020F0502020204030204" pitchFamily="34" charset="0"/>
                <a:sym typeface="Droid Sans Mono"/>
                <a:hlinkClick r:id="rId7"/>
              </a:rPr>
              <a:t>Methods included</a:t>
            </a:r>
            <a:r>
              <a:rPr lang="en-US" sz="1890" baseline="30000" dirty="0">
                <a:latin typeface="Calibri" panose="020F0502020204030204" pitchFamily="34" charset="0"/>
                <a:ea typeface="Droid Sans Mono"/>
                <a:cs typeface="Calibri" panose="020F0502020204030204" pitchFamily="34" charset="0"/>
                <a:sym typeface="Droid Sans Mono"/>
              </a:rPr>
              <a:t>. </a:t>
            </a:r>
            <a:r>
              <a:rPr lang="en-US" sz="1890" baseline="30000" dirty="0" err="1">
                <a:latin typeface="Calibri" panose="020F0502020204030204" pitchFamily="34" charset="0"/>
                <a:ea typeface="Droid Sans Mono"/>
                <a:cs typeface="Calibri" panose="020F0502020204030204" pitchFamily="34" charset="0"/>
                <a:sym typeface="Droid Sans Mono"/>
              </a:rPr>
              <a:t>Commun</a:t>
            </a:r>
            <a:r>
              <a:rPr lang="en-US" sz="1890" baseline="30000" dirty="0">
                <a:latin typeface="Calibri" panose="020F0502020204030204" pitchFamily="34" charset="0"/>
                <a:ea typeface="Droid Sans Mono"/>
                <a:cs typeface="Calibri" panose="020F0502020204030204" pitchFamily="34" charset="0"/>
                <a:sym typeface="Droid Sans Mono"/>
              </a:rPr>
              <a:t>. ACM.]</a:t>
            </a:r>
            <a:endParaRPr sz="1890" baseline="30000" dirty="0">
              <a:latin typeface="Calibri" panose="020F0502020204030204" pitchFamily="34" charset="0"/>
              <a:ea typeface="Droid Sans Mono"/>
              <a:cs typeface="Calibri" panose="020F0502020204030204" pitchFamily="34" charset="0"/>
              <a:sym typeface="Droid Sans Mono"/>
            </a:endParaRPr>
          </a:p>
        </p:txBody>
      </p:sp>
      <p:sp>
        <p:nvSpPr>
          <p:cNvPr id="15" name="TextBox 14">
            <a:extLst>
              <a:ext uri="{FF2B5EF4-FFF2-40B4-BE49-F238E27FC236}">
                <a16:creationId xmlns:a16="http://schemas.microsoft.com/office/drawing/2014/main" id="{D5BA85EE-422A-722D-19BC-9F5407CAB217}"/>
              </a:ext>
            </a:extLst>
          </p:cNvPr>
          <p:cNvSpPr txBox="1"/>
          <p:nvPr/>
        </p:nvSpPr>
        <p:spPr>
          <a:xfrm>
            <a:off x="693047" y="904750"/>
            <a:ext cx="5760156" cy="375680"/>
          </a:xfrm>
          <a:prstGeom prst="rect">
            <a:avLst/>
          </a:prstGeom>
          <a:noFill/>
        </p:spPr>
        <p:txBody>
          <a:bodyPr wrap="square">
            <a:spAutoFit/>
          </a:bodyPr>
          <a:lstStyle/>
          <a:p>
            <a:pPr marL="6000" defTabSz="864017">
              <a:lnSpc>
                <a:spcPct val="115000"/>
              </a:lnSpc>
              <a:buClrTx/>
              <a:buSzPts val="1500"/>
            </a:pPr>
            <a:r>
              <a:rPr lang="en-US" sz="1701" kern="1200" dirty="0">
                <a:solidFill>
                  <a:srgbClr val="1464C8"/>
                </a:solidFill>
                <a:latin typeface="FS Me Pro"/>
                <a:ea typeface="+mn-ea"/>
                <a:cs typeface="+mn-cs"/>
              </a:rPr>
              <a:t>[</a:t>
            </a:r>
            <a:r>
              <a:rPr lang="en-US" sz="1701" u="sng" kern="1200" dirty="0">
                <a:solidFill>
                  <a:srgbClr val="1464C8"/>
                </a:solidFill>
                <a:latin typeface="FS Me Pro"/>
                <a:ea typeface="+mn-ea"/>
                <a:cs typeface="+mn-cs"/>
              </a:rPr>
              <a:t>TU/e</a:t>
            </a:r>
            <a:r>
              <a:rPr lang="en-US" sz="1701" kern="1200" dirty="0">
                <a:solidFill>
                  <a:srgbClr val="1464C8"/>
                </a:solidFill>
                <a:latin typeface="FS Me Pro"/>
                <a:ea typeface="+mn-ea"/>
                <a:cs typeface="+mn-cs"/>
              </a:rPr>
              <a:t>, ISRD, Keysight, TNO, TU Delft, SURF, VU]</a:t>
            </a:r>
          </a:p>
        </p:txBody>
      </p:sp>
      <p:sp>
        <p:nvSpPr>
          <p:cNvPr id="16" name="TextBox 15">
            <a:extLst>
              <a:ext uri="{FF2B5EF4-FFF2-40B4-BE49-F238E27FC236}">
                <a16:creationId xmlns:a16="http://schemas.microsoft.com/office/drawing/2014/main" id="{793EABE5-FE80-DC0B-3840-D35C98ED8303}"/>
              </a:ext>
            </a:extLst>
          </p:cNvPr>
          <p:cNvSpPr txBox="1"/>
          <p:nvPr/>
        </p:nvSpPr>
        <p:spPr>
          <a:xfrm>
            <a:off x="7573085" y="-8438"/>
            <a:ext cx="3811304" cy="295915"/>
          </a:xfrm>
          <a:prstGeom prst="rect">
            <a:avLst/>
          </a:prstGeom>
          <a:noFill/>
        </p:spPr>
        <p:txBody>
          <a:bodyPr wrap="square">
            <a:spAutoFit/>
          </a:bodyPr>
          <a:lstStyle/>
          <a:p>
            <a:pPr defTabSz="864017">
              <a:buClrTx/>
            </a:pPr>
            <a:r>
              <a:rPr lang="en-US" sz="1323" kern="1200" dirty="0">
                <a:solidFill>
                  <a:srgbClr val="C00000"/>
                </a:solidFill>
                <a:latin typeface="FS Me Pro"/>
                <a:ea typeface="+mn-ea"/>
                <a:cs typeface="+mn-cs"/>
              </a:rPr>
              <a:t>Disclaimer: Examples only for illustrative purpose.</a:t>
            </a:r>
          </a:p>
        </p:txBody>
      </p:sp>
      <p:sp>
        <p:nvSpPr>
          <p:cNvPr id="3" name="TextBox 2">
            <a:extLst>
              <a:ext uri="{FF2B5EF4-FFF2-40B4-BE49-F238E27FC236}">
                <a16:creationId xmlns:a16="http://schemas.microsoft.com/office/drawing/2014/main" id="{6D81C0A9-BF6F-AE67-3B07-2916A24F6BA1}"/>
              </a:ext>
            </a:extLst>
          </p:cNvPr>
          <p:cNvSpPr txBox="1"/>
          <p:nvPr/>
        </p:nvSpPr>
        <p:spPr>
          <a:xfrm>
            <a:off x="5075393" y="882903"/>
            <a:ext cx="1891754" cy="375680"/>
          </a:xfrm>
          <a:prstGeom prst="rect">
            <a:avLst/>
          </a:prstGeom>
          <a:noFill/>
        </p:spPr>
        <p:txBody>
          <a:bodyPr wrap="square">
            <a:spAutoFit/>
          </a:bodyPr>
          <a:lstStyle/>
          <a:p>
            <a:pPr marL="6000" defTabSz="864017">
              <a:lnSpc>
                <a:spcPct val="115000"/>
              </a:lnSpc>
              <a:buClrTx/>
              <a:buSzPts val="1500"/>
            </a:pPr>
            <a:r>
              <a:rPr lang="en-US" sz="1701" kern="1200" dirty="0">
                <a:solidFill>
                  <a:srgbClr val="1464C8"/>
                </a:solidFill>
                <a:latin typeface="FS Me Pro"/>
                <a:ea typeface="+mn-ea"/>
                <a:cs typeface="+mn-cs"/>
              </a:rPr>
              <a:t>[</a:t>
            </a:r>
            <a:r>
              <a:rPr lang="en-US" sz="1701" u="sng" kern="1200" dirty="0">
                <a:solidFill>
                  <a:srgbClr val="1464C8"/>
                </a:solidFill>
                <a:latin typeface="FS Me Pro"/>
                <a:ea typeface="+mn-ea"/>
                <a:cs typeface="+mn-cs"/>
              </a:rPr>
              <a:t>suggested lead</a:t>
            </a:r>
            <a:r>
              <a:rPr lang="en-US" sz="1701" kern="1200" dirty="0">
                <a:solidFill>
                  <a:srgbClr val="1464C8"/>
                </a:solidFill>
                <a:latin typeface="FS Me Pro"/>
                <a:ea typeface="+mn-ea"/>
                <a:cs typeface="+mn-cs"/>
              </a:rPr>
              <a:t>]</a:t>
            </a:r>
          </a:p>
        </p:txBody>
      </p:sp>
    </p:spTree>
    <p:extLst>
      <p:ext uri="{BB962C8B-B14F-4D97-AF65-F5344CB8AC3E}">
        <p14:creationId xmlns:p14="http://schemas.microsoft.com/office/powerpoint/2010/main" val="741910608"/>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09"/>
          <p:cNvSpPr/>
          <p:nvPr/>
        </p:nvSpPr>
        <p:spPr>
          <a:xfrm>
            <a:off x="1" y="5421745"/>
            <a:ext cx="10982036" cy="10584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pic>
        <p:nvPicPr>
          <p:cNvPr id="588" name="Google Shape;588;p109"/>
          <p:cNvPicPr preferRelativeResize="0"/>
          <p:nvPr/>
        </p:nvPicPr>
        <p:blipFill rotWithShape="1">
          <a:blip r:embed="rId3">
            <a:alphaModFix/>
          </a:blip>
          <a:srcRect t="16540" b="9012"/>
          <a:stretch/>
        </p:blipFill>
        <p:spPr>
          <a:xfrm>
            <a:off x="7691523" y="1475040"/>
            <a:ext cx="3246088" cy="3108960"/>
          </a:xfrm>
          <a:prstGeom prst="rect">
            <a:avLst/>
          </a:prstGeom>
          <a:noFill/>
          <a:ln>
            <a:noFill/>
          </a:ln>
        </p:spPr>
      </p:pic>
      <p:pic>
        <p:nvPicPr>
          <p:cNvPr id="589" name="Google Shape;589;p109"/>
          <p:cNvPicPr preferRelativeResize="0"/>
          <p:nvPr/>
        </p:nvPicPr>
        <p:blipFill rotWithShape="1">
          <a:blip r:embed="rId4">
            <a:alphaModFix/>
          </a:blip>
          <a:srcRect l="7644" r="1994"/>
          <a:stretch/>
        </p:blipFill>
        <p:spPr>
          <a:xfrm>
            <a:off x="5212080" y="1790694"/>
            <a:ext cx="2377440" cy="2808076"/>
          </a:xfrm>
          <a:prstGeom prst="rect">
            <a:avLst/>
          </a:prstGeom>
          <a:noFill/>
          <a:ln>
            <a:noFill/>
          </a:ln>
        </p:spPr>
      </p:pic>
      <p:sp>
        <p:nvSpPr>
          <p:cNvPr id="590" name="Google Shape;590;p109"/>
          <p:cNvSpPr/>
          <p:nvPr/>
        </p:nvSpPr>
        <p:spPr>
          <a:xfrm>
            <a:off x="8862678" y="2823543"/>
            <a:ext cx="360010" cy="360010"/>
          </a:xfrm>
          <a:prstGeom prst="ellipse">
            <a:avLst/>
          </a:prstGeom>
          <a:noFill/>
          <a:ln w="571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91" name="Google Shape;591;p109"/>
          <p:cNvCxnSpPr/>
          <p:nvPr/>
        </p:nvCxnSpPr>
        <p:spPr>
          <a:xfrm rot="10800000" flipH="1">
            <a:off x="6667769" y="3029520"/>
            <a:ext cx="2054201" cy="15716"/>
          </a:xfrm>
          <a:prstGeom prst="straightConnector1">
            <a:avLst/>
          </a:prstGeom>
          <a:noFill/>
          <a:ln w="57150" cap="flat" cmpd="sng">
            <a:solidFill>
              <a:schemeClr val="dk1"/>
            </a:solidFill>
            <a:prstDash val="solid"/>
            <a:round/>
            <a:headEnd type="none" w="sm" len="sm"/>
            <a:tailEnd type="stealth" w="med" len="med"/>
          </a:ln>
        </p:spPr>
      </p:cxnSp>
      <p:sp>
        <p:nvSpPr>
          <p:cNvPr id="592" name="Google Shape;592;p109"/>
          <p:cNvSpPr txBox="1"/>
          <p:nvPr/>
        </p:nvSpPr>
        <p:spPr>
          <a:xfrm>
            <a:off x="5674083" y="3999482"/>
            <a:ext cx="2155140" cy="6739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90"/>
              <a:buFont typeface="Arial"/>
              <a:buNone/>
            </a:pPr>
            <a:r>
              <a:rPr lang="en-US" sz="1890" b="0" i="0" u="none" strike="noStrike" cap="none">
                <a:solidFill>
                  <a:srgbClr val="000000"/>
                </a:solidFill>
                <a:latin typeface="Tahoma"/>
                <a:ea typeface="Tahoma"/>
                <a:cs typeface="Tahoma"/>
                <a:sym typeface="Tahoma"/>
              </a:rPr>
              <a:t>pop: 16.5 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90"/>
              <a:buFont typeface="Arial"/>
              <a:buNone/>
            </a:pPr>
            <a:endParaRPr sz="1890" b="0" i="0" u="none" strike="noStrike" cap="none">
              <a:solidFill>
                <a:srgbClr val="000000"/>
              </a:solidFill>
              <a:latin typeface="Tahoma"/>
              <a:ea typeface="Tahoma"/>
              <a:cs typeface="Tahoma"/>
              <a:sym typeface="Tahoma"/>
            </a:endParaRPr>
          </a:p>
        </p:txBody>
      </p:sp>
      <p:pic>
        <p:nvPicPr>
          <p:cNvPr id="593" name="Google Shape;593;p109"/>
          <p:cNvPicPr preferRelativeResize="0"/>
          <p:nvPr/>
        </p:nvPicPr>
        <p:blipFill rotWithShape="1">
          <a:blip r:embed="rId5">
            <a:alphaModFix/>
          </a:blip>
          <a:srcRect/>
          <a:stretch/>
        </p:blipFill>
        <p:spPr>
          <a:xfrm>
            <a:off x="365344" y="1502361"/>
            <a:ext cx="2438400" cy="1219200"/>
          </a:xfrm>
          <a:prstGeom prst="rect">
            <a:avLst/>
          </a:prstGeom>
          <a:noFill/>
          <a:ln>
            <a:noFill/>
          </a:ln>
        </p:spPr>
      </p:pic>
      <p:sp>
        <p:nvSpPr>
          <p:cNvPr id="594" name="Google Shape;594;p109"/>
          <p:cNvSpPr txBox="1"/>
          <p:nvPr/>
        </p:nvSpPr>
        <p:spPr>
          <a:xfrm>
            <a:off x="2855221" y="3043219"/>
            <a:ext cx="2117156" cy="9648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90"/>
              <a:buFont typeface="Arial"/>
              <a:buNone/>
            </a:pPr>
            <a:r>
              <a:rPr lang="en-US" sz="1890" b="0" i="0" u="none" strike="noStrike" cap="none">
                <a:solidFill>
                  <a:srgbClr val="000000"/>
                </a:solidFill>
                <a:latin typeface="Tahoma"/>
                <a:ea typeface="Tahoma"/>
                <a:cs typeface="Tahoma"/>
                <a:sym typeface="Tahoma"/>
              </a:rPr>
              <a:t>founded 1880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90"/>
              <a:buFont typeface="Arial"/>
              <a:buNone/>
            </a:pPr>
            <a:r>
              <a:rPr lang="en-US" sz="1890" b="0" i="0" u="none" strike="noStrike" cap="none">
                <a:solidFill>
                  <a:srgbClr val="000000"/>
                </a:solidFill>
                <a:latin typeface="Tahoma"/>
                <a:ea typeface="Tahoma"/>
                <a:cs typeface="Tahoma"/>
                <a:sym typeface="Tahoma"/>
              </a:rPr>
              <a:t>pop: &gt;25,000</a:t>
            </a:r>
            <a:br>
              <a:rPr lang="en-US" sz="1890" b="0" i="0" u="none" strike="noStrike" cap="none">
                <a:solidFill>
                  <a:srgbClr val="000000"/>
                </a:solidFill>
                <a:latin typeface="Tahoma"/>
                <a:ea typeface="Tahoma"/>
                <a:cs typeface="Tahoma"/>
                <a:sym typeface="Tahoma"/>
              </a:rPr>
            </a:br>
            <a:r>
              <a:rPr lang="en-US" sz="1890" b="0" i="0" u="none" strike="noStrike" cap="none">
                <a:solidFill>
                  <a:srgbClr val="000000"/>
                </a:solidFill>
                <a:latin typeface="Tahoma"/>
                <a:ea typeface="Tahoma"/>
                <a:cs typeface="Tahoma"/>
                <a:sym typeface="Tahoma"/>
              </a:rPr>
              <a:t>    (~ 5,000 staff) </a:t>
            </a:r>
            <a:endParaRPr sz="1400" b="0" i="0" u="none" strike="noStrike" cap="none">
              <a:solidFill>
                <a:srgbClr val="000000"/>
              </a:solidFill>
              <a:latin typeface="Arial"/>
              <a:ea typeface="Arial"/>
              <a:cs typeface="Arial"/>
              <a:sym typeface="Arial"/>
            </a:endParaRPr>
          </a:p>
        </p:txBody>
      </p:sp>
      <p:sp>
        <p:nvSpPr>
          <p:cNvPr id="595" name="Google Shape;595;p109"/>
          <p:cNvSpPr txBox="1"/>
          <p:nvPr/>
        </p:nvSpPr>
        <p:spPr>
          <a:xfrm>
            <a:off x="2853206" y="1765439"/>
            <a:ext cx="2416880" cy="6739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90"/>
              <a:buFont typeface="Arial"/>
              <a:buNone/>
            </a:pPr>
            <a:r>
              <a:rPr lang="en-US" sz="1890" b="0" i="0" u="none" strike="noStrike" cap="none">
                <a:solidFill>
                  <a:srgbClr val="000000"/>
                </a:solidFill>
                <a:latin typeface="Tahoma"/>
                <a:ea typeface="Tahoma"/>
                <a:cs typeface="Tahoma"/>
                <a:sym typeface="Tahoma"/>
              </a:rPr>
              <a:t>founded 10</a:t>
            </a:r>
            <a:r>
              <a:rPr lang="en-US" sz="1890" b="0" i="0" u="none" strike="noStrike" cap="none" baseline="30000">
                <a:solidFill>
                  <a:srgbClr val="000000"/>
                </a:solidFill>
                <a:latin typeface="Tahoma"/>
                <a:ea typeface="Tahoma"/>
                <a:cs typeface="Tahoma"/>
                <a:sym typeface="Tahoma"/>
              </a:rPr>
              <a:t>th</a:t>
            </a:r>
            <a:r>
              <a:rPr lang="en-US" sz="1890" b="0" i="0" u="none" strike="noStrike" cap="none">
                <a:solidFill>
                  <a:srgbClr val="000000"/>
                </a:solidFill>
                <a:latin typeface="Tahoma"/>
                <a:ea typeface="Tahoma"/>
                <a:cs typeface="Tahoma"/>
                <a:sym typeface="Tahoma"/>
              </a:rPr>
              <a:t> century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90"/>
              <a:buFont typeface="Arial"/>
              <a:buNone/>
            </a:pPr>
            <a:r>
              <a:rPr lang="en-US" sz="1890" b="0" i="0" u="none" strike="noStrike" cap="none">
                <a:solidFill>
                  <a:srgbClr val="000000"/>
                </a:solidFill>
                <a:latin typeface="Tahoma"/>
                <a:ea typeface="Tahoma"/>
                <a:cs typeface="Tahoma"/>
                <a:sym typeface="Tahoma"/>
              </a:rPr>
              <a:t>pop: 850,000 </a:t>
            </a:r>
            <a:endParaRPr sz="1400" b="0" i="0" u="none" strike="noStrike" cap="none">
              <a:solidFill>
                <a:srgbClr val="000000"/>
              </a:solidFill>
              <a:latin typeface="Arial"/>
              <a:ea typeface="Arial"/>
              <a:cs typeface="Arial"/>
              <a:sym typeface="Arial"/>
            </a:endParaRPr>
          </a:p>
        </p:txBody>
      </p:sp>
      <p:pic>
        <p:nvPicPr>
          <p:cNvPr id="596" name="Google Shape;596;p109"/>
          <p:cNvPicPr preferRelativeResize="0"/>
          <p:nvPr/>
        </p:nvPicPr>
        <p:blipFill rotWithShape="1">
          <a:blip r:embed="rId6">
            <a:alphaModFix/>
          </a:blip>
          <a:srcRect/>
          <a:stretch/>
        </p:blipFill>
        <p:spPr>
          <a:xfrm>
            <a:off x="373052" y="2764100"/>
            <a:ext cx="2430692" cy="1402515"/>
          </a:xfrm>
          <a:prstGeom prst="rect">
            <a:avLst/>
          </a:prstGeom>
          <a:noFill/>
          <a:ln>
            <a:noFill/>
          </a:ln>
        </p:spPr>
      </p:pic>
      <p:sp>
        <p:nvSpPr>
          <p:cNvPr id="597" name="Google Shape;597;p109"/>
          <p:cNvSpPr txBox="1"/>
          <p:nvPr/>
        </p:nvSpPr>
        <p:spPr>
          <a:xfrm>
            <a:off x="2939926" y="1448953"/>
            <a:ext cx="1463706" cy="383141"/>
          </a:xfrm>
          <a:prstGeom prst="rect">
            <a:avLst/>
          </a:prstGeom>
          <a:solidFill>
            <a:srgbClr val="F2F2F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90"/>
              <a:buFont typeface="Arial"/>
              <a:buNone/>
            </a:pPr>
            <a:r>
              <a:rPr lang="en-US" sz="1890" b="0" i="0" u="none" strike="noStrike" cap="none">
                <a:solidFill>
                  <a:srgbClr val="000000"/>
                </a:solidFill>
                <a:latin typeface="Tahoma"/>
                <a:ea typeface="Tahoma"/>
                <a:cs typeface="Tahoma"/>
                <a:sym typeface="Tahoma"/>
              </a:rPr>
              <a:t>Amsterdam</a:t>
            </a:r>
            <a:endParaRPr sz="1400" b="0" i="0" u="none" strike="noStrike" cap="none">
              <a:solidFill>
                <a:srgbClr val="000000"/>
              </a:solidFill>
              <a:latin typeface="Arial"/>
              <a:ea typeface="Arial"/>
              <a:cs typeface="Arial"/>
              <a:sym typeface="Arial"/>
            </a:endParaRPr>
          </a:p>
        </p:txBody>
      </p:sp>
      <p:sp>
        <p:nvSpPr>
          <p:cNvPr id="598" name="Google Shape;598;p109"/>
          <p:cNvSpPr txBox="1"/>
          <p:nvPr/>
        </p:nvSpPr>
        <p:spPr>
          <a:xfrm>
            <a:off x="5202818" y="1399926"/>
            <a:ext cx="2390679" cy="383141"/>
          </a:xfrm>
          <a:prstGeom prst="rect">
            <a:avLst/>
          </a:prstGeom>
          <a:solidFill>
            <a:srgbClr val="F2F2F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90"/>
              <a:buFont typeface="Arial"/>
              <a:buNone/>
            </a:pPr>
            <a:r>
              <a:rPr lang="en-US" sz="1890" b="0" i="0" u="none" strike="noStrike" cap="none">
                <a:solidFill>
                  <a:srgbClr val="000000"/>
                </a:solidFill>
                <a:latin typeface="Tahoma"/>
                <a:ea typeface="Tahoma"/>
                <a:cs typeface="Tahoma"/>
                <a:sym typeface="Tahoma"/>
              </a:rPr>
              <a:t>The Netherlands</a:t>
            </a:r>
            <a:endParaRPr sz="1400" b="0" i="0" u="none" strike="noStrike" cap="none">
              <a:solidFill>
                <a:srgbClr val="000000"/>
              </a:solidFill>
              <a:latin typeface="Arial"/>
              <a:ea typeface="Arial"/>
              <a:cs typeface="Arial"/>
              <a:sym typeface="Arial"/>
            </a:endParaRPr>
          </a:p>
        </p:txBody>
      </p:sp>
      <p:sp>
        <p:nvSpPr>
          <p:cNvPr id="599" name="Google Shape;599;p109"/>
          <p:cNvSpPr txBox="1"/>
          <p:nvPr/>
        </p:nvSpPr>
        <p:spPr>
          <a:xfrm>
            <a:off x="7750160" y="1399926"/>
            <a:ext cx="3115340" cy="383141"/>
          </a:xfrm>
          <a:prstGeom prst="rect">
            <a:avLst/>
          </a:prstGeom>
          <a:solidFill>
            <a:srgbClr val="F2F2F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90"/>
              <a:buFont typeface="Arial"/>
              <a:buNone/>
            </a:pPr>
            <a:r>
              <a:rPr lang="en-US" sz="1890" b="0" i="0" u="none" strike="noStrike" cap="none">
                <a:solidFill>
                  <a:srgbClr val="000000"/>
                </a:solidFill>
                <a:latin typeface="Tahoma"/>
                <a:ea typeface="Tahoma"/>
                <a:cs typeface="Tahoma"/>
                <a:sym typeface="Tahoma"/>
              </a:rPr>
              <a:t>Europe</a:t>
            </a:r>
            <a:endParaRPr sz="1400" b="0" i="0" u="none" strike="noStrike" cap="none">
              <a:solidFill>
                <a:srgbClr val="000000"/>
              </a:solidFill>
              <a:latin typeface="Arial"/>
              <a:ea typeface="Arial"/>
              <a:cs typeface="Arial"/>
              <a:sym typeface="Arial"/>
            </a:endParaRPr>
          </a:p>
        </p:txBody>
      </p:sp>
      <p:sp>
        <p:nvSpPr>
          <p:cNvPr id="600" name="Google Shape;600;p109"/>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B0F0"/>
              </a:buClr>
              <a:buSzPts val="1800"/>
              <a:buNone/>
            </a:pPr>
            <a:fld id="{00000000-1234-1234-1234-123412341234}" type="slidenum">
              <a:rPr lang="en-US"/>
              <a:t>3</a:t>
            </a:fld>
            <a:endParaRPr/>
          </a:p>
        </p:txBody>
      </p:sp>
      <p:sp>
        <p:nvSpPr>
          <p:cNvPr id="601" name="Google Shape;601;p109"/>
          <p:cNvSpPr/>
          <p:nvPr/>
        </p:nvSpPr>
        <p:spPr>
          <a:xfrm rot="10800000" flipH="1">
            <a:off x="847281" y="1131782"/>
            <a:ext cx="181504" cy="102004"/>
          </a:xfrm>
          <a:prstGeom prst="triangle">
            <a:avLst>
              <a:gd name="adj" fmla="val 50000"/>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602" name="Google Shape;602;p109"/>
          <p:cNvSpPr txBox="1"/>
          <p:nvPr/>
        </p:nvSpPr>
        <p:spPr>
          <a:xfrm>
            <a:off x="365344" y="110206"/>
            <a:ext cx="10924956" cy="1020500"/>
          </a:xfrm>
          <a:prstGeom prst="rect">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105820"/>
              </a:lnSpc>
              <a:spcBef>
                <a:spcPts val="0"/>
              </a:spcBef>
              <a:spcAft>
                <a:spcPts val="0"/>
              </a:spcAft>
              <a:buClr>
                <a:srgbClr val="000000"/>
              </a:buClr>
              <a:buSzPts val="3024"/>
              <a:buFont typeface="Arial"/>
              <a:buNone/>
            </a:pPr>
            <a:r>
              <a:rPr lang="en-US" sz="3024" b="0" i="0" u="none" strike="noStrike" cap="none">
                <a:solidFill>
                  <a:srgbClr val="FFFFFF"/>
                </a:solidFill>
                <a:latin typeface="Calibri"/>
                <a:ea typeface="Calibri"/>
                <a:cs typeface="Calibri"/>
                <a:sym typeface="Calibri"/>
              </a:rPr>
              <a:t>VU AMSTERDAM &lt; SCHIPHOL &lt; THE NETHERLANDS &lt; EUROPE</a:t>
            </a:r>
            <a:endParaRPr sz="3024" b="0" i="0" u="none" strike="noStrike" cap="none">
              <a:solidFill>
                <a:srgbClr val="FFFFFF"/>
              </a:solidFill>
              <a:latin typeface="Calibri"/>
              <a:ea typeface="Calibri"/>
              <a:cs typeface="Calibri"/>
              <a:sym typeface="Calibri"/>
            </a:endParaRPr>
          </a:p>
        </p:txBody>
      </p:sp>
      <p:pic>
        <p:nvPicPr>
          <p:cNvPr id="603" name="Google Shape;603;p109" descr="Image result for vu amsterdam"/>
          <p:cNvPicPr preferRelativeResize="0"/>
          <p:nvPr/>
        </p:nvPicPr>
        <p:blipFill rotWithShape="1">
          <a:blip r:embed="rId7">
            <a:alphaModFix/>
          </a:blip>
          <a:srcRect/>
          <a:stretch/>
        </p:blipFill>
        <p:spPr>
          <a:xfrm>
            <a:off x="328885" y="4872333"/>
            <a:ext cx="4873932" cy="1409959"/>
          </a:xfrm>
          <a:prstGeom prst="rect">
            <a:avLst/>
          </a:prstGeom>
          <a:noFill/>
          <a:ln>
            <a:noFill/>
          </a:ln>
        </p:spPr>
      </p:pic>
      <p:sp>
        <p:nvSpPr>
          <p:cNvPr id="604" name="Google Shape;604;p109"/>
          <p:cNvSpPr txBox="1"/>
          <p:nvPr/>
        </p:nvSpPr>
        <p:spPr>
          <a:xfrm>
            <a:off x="2939926" y="2762214"/>
            <a:ext cx="1463706" cy="383141"/>
          </a:xfrm>
          <a:prstGeom prst="rect">
            <a:avLst/>
          </a:prstGeom>
          <a:solidFill>
            <a:srgbClr val="F2F2F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90"/>
              <a:buFont typeface="Arial"/>
              <a:buNone/>
            </a:pPr>
            <a:r>
              <a:rPr lang="en-US" sz="1890" b="0" i="0" u="none" strike="noStrike" cap="none">
                <a:solidFill>
                  <a:srgbClr val="000000"/>
                </a:solidFill>
                <a:latin typeface="Tahoma"/>
                <a:ea typeface="Tahoma"/>
                <a:cs typeface="Tahoma"/>
                <a:sym typeface="Tahoma"/>
              </a:rPr>
              <a:t>VU</a:t>
            </a:r>
            <a:endParaRPr sz="1400" b="0" i="0" u="none" strike="noStrike" cap="none">
              <a:solidFill>
                <a:srgbClr val="000000"/>
              </a:solidFill>
              <a:latin typeface="Arial"/>
              <a:ea typeface="Arial"/>
              <a:cs typeface="Arial"/>
              <a:sym typeface="Arial"/>
            </a:endParaRPr>
          </a:p>
        </p:txBody>
      </p:sp>
      <p:cxnSp>
        <p:nvCxnSpPr>
          <p:cNvPr id="605" name="Google Shape;605;p109"/>
          <p:cNvCxnSpPr/>
          <p:nvPr/>
        </p:nvCxnSpPr>
        <p:spPr>
          <a:xfrm>
            <a:off x="4520292" y="3045235"/>
            <a:ext cx="1451860" cy="0"/>
          </a:xfrm>
          <a:prstGeom prst="straightConnector1">
            <a:avLst/>
          </a:prstGeom>
          <a:noFill/>
          <a:ln w="57150" cap="flat" cmpd="sng">
            <a:solidFill>
              <a:schemeClr val="dk1"/>
            </a:solidFill>
            <a:prstDash val="solid"/>
            <a:round/>
            <a:headEnd type="none" w="sm" len="sm"/>
            <a:tailEnd type="stealth"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AB450C-1015-9663-6436-6E78407C293E}"/>
              </a:ext>
            </a:extLst>
          </p:cNvPr>
          <p:cNvSpPr>
            <a:spLocks noGrp="1"/>
          </p:cNvSpPr>
          <p:nvPr>
            <p:ph type="body" idx="1"/>
          </p:nvPr>
        </p:nvSpPr>
        <p:spPr>
          <a:xfrm>
            <a:off x="735295" y="1415093"/>
            <a:ext cx="10881900" cy="4534422"/>
          </a:xfrm>
        </p:spPr>
        <p:txBody>
          <a:bodyPr/>
          <a:lstStyle/>
          <a:p>
            <a:pPr marL="120002" indent="0">
              <a:buNone/>
            </a:pPr>
            <a:r>
              <a:rPr lang="en-US" sz="1701" b="1" dirty="0">
                <a:solidFill>
                  <a:srgbClr val="71A4C3"/>
                </a:solidFill>
              </a:rPr>
              <a:t>Objective</a:t>
            </a:r>
            <a:r>
              <a:rPr lang="en-US" sz="1701" dirty="0">
                <a:cs typeface="Calibri" panose="020F0502020204030204" pitchFamily="34" charset="0"/>
              </a:rPr>
              <a:t>: Develop software components and pipelines to reduce </a:t>
            </a:r>
            <a:br>
              <a:rPr lang="en-US" sz="1701" dirty="0">
                <a:cs typeface="Calibri" panose="020F0502020204030204" pitchFamily="34" charset="0"/>
              </a:rPr>
            </a:br>
            <a:r>
              <a:rPr lang="en-US" sz="1701" dirty="0">
                <a:cs typeface="Calibri" panose="020F0502020204030204" pitchFamily="34" charset="0"/>
              </a:rPr>
              <a:t>complexity through declarative app deployment and operation (ADO)</a:t>
            </a:r>
            <a:endParaRPr lang="en-US" sz="1701" i="1" dirty="0">
              <a:cs typeface="Calibri" panose="020F0502020204030204" pitchFamily="34" charset="0"/>
            </a:endParaRPr>
          </a:p>
          <a:p>
            <a:pPr marL="120002" indent="0">
              <a:buNone/>
            </a:pPr>
            <a:endParaRPr lang="en-US" sz="945" dirty="0">
              <a:cs typeface="Calibri" panose="020F0502020204030204" pitchFamily="34" charset="0"/>
            </a:endParaRPr>
          </a:p>
          <a:p>
            <a:pPr marL="120002" indent="0">
              <a:buNone/>
            </a:pPr>
            <a:r>
              <a:rPr lang="en-US" sz="1701" b="1" dirty="0">
                <a:solidFill>
                  <a:srgbClr val="71A4C3"/>
                </a:solidFill>
              </a:rPr>
              <a:t>Approaches</a:t>
            </a:r>
            <a:r>
              <a:rPr lang="en-US" sz="1701" dirty="0">
                <a:cs typeface="Calibri" panose="020F0502020204030204" pitchFamily="34" charset="0"/>
              </a:rPr>
              <a:t>:</a:t>
            </a:r>
          </a:p>
          <a:p>
            <a:r>
              <a:rPr lang="en-US" sz="1323" dirty="0"/>
              <a:t>Understand diversity of services, devices, and </a:t>
            </a:r>
            <a:br>
              <a:rPr lang="en-US" sz="1323" dirty="0"/>
            </a:br>
            <a:r>
              <a:rPr lang="en-US" sz="1323" dirty="0"/>
              <a:t>app requirements, incl. dependability, security,</a:t>
            </a:r>
            <a:br>
              <a:rPr lang="en-US" sz="1323" dirty="0"/>
            </a:br>
            <a:r>
              <a:rPr lang="en-US" sz="1323" dirty="0"/>
              <a:t>trust, and fast communication and control paths</a:t>
            </a:r>
          </a:p>
          <a:p>
            <a:r>
              <a:rPr lang="en-US" sz="1323" dirty="0"/>
              <a:t>Take declarative approach to ADO</a:t>
            </a:r>
          </a:p>
          <a:p>
            <a:r>
              <a:rPr lang="en-US" sz="1323" dirty="0"/>
              <a:t>Orchestrate Service-to-Service and App-to-App</a:t>
            </a:r>
            <a:br>
              <a:rPr lang="en-US" sz="1323" dirty="0"/>
            </a:br>
            <a:r>
              <a:rPr lang="en-US" sz="1323" dirty="0"/>
              <a:t>networking, through mesh services</a:t>
            </a:r>
            <a:br>
              <a:rPr lang="en-US" sz="1323" dirty="0"/>
            </a:br>
            <a:endParaRPr lang="en-US" sz="1323" dirty="0"/>
          </a:p>
          <a:p>
            <a:pPr marL="120002" indent="0">
              <a:buNone/>
            </a:pPr>
            <a:r>
              <a:rPr lang="en-US" sz="1701" b="1" dirty="0">
                <a:solidFill>
                  <a:srgbClr val="71A4C3"/>
                </a:solidFill>
              </a:rPr>
              <a:t>Outputs</a:t>
            </a:r>
            <a:r>
              <a:rPr lang="en-US" sz="1701" dirty="0"/>
              <a:t>: </a:t>
            </a:r>
          </a:p>
          <a:p>
            <a:r>
              <a:rPr lang="en-US" sz="1323" dirty="0"/>
              <a:t>Software components for declarative deployment &amp;</a:t>
            </a:r>
            <a:br>
              <a:rPr lang="en-US" sz="1323" dirty="0"/>
            </a:br>
            <a:r>
              <a:rPr lang="en-US" sz="1323" dirty="0"/>
              <a:t>operation of 6G apps across the digital continuum</a:t>
            </a:r>
          </a:p>
          <a:p>
            <a:r>
              <a:rPr lang="en-US" sz="1323" dirty="0"/>
              <a:t>Front-end for </a:t>
            </a:r>
            <a:r>
              <a:rPr lang="en-GB" sz="1323" dirty="0"/>
              <a:t>event-driven serverless and </a:t>
            </a:r>
            <a:br>
              <a:rPr lang="en-GB" sz="1323" dirty="0"/>
            </a:br>
            <a:r>
              <a:rPr lang="en-GB" sz="1323" dirty="0"/>
              <a:t>data-streaming workflow apps</a:t>
            </a:r>
          </a:p>
          <a:p>
            <a:r>
              <a:rPr lang="en-GB" sz="1323" dirty="0"/>
              <a:t>Back-end services, incl. meshes, security w/ ACL, etc.</a:t>
            </a:r>
            <a:br>
              <a:rPr lang="en-GB" sz="1323" dirty="0"/>
            </a:br>
            <a:endParaRPr lang="en-GB" sz="945" dirty="0"/>
          </a:p>
          <a:p>
            <a:r>
              <a:rPr lang="en-GB" sz="1701" b="1" dirty="0">
                <a:solidFill>
                  <a:schemeClr val="bg2"/>
                </a:solidFill>
              </a:rPr>
              <a:t>D2.2.2 (M48, M78): 6G DevOps Platform. </a:t>
            </a:r>
            <a:r>
              <a:rPr lang="en-GB" sz="1701" dirty="0">
                <a:solidFill>
                  <a:schemeClr val="bg2"/>
                </a:solidFill>
              </a:rPr>
              <a:t>Software (incl. algorithms) + website + demonstrator</a:t>
            </a:r>
          </a:p>
          <a:p>
            <a:r>
              <a:rPr lang="en-US" sz="1701" b="1" dirty="0">
                <a:solidFill>
                  <a:schemeClr val="bg2"/>
                </a:solidFill>
              </a:rPr>
              <a:t>MS2.2.10 (M60) + MS2.2.11 (M72): 2</a:t>
            </a:r>
            <a:r>
              <a:rPr lang="en-US" sz="1701" b="1" baseline="30000" dirty="0">
                <a:solidFill>
                  <a:schemeClr val="bg2"/>
                </a:solidFill>
              </a:rPr>
              <a:t>nd</a:t>
            </a:r>
            <a:r>
              <a:rPr lang="en-US" sz="1701" b="1" dirty="0">
                <a:solidFill>
                  <a:schemeClr val="bg2"/>
                </a:solidFill>
              </a:rPr>
              <a:t> SW release of the 6G DevOps platform </a:t>
            </a:r>
            <a:r>
              <a:rPr lang="en-US" sz="1701" dirty="0">
                <a:solidFill>
                  <a:schemeClr val="bg2"/>
                </a:solidFill>
              </a:rPr>
              <a:t>+ </a:t>
            </a:r>
            <a:r>
              <a:rPr lang="en-US" sz="1701" b="1" dirty="0">
                <a:solidFill>
                  <a:schemeClr val="bg2"/>
                </a:solidFill>
              </a:rPr>
              <a:t>Stakeholder</a:t>
            </a:r>
            <a:r>
              <a:rPr lang="en-US" sz="1701" dirty="0">
                <a:solidFill>
                  <a:schemeClr val="bg2"/>
                </a:solidFill>
              </a:rPr>
              <a:t> (beta) </a:t>
            </a:r>
            <a:r>
              <a:rPr lang="en-US" sz="1701" b="1" dirty="0">
                <a:solidFill>
                  <a:schemeClr val="bg2"/>
                </a:solidFill>
              </a:rPr>
              <a:t>testing</a:t>
            </a:r>
            <a:endParaRPr lang="en-US" sz="1701" dirty="0">
              <a:solidFill>
                <a:schemeClr val="bg2"/>
              </a:solidFill>
            </a:endParaRPr>
          </a:p>
        </p:txBody>
      </p:sp>
      <p:sp>
        <p:nvSpPr>
          <p:cNvPr id="5" name="Title 4">
            <a:extLst>
              <a:ext uri="{FF2B5EF4-FFF2-40B4-BE49-F238E27FC236}">
                <a16:creationId xmlns:a16="http://schemas.microsoft.com/office/drawing/2014/main" id="{2DAC9023-0003-64AD-8FC8-1332A123380B}"/>
              </a:ext>
            </a:extLst>
          </p:cNvPr>
          <p:cNvSpPr>
            <a:spLocks noGrp="1"/>
          </p:cNvSpPr>
          <p:nvPr>
            <p:ph type="title"/>
          </p:nvPr>
        </p:nvSpPr>
        <p:spPr/>
        <p:txBody>
          <a:bodyPr/>
          <a:lstStyle/>
          <a:p>
            <a:r>
              <a:rPr lang="en-US" dirty="0">
                <a:effectLst/>
              </a:rPr>
              <a:t>Declarative app deployment and operation (T2.2.2)</a:t>
            </a:r>
            <a:br>
              <a:rPr lang="en-US" dirty="0">
                <a:effectLst/>
              </a:rPr>
            </a:br>
            <a:endParaRPr lang="en-US" dirty="0"/>
          </a:p>
        </p:txBody>
      </p:sp>
      <p:grpSp>
        <p:nvGrpSpPr>
          <p:cNvPr id="10" name="Group 9">
            <a:extLst>
              <a:ext uri="{FF2B5EF4-FFF2-40B4-BE49-F238E27FC236}">
                <a16:creationId xmlns:a16="http://schemas.microsoft.com/office/drawing/2014/main" id="{7125D535-F2EF-A5E9-BC82-8446674D321D}"/>
              </a:ext>
            </a:extLst>
          </p:cNvPr>
          <p:cNvGrpSpPr/>
          <p:nvPr/>
        </p:nvGrpSpPr>
        <p:grpSpPr>
          <a:xfrm>
            <a:off x="5230634" y="3258149"/>
            <a:ext cx="6067924" cy="2268186"/>
            <a:chOff x="5625506" y="1235804"/>
            <a:chExt cx="6421713" cy="2400432"/>
          </a:xfrm>
        </p:grpSpPr>
        <p:sp>
          <p:nvSpPr>
            <p:cNvPr id="8" name="Google Shape;1275;p158">
              <a:extLst>
                <a:ext uri="{FF2B5EF4-FFF2-40B4-BE49-F238E27FC236}">
                  <a16:creationId xmlns:a16="http://schemas.microsoft.com/office/drawing/2014/main" id="{1BDF14C9-C00E-DB5F-622F-AFBFA80BED08}"/>
                </a:ext>
              </a:extLst>
            </p:cNvPr>
            <p:cNvSpPr txBox="1"/>
            <p:nvPr/>
          </p:nvSpPr>
          <p:spPr>
            <a:xfrm>
              <a:off x="5625506" y="2412935"/>
              <a:ext cx="2961628" cy="523194"/>
            </a:xfrm>
            <a:prstGeom prst="rect">
              <a:avLst/>
            </a:prstGeom>
            <a:noFill/>
            <a:ln>
              <a:noFill/>
            </a:ln>
          </p:spPr>
          <p:txBody>
            <a:bodyPr spcFirstLastPara="1" wrap="square" lIns="86388" tIns="43182" rIns="86388" bIns="43182" anchor="t" anchorCtr="0">
              <a:spAutoFit/>
            </a:bodyPr>
            <a:lstStyle/>
            <a:p>
              <a:pPr algn="ctr" defTabSz="864017">
                <a:buSzPts val="3200"/>
              </a:pPr>
              <a:r>
                <a:rPr lang="en-US" sz="2646" kern="1200" dirty="0">
                  <a:solidFill>
                    <a:srgbClr val="00B0F0"/>
                  </a:solidFill>
                  <a:latin typeface="Calibri" panose="020F0502020204030204" pitchFamily="34" charset="0"/>
                  <a:cs typeface="Calibri" panose="020F0502020204030204" pitchFamily="34" charset="0"/>
                </a:rPr>
                <a:t>Digital Continuum</a:t>
              </a:r>
              <a:endParaRPr sz="2646" kern="1200" dirty="0">
                <a:latin typeface="Calibri" panose="020F0502020204030204" pitchFamily="34" charset="0"/>
                <a:cs typeface="Calibri" panose="020F0502020204030204" pitchFamily="34" charset="0"/>
              </a:endParaRPr>
            </a:p>
          </p:txBody>
        </p:sp>
        <p:sp>
          <p:nvSpPr>
            <p:cNvPr id="9" name="Google Shape;1455;p125">
              <a:extLst>
                <a:ext uri="{FF2B5EF4-FFF2-40B4-BE49-F238E27FC236}">
                  <a16:creationId xmlns:a16="http://schemas.microsoft.com/office/drawing/2014/main" id="{A19532EA-BB0D-9CD0-D3D5-8EEA5064B812}"/>
                </a:ext>
              </a:extLst>
            </p:cNvPr>
            <p:cNvSpPr/>
            <p:nvPr/>
          </p:nvSpPr>
          <p:spPr>
            <a:xfrm>
              <a:off x="6067989" y="2990752"/>
              <a:ext cx="2519145" cy="645484"/>
            </a:xfrm>
            <a:prstGeom prst="rect">
              <a:avLst/>
            </a:prstGeom>
            <a:solidFill>
              <a:schemeClr val="lt1"/>
            </a:solidFill>
            <a:ln w="9525" cap="flat" cmpd="sng">
              <a:noFill/>
              <a:prstDash val="solid"/>
              <a:miter lim="800000"/>
              <a:headEnd type="none" w="sm" len="sm"/>
              <a:tailEnd type="none" w="sm" len="sm"/>
            </a:ln>
          </p:spPr>
          <p:txBody>
            <a:bodyPr spcFirstLastPara="1" wrap="square" lIns="0" tIns="43182" rIns="0" bIns="43182" anchor="t" anchorCtr="0">
              <a:noAutofit/>
            </a:bodyPr>
            <a:lstStyle/>
            <a:p>
              <a:pPr marL="324006" indent="-324006" defTabSz="864017">
                <a:buSzPts val="2800"/>
                <a:defRPr/>
              </a:pPr>
              <a:r>
                <a:rPr lang="en-US" sz="1890" baseline="30000" dirty="0">
                  <a:latin typeface="Calibri" panose="020F0502020204030204" pitchFamily="34" charset="0"/>
                  <a:ea typeface="Droid Sans Mono"/>
                  <a:cs typeface="Calibri" panose="020F0502020204030204" pitchFamily="34" charset="0"/>
                  <a:sym typeface="Droid Sans Mono"/>
                </a:rPr>
                <a:t>[Jansen et al. (2023) </a:t>
              </a:r>
              <a:r>
                <a:rPr lang="en-US" sz="1890" baseline="30000" dirty="0">
                  <a:latin typeface="Calibri" panose="020F0502020204030204" pitchFamily="34" charset="0"/>
                  <a:ea typeface="Droid Sans Mono"/>
                  <a:cs typeface="Calibri" panose="020F0502020204030204" pitchFamily="34" charset="0"/>
                  <a:sym typeface="Droid Sans Mono"/>
                  <a:hlinkClick r:id="rId3"/>
                </a:rPr>
                <a:t>The SPEC-RG Reference Architecture for the Compute Continuum</a:t>
              </a:r>
              <a:r>
                <a:rPr lang="en-US" sz="1890" baseline="30000" dirty="0">
                  <a:latin typeface="Calibri" panose="020F0502020204030204" pitchFamily="34" charset="0"/>
                  <a:ea typeface="Droid Sans Mono"/>
                  <a:cs typeface="Calibri" panose="020F0502020204030204" pitchFamily="34" charset="0"/>
                  <a:sym typeface="Droid Sans Mono"/>
                </a:rPr>
                <a:t>. CCGRID.]</a:t>
              </a:r>
              <a:endParaRPr sz="1890" baseline="30000" dirty="0">
                <a:latin typeface="Calibri" panose="020F0502020204030204" pitchFamily="34" charset="0"/>
                <a:ea typeface="Droid Sans Mono"/>
                <a:cs typeface="Calibri" panose="020F0502020204030204" pitchFamily="34" charset="0"/>
                <a:sym typeface="Droid Sans Mono"/>
              </a:endParaRPr>
            </a:p>
          </p:txBody>
        </p:sp>
        <p:pic>
          <p:nvPicPr>
            <p:cNvPr id="14" name="Picture 13">
              <a:extLst>
                <a:ext uri="{FF2B5EF4-FFF2-40B4-BE49-F238E27FC236}">
                  <a16:creationId xmlns:a16="http://schemas.microsoft.com/office/drawing/2014/main" id="{D7372ACA-B3E9-A0F0-82A3-5F4A17D3FB21}"/>
                </a:ext>
              </a:extLst>
            </p:cNvPr>
            <p:cNvPicPr>
              <a:picLocks noChangeAspect="1"/>
            </p:cNvPicPr>
            <p:nvPr/>
          </p:nvPicPr>
          <p:blipFill>
            <a:blip r:embed="rId4"/>
            <a:stretch>
              <a:fillRect/>
            </a:stretch>
          </p:blipFill>
          <p:spPr>
            <a:xfrm>
              <a:off x="8587134" y="1235804"/>
              <a:ext cx="3460085" cy="2393071"/>
            </a:xfrm>
            <a:prstGeom prst="rect">
              <a:avLst/>
            </a:prstGeom>
          </p:spPr>
        </p:pic>
      </p:grpSp>
      <p:sp>
        <p:nvSpPr>
          <p:cNvPr id="18" name="TextBox 17">
            <a:extLst>
              <a:ext uri="{FF2B5EF4-FFF2-40B4-BE49-F238E27FC236}">
                <a16:creationId xmlns:a16="http://schemas.microsoft.com/office/drawing/2014/main" id="{0507C280-02B4-84FF-C1C8-D9FD102F743B}"/>
              </a:ext>
            </a:extLst>
          </p:cNvPr>
          <p:cNvSpPr txBox="1"/>
          <p:nvPr/>
        </p:nvSpPr>
        <p:spPr>
          <a:xfrm>
            <a:off x="735295" y="953839"/>
            <a:ext cx="5821871" cy="375680"/>
          </a:xfrm>
          <a:prstGeom prst="rect">
            <a:avLst/>
          </a:prstGeom>
          <a:noFill/>
        </p:spPr>
        <p:txBody>
          <a:bodyPr wrap="square">
            <a:spAutoFit/>
          </a:bodyPr>
          <a:lstStyle/>
          <a:p>
            <a:pPr marL="6000" defTabSz="864017">
              <a:lnSpc>
                <a:spcPct val="115000"/>
              </a:lnSpc>
              <a:buClrTx/>
              <a:buSzPts val="1500"/>
            </a:pPr>
            <a:r>
              <a:rPr lang="en-US" sz="1701" kern="1200" dirty="0">
                <a:solidFill>
                  <a:srgbClr val="1464C8"/>
                </a:solidFill>
                <a:latin typeface="FS Me Pro"/>
                <a:ea typeface="+mn-ea"/>
                <a:cs typeface="+mn-cs"/>
              </a:rPr>
              <a:t>[</a:t>
            </a:r>
            <a:r>
              <a:rPr lang="en-US" sz="1701" u="sng" kern="1200" dirty="0" err="1">
                <a:solidFill>
                  <a:srgbClr val="1464C8"/>
                </a:solidFill>
                <a:latin typeface="FS Me Pro"/>
                <a:ea typeface="+mn-ea"/>
                <a:cs typeface="+mn-cs"/>
              </a:rPr>
              <a:t>Solvinity</a:t>
            </a:r>
            <a:r>
              <a:rPr lang="en-US" sz="1701" kern="1200" dirty="0">
                <a:solidFill>
                  <a:srgbClr val="1464C8"/>
                </a:solidFill>
                <a:latin typeface="FS Me Pro"/>
                <a:ea typeface="+mn-ea"/>
                <a:cs typeface="+mn-cs"/>
              </a:rPr>
              <a:t>, ISRD, SURF, TNO, VU]</a:t>
            </a:r>
          </a:p>
        </p:txBody>
      </p:sp>
      <p:grpSp>
        <p:nvGrpSpPr>
          <p:cNvPr id="11" name="Group 10">
            <a:extLst>
              <a:ext uri="{FF2B5EF4-FFF2-40B4-BE49-F238E27FC236}">
                <a16:creationId xmlns:a16="http://schemas.microsoft.com/office/drawing/2014/main" id="{65438ACB-6052-B279-5FAB-7D01DDA9F657}"/>
              </a:ext>
            </a:extLst>
          </p:cNvPr>
          <p:cNvGrpSpPr/>
          <p:nvPr/>
        </p:nvGrpSpPr>
        <p:grpSpPr>
          <a:xfrm>
            <a:off x="4810979" y="1037453"/>
            <a:ext cx="6450065" cy="2079681"/>
            <a:chOff x="5512156" y="3567800"/>
            <a:chExt cx="6826134" cy="2200936"/>
          </a:xfrm>
        </p:grpSpPr>
        <p:pic>
          <p:nvPicPr>
            <p:cNvPr id="15" name="Picture 14">
              <a:extLst>
                <a:ext uri="{FF2B5EF4-FFF2-40B4-BE49-F238E27FC236}">
                  <a16:creationId xmlns:a16="http://schemas.microsoft.com/office/drawing/2014/main" id="{E6908CD9-DCE2-DFCC-B71E-076E0ED7EC5C}"/>
                </a:ext>
              </a:extLst>
            </p:cNvPr>
            <p:cNvPicPr>
              <a:picLocks noChangeAspect="1"/>
            </p:cNvPicPr>
            <p:nvPr/>
          </p:nvPicPr>
          <p:blipFill>
            <a:blip r:embed="rId5"/>
            <a:stretch>
              <a:fillRect/>
            </a:stretch>
          </p:blipFill>
          <p:spPr>
            <a:xfrm>
              <a:off x="9604148" y="3567800"/>
              <a:ext cx="2734142" cy="2030587"/>
            </a:xfrm>
            <a:prstGeom prst="rect">
              <a:avLst/>
            </a:prstGeom>
          </p:spPr>
        </p:pic>
        <p:sp>
          <p:nvSpPr>
            <p:cNvPr id="16" name="Google Shape;1455;p125">
              <a:extLst>
                <a:ext uri="{FF2B5EF4-FFF2-40B4-BE49-F238E27FC236}">
                  <a16:creationId xmlns:a16="http://schemas.microsoft.com/office/drawing/2014/main" id="{3779601B-2880-C139-CD9C-F0A9DC3A93D6}"/>
                </a:ext>
              </a:extLst>
            </p:cNvPr>
            <p:cNvSpPr/>
            <p:nvPr/>
          </p:nvSpPr>
          <p:spPr>
            <a:xfrm>
              <a:off x="5802292" y="5127263"/>
              <a:ext cx="3665220" cy="641473"/>
            </a:xfrm>
            <a:prstGeom prst="rect">
              <a:avLst/>
            </a:prstGeom>
            <a:solidFill>
              <a:schemeClr val="lt1"/>
            </a:solidFill>
            <a:ln w="9525" cap="flat" cmpd="sng">
              <a:noFill/>
              <a:prstDash val="solid"/>
              <a:miter lim="800000"/>
              <a:headEnd type="none" w="sm" len="sm"/>
              <a:tailEnd type="none" w="sm" len="sm"/>
            </a:ln>
          </p:spPr>
          <p:txBody>
            <a:bodyPr spcFirstLastPara="1" wrap="square" lIns="0" tIns="43182" rIns="0" bIns="43182" anchor="t" anchorCtr="0">
              <a:noAutofit/>
            </a:bodyPr>
            <a:lstStyle/>
            <a:p>
              <a:pPr marL="324006" indent="-324006" defTabSz="864017">
                <a:buSzPts val="2800"/>
                <a:defRPr/>
              </a:pPr>
              <a:r>
                <a:rPr lang="en-US" sz="1890" baseline="30000" dirty="0">
                  <a:latin typeface="Calibri" panose="020F0502020204030204" pitchFamily="34" charset="0"/>
                  <a:ea typeface="Droid Sans Mono"/>
                  <a:cs typeface="Calibri" panose="020F0502020204030204" pitchFamily="34" charset="0"/>
                  <a:sym typeface="Droid Sans Mono"/>
                </a:rPr>
                <a:t>[Jansen et al. (2023) </a:t>
              </a:r>
              <a:r>
                <a:rPr lang="en-US" sz="1890" baseline="30000" dirty="0">
                  <a:latin typeface="Calibri" panose="020F0502020204030204" pitchFamily="34" charset="0"/>
                  <a:ea typeface="Droid Sans Mono"/>
                  <a:cs typeface="Calibri" panose="020F0502020204030204" pitchFamily="34" charset="0"/>
                  <a:sym typeface="Droid Sans Mono"/>
                  <a:hlinkClick r:id="rId6"/>
                </a:rPr>
                <a:t>Continuum: Automate Infrastructure Deployment and Benchmarking </a:t>
              </a:r>
              <a:r>
                <a:rPr lang="en-US" sz="1890" baseline="30000" dirty="0">
                  <a:latin typeface="Calibri" panose="020F0502020204030204" pitchFamily="34" charset="0"/>
                  <a:ea typeface="Droid Sans Mono"/>
                  <a:cs typeface="Calibri" panose="020F0502020204030204" pitchFamily="34" charset="0"/>
                  <a:sym typeface="Droid Sans Mono"/>
                </a:rPr>
                <a:t>in the Compute Continuum. </a:t>
              </a:r>
              <a:r>
                <a:rPr lang="en-US" sz="1890" baseline="30000" dirty="0" err="1">
                  <a:latin typeface="Calibri" panose="020F0502020204030204" pitchFamily="34" charset="0"/>
                  <a:ea typeface="Droid Sans Mono"/>
                  <a:cs typeface="Calibri" panose="020F0502020204030204" pitchFamily="34" charset="0"/>
                  <a:sym typeface="Droid Sans Mono"/>
                </a:rPr>
                <a:t>FastContinuum</a:t>
              </a:r>
              <a:r>
                <a:rPr lang="en-US" sz="1890" baseline="30000" dirty="0">
                  <a:latin typeface="Calibri" panose="020F0502020204030204" pitchFamily="34" charset="0"/>
                  <a:ea typeface="Droid Sans Mono"/>
                  <a:cs typeface="Calibri" panose="020F0502020204030204" pitchFamily="34" charset="0"/>
                  <a:sym typeface="Droid Sans Mono"/>
                </a:rPr>
                <a:t>.]</a:t>
              </a:r>
              <a:endParaRPr sz="1890" baseline="30000" dirty="0">
                <a:latin typeface="Calibri" panose="020F0502020204030204" pitchFamily="34" charset="0"/>
                <a:ea typeface="Droid Sans Mono"/>
                <a:cs typeface="Calibri" panose="020F0502020204030204" pitchFamily="34" charset="0"/>
                <a:sym typeface="Droid Sans Mono"/>
              </a:endParaRPr>
            </a:p>
          </p:txBody>
        </p:sp>
        <p:sp>
          <p:nvSpPr>
            <p:cNvPr id="7" name="Google Shape;1275;p158">
              <a:extLst>
                <a:ext uri="{FF2B5EF4-FFF2-40B4-BE49-F238E27FC236}">
                  <a16:creationId xmlns:a16="http://schemas.microsoft.com/office/drawing/2014/main" id="{13550630-ED9E-8E0F-6FD1-5857946BD75E}"/>
                </a:ext>
              </a:extLst>
            </p:cNvPr>
            <p:cNvSpPr txBox="1"/>
            <p:nvPr/>
          </p:nvSpPr>
          <p:spPr>
            <a:xfrm>
              <a:off x="5512156" y="4642731"/>
              <a:ext cx="3962909" cy="523194"/>
            </a:xfrm>
            <a:prstGeom prst="rect">
              <a:avLst/>
            </a:prstGeom>
            <a:noFill/>
            <a:ln>
              <a:noFill/>
            </a:ln>
          </p:spPr>
          <p:txBody>
            <a:bodyPr spcFirstLastPara="1" wrap="square" lIns="86388" tIns="43182" rIns="86388" bIns="43182" anchor="t" anchorCtr="0">
              <a:spAutoFit/>
            </a:bodyPr>
            <a:lstStyle/>
            <a:p>
              <a:pPr algn="ctr" defTabSz="864017">
                <a:buSzPts val="3200"/>
              </a:pPr>
              <a:r>
                <a:rPr lang="en-US" sz="2646" kern="1200" dirty="0">
                  <a:solidFill>
                    <a:srgbClr val="00B0F0"/>
                  </a:solidFill>
                  <a:latin typeface="Calibri" panose="020F0502020204030204" pitchFamily="34" charset="0"/>
                  <a:cs typeface="Calibri" panose="020F0502020204030204" pitchFamily="34" charset="0"/>
                </a:rPr>
                <a:t>Declarative Deployment</a:t>
              </a:r>
              <a:endParaRPr sz="2646" kern="1200" dirty="0">
                <a:latin typeface="Calibri" panose="020F0502020204030204" pitchFamily="34" charset="0"/>
                <a:cs typeface="Calibri" panose="020F0502020204030204" pitchFamily="34" charset="0"/>
              </a:endParaRPr>
            </a:p>
          </p:txBody>
        </p:sp>
      </p:grpSp>
      <p:sp>
        <p:nvSpPr>
          <p:cNvPr id="12" name="Down Arrow 11">
            <a:extLst>
              <a:ext uri="{FF2B5EF4-FFF2-40B4-BE49-F238E27FC236}">
                <a16:creationId xmlns:a16="http://schemas.microsoft.com/office/drawing/2014/main" id="{40C99A64-01EF-58CC-85C7-60F59C0E64B6}"/>
              </a:ext>
            </a:extLst>
          </p:cNvPr>
          <p:cNvSpPr/>
          <p:nvPr/>
        </p:nvSpPr>
        <p:spPr>
          <a:xfrm>
            <a:off x="9566912" y="2904939"/>
            <a:ext cx="535936" cy="334163"/>
          </a:xfrm>
          <a:prstGeom prst="downArrow">
            <a:avLst/>
          </a:prstGeom>
          <a:solidFill>
            <a:srgbClr val="45B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a:solidFill>
                <a:srgbClr val="FFFFFF"/>
              </a:solidFill>
              <a:latin typeface="FS Me Pro"/>
            </a:endParaRPr>
          </a:p>
        </p:txBody>
      </p:sp>
      <p:sp>
        <p:nvSpPr>
          <p:cNvPr id="13" name="Down Arrow 12">
            <a:extLst>
              <a:ext uri="{FF2B5EF4-FFF2-40B4-BE49-F238E27FC236}">
                <a16:creationId xmlns:a16="http://schemas.microsoft.com/office/drawing/2014/main" id="{ABB5BD76-12D1-280C-B611-129B1CDD8111}"/>
              </a:ext>
            </a:extLst>
          </p:cNvPr>
          <p:cNvSpPr/>
          <p:nvPr/>
        </p:nvSpPr>
        <p:spPr>
          <a:xfrm rot="16200000">
            <a:off x="8318428" y="2170098"/>
            <a:ext cx="535936" cy="334163"/>
          </a:xfrm>
          <a:prstGeom prst="downArrow">
            <a:avLst/>
          </a:prstGeom>
          <a:solidFill>
            <a:srgbClr val="45B1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a:solidFill>
                <a:srgbClr val="FFFFFF"/>
              </a:solidFill>
              <a:latin typeface="FS Me Pro"/>
            </a:endParaRPr>
          </a:p>
        </p:txBody>
      </p:sp>
      <p:sp>
        <p:nvSpPr>
          <p:cNvPr id="17" name="TextBox 16">
            <a:extLst>
              <a:ext uri="{FF2B5EF4-FFF2-40B4-BE49-F238E27FC236}">
                <a16:creationId xmlns:a16="http://schemas.microsoft.com/office/drawing/2014/main" id="{E50ECBFA-7514-835F-BD86-026D377CB993}"/>
              </a:ext>
            </a:extLst>
          </p:cNvPr>
          <p:cNvSpPr txBox="1"/>
          <p:nvPr/>
        </p:nvSpPr>
        <p:spPr>
          <a:xfrm>
            <a:off x="7573085" y="-8438"/>
            <a:ext cx="3811304" cy="295915"/>
          </a:xfrm>
          <a:prstGeom prst="rect">
            <a:avLst/>
          </a:prstGeom>
          <a:noFill/>
        </p:spPr>
        <p:txBody>
          <a:bodyPr wrap="square">
            <a:spAutoFit/>
          </a:bodyPr>
          <a:lstStyle/>
          <a:p>
            <a:pPr defTabSz="864017">
              <a:buClrTx/>
            </a:pPr>
            <a:r>
              <a:rPr lang="en-US" sz="1323" kern="1200" dirty="0">
                <a:solidFill>
                  <a:srgbClr val="C00000"/>
                </a:solidFill>
                <a:latin typeface="FS Me Pro"/>
                <a:ea typeface="+mn-ea"/>
                <a:cs typeface="+mn-cs"/>
              </a:rPr>
              <a:t>Disclaimer: Examples only for illustrative purpose.</a:t>
            </a:r>
          </a:p>
        </p:txBody>
      </p:sp>
    </p:spTree>
    <p:extLst>
      <p:ext uri="{BB962C8B-B14F-4D97-AF65-F5344CB8AC3E}">
        <p14:creationId xmlns:p14="http://schemas.microsoft.com/office/powerpoint/2010/main" val="322813197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AB450C-1015-9663-6436-6E78407C293E}"/>
              </a:ext>
            </a:extLst>
          </p:cNvPr>
          <p:cNvSpPr>
            <a:spLocks noGrp="1"/>
          </p:cNvSpPr>
          <p:nvPr>
            <p:ph type="body" idx="1"/>
          </p:nvPr>
        </p:nvSpPr>
        <p:spPr/>
        <p:txBody>
          <a:bodyPr/>
          <a:lstStyle/>
          <a:p>
            <a:pPr marL="120002" indent="0">
              <a:buNone/>
            </a:pPr>
            <a:r>
              <a:rPr lang="en-US" sz="1701" b="1" dirty="0">
                <a:solidFill>
                  <a:srgbClr val="71A4C3"/>
                </a:solidFill>
              </a:rPr>
              <a:t>Objective</a:t>
            </a:r>
            <a:r>
              <a:rPr lang="en-US" sz="1701" dirty="0">
                <a:cs typeface="Calibri" panose="020F0502020204030204" pitchFamily="34" charset="0"/>
              </a:rPr>
              <a:t>: Define and develop software for benchmarking and acceptance testing for </a:t>
            </a:r>
            <a:br>
              <a:rPr lang="en-US" sz="1701" dirty="0">
                <a:cs typeface="Calibri" panose="020F0502020204030204" pitchFamily="34" charset="0"/>
              </a:rPr>
            </a:br>
            <a:r>
              <a:rPr lang="en-US" sz="1701" dirty="0">
                <a:cs typeface="Calibri" panose="020F0502020204030204" pitchFamily="34" charset="0"/>
              </a:rPr>
              <a:t>PL3 apps, and a website with concrete evidence of operational performance</a:t>
            </a:r>
            <a:endParaRPr lang="en-US" sz="1701" i="1" dirty="0">
              <a:cs typeface="Calibri" panose="020F0502020204030204" pitchFamily="34" charset="0"/>
            </a:endParaRPr>
          </a:p>
          <a:p>
            <a:pPr marL="120002" indent="0">
              <a:buNone/>
            </a:pPr>
            <a:endParaRPr lang="en-US" dirty="0">
              <a:effectLst/>
              <a:cs typeface="Calibri" panose="020F0502020204030204" pitchFamily="34" charset="0"/>
            </a:endParaRPr>
          </a:p>
          <a:p>
            <a:pPr marL="120002" indent="0">
              <a:buNone/>
            </a:pPr>
            <a:r>
              <a:rPr lang="en-US" sz="1701" b="1" dirty="0">
                <a:solidFill>
                  <a:srgbClr val="71A4C3"/>
                </a:solidFill>
              </a:rPr>
              <a:t>Approaches</a:t>
            </a:r>
            <a:r>
              <a:rPr lang="en-US" sz="1701" dirty="0">
                <a:cs typeface="Calibri" panose="020F0502020204030204" pitchFamily="34" charset="0"/>
              </a:rPr>
              <a:t>:</a:t>
            </a:r>
          </a:p>
          <a:p>
            <a:r>
              <a:rPr lang="en-US" sz="1323" dirty="0"/>
              <a:t>Benchmarking and acceptance testing</a:t>
            </a:r>
          </a:p>
          <a:p>
            <a:r>
              <a:rPr lang="en-US" sz="1323" dirty="0"/>
              <a:t>Life-cycle management, incl. human-in-the-loop, evolving code &amp; data</a:t>
            </a:r>
          </a:p>
          <a:p>
            <a:r>
              <a:rPr lang="en-US" sz="1323" dirty="0"/>
              <a:t>Focus on PL3 application domains and AI/ML</a:t>
            </a:r>
          </a:p>
          <a:p>
            <a:r>
              <a:rPr lang="en-US" sz="1323" dirty="0"/>
              <a:t>Focus on privacy, getting rid of unwanted data, etc.</a:t>
            </a:r>
          </a:p>
          <a:p>
            <a:endParaRPr lang="en-US" dirty="0"/>
          </a:p>
          <a:p>
            <a:pPr marL="120002" indent="0">
              <a:buNone/>
            </a:pPr>
            <a:r>
              <a:rPr lang="en-US" sz="1701" b="1" dirty="0">
                <a:solidFill>
                  <a:srgbClr val="71A4C3"/>
                </a:solidFill>
              </a:rPr>
              <a:t>Outputs</a:t>
            </a:r>
            <a:r>
              <a:rPr lang="en-US" sz="1701" dirty="0"/>
              <a:t>: </a:t>
            </a:r>
          </a:p>
          <a:p>
            <a:r>
              <a:rPr lang="en-US" sz="1323" dirty="0"/>
              <a:t>Definition &amp; software benchmarks and acceptance tests</a:t>
            </a:r>
          </a:p>
          <a:p>
            <a:r>
              <a:rPr lang="en-US" sz="1323" dirty="0"/>
              <a:t>Definition &amp; software for life-cycle management</a:t>
            </a:r>
          </a:p>
          <a:p>
            <a:r>
              <a:rPr lang="en-US" sz="1323" dirty="0"/>
              <a:t>Website with concrete evidence of operational performance</a:t>
            </a:r>
            <a:br>
              <a:rPr lang="en-US" sz="1323" dirty="0"/>
            </a:br>
            <a:endParaRPr lang="en-US" sz="1323" dirty="0"/>
          </a:p>
          <a:p>
            <a:r>
              <a:rPr lang="en-GB" sz="1701" b="1" dirty="0">
                <a:solidFill>
                  <a:schemeClr val="bg2"/>
                </a:solidFill>
              </a:rPr>
              <a:t>D2.2.2 (M78): 6G DevOps Platform. </a:t>
            </a:r>
            <a:br>
              <a:rPr lang="en-GB" sz="1701" b="1" dirty="0">
                <a:solidFill>
                  <a:schemeClr val="bg2"/>
                </a:solidFill>
              </a:rPr>
            </a:br>
            <a:r>
              <a:rPr lang="en-GB" sz="1701" dirty="0">
                <a:solidFill>
                  <a:schemeClr val="bg2"/>
                </a:solidFill>
              </a:rPr>
              <a:t>Software (incl. algorithms) + website + demo</a:t>
            </a:r>
          </a:p>
          <a:p>
            <a:r>
              <a:rPr lang="en-US" sz="1701" b="1" dirty="0">
                <a:solidFill>
                  <a:schemeClr val="bg2"/>
                </a:solidFill>
              </a:rPr>
              <a:t>MS2.2.10 (M60) + MS2.2.11 (M72): </a:t>
            </a:r>
            <a:br>
              <a:rPr lang="en-US" sz="1701" b="1" dirty="0">
                <a:solidFill>
                  <a:schemeClr val="bg2"/>
                </a:solidFill>
              </a:rPr>
            </a:br>
            <a:r>
              <a:rPr lang="en-US" sz="1701" b="1" dirty="0">
                <a:solidFill>
                  <a:schemeClr val="bg2"/>
                </a:solidFill>
              </a:rPr>
              <a:t>2</a:t>
            </a:r>
            <a:r>
              <a:rPr lang="en-US" sz="1701" b="1" baseline="30000" dirty="0">
                <a:solidFill>
                  <a:schemeClr val="bg2"/>
                </a:solidFill>
              </a:rPr>
              <a:t>nd</a:t>
            </a:r>
            <a:r>
              <a:rPr lang="en-US" sz="1701" b="1" dirty="0">
                <a:solidFill>
                  <a:schemeClr val="bg2"/>
                </a:solidFill>
              </a:rPr>
              <a:t> SW release of the 6G DevOps platform </a:t>
            </a:r>
            <a:r>
              <a:rPr lang="en-US" sz="1701" dirty="0">
                <a:solidFill>
                  <a:schemeClr val="bg2"/>
                </a:solidFill>
              </a:rPr>
              <a:t>+ </a:t>
            </a:r>
            <a:br>
              <a:rPr lang="en-US" sz="1701" dirty="0">
                <a:solidFill>
                  <a:schemeClr val="bg2"/>
                </a:solidFill>
              </a:rPr>
            </a:br>
            <a:r>
              <a:rPr lang="en-US" sz="1701" b="1" dirty="0">
                <a:solidFill>
                  <a:schemeClr val="bg2"/>
                </a:solidFill>
              </a:rPr>
              <a:t>Stakeholder</a:t>
            </a:r>
            <a:r>
              <a:rPr lang="en-US" sz="1701" dirty="0">
                <a:solidFill>
                  <a:schemeClr val="bg2"/>
                </a:solidFill>
              </a:rPr>
              <a:t> (beta) </a:t>
            </a:r>
            <a:r>
              <a:rPr lang="en-US" sz="1701" b="1" dirty="0">
                <a:solidFill>
                  <a:schemeClr val="bg2"/>
                </a:solidFill>
              </a:rPr>
              <a:t>testing</a:t>
            </a:r>
            <a:endParaRPr lang="en-US" sz="1701" dirty="0">
              <a:solidFill>
                <a:schemeClr val="bg2"/>
              </a:solidFill>
            </a:endParaRPr>
          </a:p>
          <a:p>
            <a:endParaRPr lang="en-US" dirty="0">
              <a:effectLst/>
            </a:endParaRPr>
          </a:p>
          <a:p>
            <a:pPr marL="120002" indent="0">
              <a:buNone/>
            </a:pPr>
            <a:endParaRPr lang="en-US" dirty="0"/>
          </a:p>
        </p:txBody>
      </p:sp>
      <p:sp>
        <p:nvSpPr>
          <p:cNvPr id="3" name="Text Placeholder 2">
            <a:extLst>
              <a:ext uri="{FF2B5EF4-FFF2-40B4-BE49-F238E27FC236}">
                <a16:creationId xmlns:a16="http://schemas.microsoft.com/office/drawing/2014/main" id="{97611188-1F54-9302-AA2B-DCE93ED1CC1F}"/>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942BA5C0-0BD6-985F-0795-9595F8E01B15}"/>
              </a:ext>
            </a:extLst>
          </p:cNvPr>
          <p:cNvSpPr>
            <a:spLocks noGrp="1"/>
          </p:cNvSpPr>
          <p:nvPr>
            <p:ph type="sldNum" idx="12"/>
          </p:nvPr>
        </p:nvSpPr>
        <p:spPr/>
        <p:txBody>
          <a:bodyPr/>
          <a:lstStyle/>
          <a:p>
            <a:pPr defTabSz="864017">
              <a:buClrTx/>
            </a:pPr>
            <a:fld id="{00000000-1234-1234-1234-123412341234}" type="slidenum">
              <a:rPr lang="en-US" kern="1200">
                <a:ea typeface="+mn-ea"/>
                <a:cs typeface="+mn-cs"/>
              </a:rPr>
              <a:pPr defTabSz="864017">
                <a:buClrTx/>
              </a:pPr>
              <a:t>31</a:t>
            </a:fld>
            <a:endParaRPr lang="en-US" kern="1200">
              <a:ea typeface="+mn-ea"/>
              <a:cs typeface="+mn-cs"/>
            </a:endParaRPr>
          </a:p>
        </p:txBody>
      </p:sp>
      <p:sp>
        <p:nvSpPr>
          <p:cNvPr id="5" name="Title 4">
            <a:extLst>
              <a:ext uri="{FF2B5EF4-FFF2-40B4-BE49-F238E27FC236}">
                <a16:creationId xmlns:a16="http://schemas.microsoft.com/office/drawing/2014/main" id="{2DAC9023-0003-64AD-8FC8-1332A123380B}"/>
              </a:ext>
            </a:extLst>
          </p:cNvPr>
          <p:cNvSpPr>
            <a:spLocks noGrp="1"/>
          </p:cNvSpPr>
          <p:nvPr>
            <p:ph type="title"/>
          </p:nvPr>
        </p:nvSpPr>
        <p:spPr/>
        <p:txBody>
          <a:bodyPr/>
          <a:lstStyle/>
          <a:p>
            <a:r>
              <a:rPr lang="en-US" dirty="0">
                <a:effectLst/>
              </a:rPr>
              <a:t>App testing and life-cycle management (T2.2.3)</a:t>
            </a:r>
            <a:br>
              <a:rPr lang="en-US" dirty="0">
                <a:effectLst/>
              </a:rPr>
            </a:br>
            <a:endParaRPr lang="en-US" dirty="0"/>
          </a:p>
        </p:txBody>
      </p:sp>
      <p:pic>
        <p:nvPicPr>
          <p:cNvPr id="8" name="Google Shape;816;p72">
            <a:extLst>
              <a:ext uri="{FF2B5EF4-FFF2-40B4-BE49-F238E27FC236}">
                <a16:creationId xmlns:a16="http://schemas.microsoft.com/office/drawing/2014/main" id="{98E82405-1A12-3C3A-9CD8-82CB00180FDE}"/>
              </a:ext>
            </a:extLst>
          </p:cNvPr>
          <p:cNvPicPr preferRelativeResize="0"/>
          <p:nvPr/>
        </p:nvPicPr>
        <p:blipFill rotWithShape="1">
          <a:blip r:embed="rId3">
            <a:alphaModFix/>
          </a:blip>
          <a:srcRect/>
          <a:stretch/>
        </p:blipFill>
        <p:spPr>
          <a:xfrm>
            <a:off x="5933163" y="2309206"/>
            <a:ext cx="5451226" cy="3585953"/>
          </a:xfrm>
          <a:prstGeom prst="rect">
            <a:avLst/>
          </a:prstGeom>
          <a:noFill/>
          <a:ln>
            <a:noFill/>
          </a:ln>
        </p:spPr>
      </p:pic>
      <p:grpSp>
        <p:nvGrpSpPr>
          <p:cNvPr id="9" name="Google Shape;825;p72">
            <a:extLst>
              <a:ext uri="{FF2B5EF4-FFF2-40B4-BE49-F238E27FC236}">
                <a16:creationId xmlns:a16="http://schemas.microsoft.com/office/drawing/2014/main" id="{AE096BEF-5287-6356-3F74-00220E50E569}"/>
              </a:ext>
            </a:extLst>
          </p:cNvPr>
          <p:cNvGrpSpPr/>
          <p:nvPr/>
        </p:nvGrpSpPr>
        <p:grpSpPr>
          <a:xfrm>
            <a:off x="5754484" y="1860116"/>
            <a:ext cx="5629905" cy="4594716"/>
            <a:chOff x="3442535" y="1014173"/>
            <a:chExt cx="8398601" cy="6854325"/>
          </a:xfrm>
        </p:grpSpPr>
        <p:sp>
          <p:nvSpPr>
            <p:cNvPr id="10" name="Google Shape;826;p72">
              <a:extLst>
                <a:ext uri="{FF2B5EF4-FFF2-40B4-BE49-F238E27FC236}">
                  <a16:creationId xmlns:a16="http://schemas.microsoft.com/office/drawing/2014/main" id="{84F075B2-1715-00F4-F8F9-1E630AF5173B}"/>
                </a:ext>
              </a:extLst>
            </p:cNvPr>
            <p:cNvSpPr/>
            <p:nvPr/>
          </p:nvSpPr>
          <p:spPr>
            <a:xfrm>
              <a:off x="9366486" y="1014173"/>
              <a:ext cx="2474650" cy="699376"/>
            </a:xfrm>
            <a:prstGeom prst="rect">
              <a:avLst/>
            </a:prstGeom>
            <a:solidFill>
              <a:srgbClr val="7030A0"/>
            </a:solidFill>
            <a:ln>
              <a:noFill/>
            </a:ln>
          </p:spPr>
          <p:txBody>
            <a:bodyPr spcFirstLastPara="1" wrap="square" lIns="86388" tIns="43182" rIns="86388" bIns="43182" anchor="ctr" anchorCtr="0">
              <a:noAutofit/>
            </a:bodyPr>
            <a:lstStyle/>
            <a:p>
              <a:pPr algn="ctr" defTabSz="864017">
                <a:buClr>
                  <a:srgbClr val="FFFFFF"/>
                </a:buClr>
                <a:buSzPts val="3200"/>
              </a:pPr>
              <a:r>
                <a:rPr lang="en-US" sz="1890" kern="1200" dirty="0">
                  <a:solidFill>
                    <a:srgbClr val="FFFFFF"/>
                  </a:solidFill>
                  <a:latin typeface="Calibri" panose="020F0502020204030204" pitchFamily="34" charset="0"/>
                  <a:ea typeface="Arial Narrow"/>
                  <a:cs typeface="Calibri" panose="020F0502020204030204" pitchFamily="34" charset="0"/>
                  <a:sym typeface="Arial Narrow"/>
                </a:rPr>
                <a:t>ML app</a:t>
              </a:r>
              <a:endParaRPr sz="1890" kern="1200" dirty="0">
                <a:latin typeface="Calibri" panose="020F0502020204030204" pitchFamily="34" charset="0"/>
                <a:cs typeface="Calibri" panose="020F0502020204030204" pitchFamily="34" charset="0"/>
              </a:endParaRPr>
            </a:p>
          </p:txBody>
        </p:sp>
        <p:sp>
          <p:nvSpPr>
            <p:cNvPr id="11" name="Google Shape;827;p72">
              <a:extLst>
                <a:ext uri="{FF2B5EF4-FFF2-40B4-BE49-F238E27FC236}">
                  <a16:creationId xmlns:a16="http://schemas.microsoft.com/office/drawing/2014/main" id="{A6DD84D8-7DD9-86D1-89DE-740F8BFF1B06}"/>
                </a:ext>
              </a:extLst>
            </p:cNvPr>
            <p:cNvSpPr/>
            <p:nvPr/>
          </p:nvSpPr>
          <p:spPr>
            <a:xfrm>
              <a:off x="10527663" y="2304286"/>
              <a:ext cx="286394" cy="286911"/>
            </a:xfrm>
            <a:prstGeom prst="rect">
              <a:avLst/>
            </a:prstGeom>
            <a:solidFill>
              <a:srgbClr val="7030A0"/>
            </a:solidFill>
            <a:ln>
              <a:noFill/>
            </a:ln>
          </p:spPr>
          <p:txBody>
            <a:bodyPr spcFirstLastPara="1" wrap="square" lIns="86388" tIns="43182" rIns="86388" bIns="43182" anchor="ctr" anchorCtr="0">
              <a:noAutofit/>
            </a:bodyPr>
            <a:lstStyle/>
            <a:p>
              <a:pPr algn="ctr" defTabSz="864017">
                <a:buClr>
                  <a:srgbClr val="FFFFFF"/>
                </a:buClr>
                <a:buSzPts val="1800"/>
              </a:pPr>
              <a:endParaRPr sz="1701" kern="1200">
                <a:solidFill>
                  <a:srgbClr val="FFFFFF"/>
                </a:solidFill>
                <a:latin typeface="Arial Narrow"/>
                <a:ea typeface="Arial Narrow"/>
                <a:cs typeface="Arial Narrow"/>
                <a:sym typeface="Arial Narrow"/>
              </a:endParaRPr>
            </a:p>
          </p:txBody>
        </p:sp>
        <p:sp>
          <p:nvSpPr>
            <p:cNvPr id="12" name="Google Shape;828;p72">
              <a:extLst>
                <a:ext uri="{FF2B5EF4-FFF2-40B4-BE49-F238E27FC236}">
                  <a16:creationId xmlns:a16="http://schemas.microsoft.com/office/drawing/2014/main" id="{8C9DDEE8-AC50-5156-C319-88524410F0EA}"/>
                </a:ext>
              </a:extLst>
            </p:cNvPr>
            <p:cNvSpPr/>
            <p:nvPr/>
          </p:nvSpPr>
          <p:spPr>
            <a:xfrm>
              <a:off x="9388622" y="2304286"/>
              <a:ext cx="286394" cy="286911"/>
            </a:xfrm>
            <a:prstGeom prst="rect">
              <a:avLst/>
            </a:prstGeom>
            <a:solidFill>
              <a:srgbClr val="7030A0"/>
            </a:solidFill>
            <a:ln>
              <a:noFill/>
            </a:ln>
          </p:spPr>
          <p:txBody>
            <a:bodyPr spcFirstLastPara="1" wrap="square" lIns="86388" tIns="43182" rIns="86388" bIns="43182" anchor="ctr" anchorCtr="0">
              <a:noAutofit/>
            </a:bodyPr>
            <a:lstStyle/>
            <a:p>
              <a:pPr algn="ctr" defTabSz="864017">
                <a:buClr>
                  <a:srgbClr val="FFFFFF"/>
                </a:buClr>
                <a:buSzPts val="1800"/>
              </a:pPr>
              <a:endParaRPr sz="1701" kern="1200">
                <a:solidFill>
                  <a:srgbClr val="FFFFFF"/>
                </a:solidFill>
                <a:latin typeface="Arial Narrow"/>
                <a:ea typeface="Arial Narrow"/>
                <a:cs typeface="Arial Narrow"/>
                <a:sym typeface="Arial Narrow"/>
              </a:endParaRPr>
            </a:p>
          </p:txBody>
        </p:sp>
        <p:sp>
          <p:nvSpPr>
            <p:cNvPr id="13" name="Google Shape;829;p72">
              <a:extLst>
                <a:ext uri="{FF2B5EF4-FFF2-40B4-BE49-F238E27FC236}">
                  <a16:creationId xmlns:a16="http://schemas.microsoft.com/office/drawing/2014/main" id="{D20AAF8A-82E8-108F-864F-6359F34E01B8}"/>
                </a:ext>
              </a:extLst>
            </p:cNvPr>
            <p:cNvSpPr/>
            <p:nvPr/>
          </p:nvSpPr>
          <p:spPr>
            <a:xfrm>
              <a:off x="10527663" y="1821598"/>
              <a:ext cx="286394" cy="286911"/>
            </a:xfrm>
            <a:prstGeom prst="rect">
              <a:avLst/>
            </a:prstGeom>
            <a:solidFill>
              <a:srgbClr val="7030A0"/>
            </a:solidFill>
            <a:ln>
              <a:noFill/>
            </a:ln>
          </p:spPr>
          <p:txBody>
            <a:bodyPr spcFirstLastPara="1" wrap="square" lIns="86388" tIns="43182" rIns="86388" bIns="43182" anchor="ctr" anchorCtr="0">
              <a:noAutofit/>
            </a:bodyPr>
            <a:lstStyle/>
            <a:p>
              <a:pPr algn="ctr" defTabSz="864017">
                <a:buClr>
                  <a:srgbClr val="FFFFFF"/>
                </a:buClr>
                <a:buSzPts val="1800"/>
              </a:pPr>
              <a:endParaRPr sz="1701" kern="1200">
                <a:solidFill>
                  <a:srgbClr val="FFFFFF"/>
                </a:solidFill>
                <a:latin typeface="Arial Narrow"/>
                <a:ea typeface="Arial Narrow"/>
                <a:cs typeface="Arial Narrow"/>
                <a:sym typeface="Arial Narrow"/>
              </a:endParaRPr>
            </a:p>
          </p:txBody>
        </p:sp>
        <p:sp>
          <p:nvSpPr>
            <p:cNvPr id="14" name="Google Shape;830;p72">
              <a:extLst>
                <a:ext uri="{FF2B5EF4-FFF2-40B4-BE49-F238E27FC236}">
                  <a16:creationId xmlns:a16="http://schemas.microsoft.com/office/drawing/2014/main" id="{BC4C9C4E-9F2E-988B-1E8A-7A69A28D35AA}"/>
                </a:ext>
              </a:extLst>
            </p:cNvPr>
            <p:cNvSpPr/>
            <p:nvPr/>
          </p:nvSpPr>
          <p:spPr>
            <a:xfrm>
              <a:off x="9388622" y="1821598"/>
              <a:ext cx="286394" cy="286911"/>
            </a:xfrm>
            <a:prstGeom prst="rect">
              <a:avLst/>
            </a:prstGeom>
            <a:solidFill>
              <a:srgbClr val="7030A0"/>
            </a:solidFill>
            <a:ln>
              <a:noFill/>
            </a:ln>
          </p:spPr>
          <p:txBody>
            <a:bodyPr spcFirstLastPara="1" wrap="square" lIns="86388" tIns="43182" rIns="86388" bIns="43182" anchor="ctr" anchorCtr="0">
              <a:noAutofit/>
            </a:bodyPr>
            <a:lstStyle/>
            <a:p>
              <a:pPr algn="ctr" defTabSz="864017">
                <a:buClr>
                  <a:srgbClr val="FFFFFF"/>
                </a:buClr>
                <a:buSzPts val="1800"/>
              </a:pPr>
              <a:endParaRPr sz="1701" kern="1200">
                <a:solidFill>
                  <a:srgbClr val="FFFFFF"/>
                </a:solidFill>
                <a:latin typeface="Arial Narrow"/>
                <a:ea typeface="Arial Narrow"/>
                <a:cs typeface="Arial Narrow"/>
                <a:sym typeface="Arial Narrow"/>
              </a:endParaRPr>
            </a:p>
          </p:txBody>
        </p:sp>
        <p:sp>
          <p:nvSpPr>
            <p:cNvPr id="15" name="Google Shape;831;p72">
              <a:extLst>
                <a:ext uri="{FF2B5EF4-FFF2-40B4-BE49-F238E27FC236}">
                  <a16:creationId xmlns:a16="http://schemas.microsoft.com/office/drawing/2014/main" id="{7A88670E-5F84-1828-E154-3A9F52D91475}"/>
                </a:ext>
              </a:extLst>
            </p:cNvPr>
            <p:cNvSpPr/>
            <p:nvPr/>
          </p:nvSpPr>
          <p:spPr>
            <a:xfrm>
              <a:off x="9388622" y="2841907"/>
              <a:ext cx="286394" cy="286911"/>
            </a:xfrm>
            <a:prstGeom prst="rect">
              <a:avLst/>
            </a:prstGeom>
            <a:solidFill>
              <a:srgbClr val="7030A0"/>
            </a:solidFill>
            <a:ln>
              <a:noFill/>
            </a:ln>
          </p:spPr>
          <p:txBody>
            <a:bodyPr spcFirstLastPara="1" wrap="square" lIns="86388" tIns="43182" rIns="86388" bIns="43182" anchor="ctr" anchorCtr="0">
              <a:noAutofit/>
            </a:bodyPr>
            <a:lstStyle/>
            <a:p>
              <a:pPr algn="ctr" defTabSz="864017">
                <a:buClr>
                  <a:srgbClr val="FFFFFF"/>
                </a:buClr>
                <a:buSzPts val="1800"/>
              </a:pPr>
              <a:endParaRPr sz="1701" kern="1200">
                <a:solidFill>
                  <a:srgbClr val="FFFFFF"/>
                </a:solidFill>
                <a:latin typeface="Arial Narrow"/>
                <a:ea typeface="Arial Narrow"/>
                <a:cs typeface="Arial Narrow"/>
                <a:sym typeface="Arial Narrow"/>
              </a:endParaRPr>
            </a:p>
          </p:txBody>
        </p:sp>
        <p:sp>
          <p:nvSpPr>
            <p:cNvPr id="16" name="Google Shape;832;p72">
              <a:extLst>
                <a:ext uri="{FF2B5EF4-FFF2-40B4-BE49-F238E27FC236}">
                  <a16:creationId xmlns:a16="http://schemas.microsoft.com/office/drawing/2014/main" id="{AE9E63FD-9089-6DD5-535F-1A405F7BE892}"/>
                </a:ext>
              </a:extLst>
            </p:cNvPr>
            <p:cNvSpPr/>
            <p:nvPr/>
          </p:nvSpPr>
          <p:spPr>
            <a:xfrm>
              <a:off x="10527663" y="2841906"/>
              <a:ext cx="286394" cy="286911"/>
            </a:xfrm>
            <a:prstGeom prst="rect">
              <a:avLst/>
            </a:prstGeom>
            <a:solidFill>
              <a:srgbClr val="7030A0"/>
            </a:solidFill>
            <a:ln>
              <a:noFill/>
            </a:ln>
          </p:spPr>
          <p:txBody>
            <a:bodyPr spcFirstLastPara="1" wrap="square" lIns="86388" tIns="43182" rIns="86388" bIns="43182" anchor="ctr" anchorCtr="0">
              <a:noAutofit/>
            </a:bodyPr>
            <a:lstStyle/>
            <a:p>
              <a:pPr algn="ctr" defTabSz="864017">
                <a:buClr>
                  <a:srgbClr val="FFFFFF"/>
                </a:buClr>
                <a:buSzPts val="1800"/>
              </a:pPr>
              <a:endParaRPr sz="1701" kern="1200">
                <a:solidFill>
                  <a:srgbClr val="FFFFFF"/>
                </a:solidFill>
                <a:latin typeface="Arial Narrow"/>
                <a:ea typeface="Arial Narrow"/>
                <a:cs typeface="Arial Narrow"/>
                <a:sym typeface="Arial Narrow"/>
              </a:endParaRPr>
            </a:p>
          </p:txBody>
        </p:sp>
        <p:sp>
          <p:nvSpPr>
            <p:cNvPr id="17" name="Google Shape;826;p72">
              <a:extLst>
                <a:ext uri="{FF2B5EF4-FFF2-40B4-BE49-F238E27FC236}">
                  <a16:creationId xmlns:a16="http://schemas.microsoft.com/office/drawing/2014/main" id="{DBFB8CB1-B2CC-4A55-9CAF-E3E140FEB3D6}"/>
                </a:ext>
              </a:extLst>
            </p:cNvPr>
            <p:cNvSpPr/>
            <p:nvPr/>
          </p:nvSpPr>
          <p:spPr>
            <a:xfrm>
              <a:off x="3442535" y="6997782"/>
              <a:ext cx="4249491" cy="870716"/>
            </a:xfrm>
            <a:prstGeom prst="rect">
              <a:avLst/>
            </a:prstGeom>
            <a:solidFill>
              <a:srgbClr val="00B0F0"/>
            </a:solidFill>
            <a:ln>
              <a:noFill/>
            </a:ln>
          </p:spPr>
          <p:txBody>
            <a:bodyPr spcFirstLastPara="1" wrap="square" lIns="86388" tIns="43182" rIns="86388" bIns="43182" anchor="ctr" anchorCtr="0">
              <a:noAutofit/>
            </a:bodyPr>
            <a:lstStyle/>
            <a:p>
              <a:pPr algn="ctr" defTabSz="864017">
                <a:buClr>
                  <a:srgbClr val="FFFFFF"/>
                </a:buClr>
                <a:buSzPts val="3200"/>
              </a:pPr>
              <a:r>
                <a:rPr lang="en-US" sz="1890" kern="1200" dirty="0">
                  <a:solidFill>
                    <a:srgbClr val="FFFFFF"/>
                  </a:solidFill>
                  <a:latin typeface="Calibri" panose="020F0502020204030204" pitchFamily="34" charset="0"/>
                  <a:ea typeface="Arial Narrow"/>
                  <a:cs typeface="Calibri" panose="020F0502020204030204" pitchFamily="34" charset="0"/>
                  <a:sym typeface="Arial Narrow"/>
                </a:rPr>
                <a:t>The HW+SW stack of a </a:t>
              </a:r>
              <a:br>
                <a:rPr lang="en-US" sz="1890" kern="1200" dirty="0">
                  <a:solidFill>
                    <a:srgbClr val="FFFFFF"/>
                  </a:solidFill>
                  <a:latin typeface="Calibri" panose="020F0502020204030204" pitchFamily="34" charset="0"/>
                  <a:ea typeface="Arial Narrow"/>
                  <a:cs typeface="Calibri" panose="020F0502020204030204" pitchFamily="34" charset="0"/>
                  <a:sym typeface="Arial Narrow"/>
                </a:rPr>
              </a:br>
              <a:r>
                <a:rPr lang="en-US" sz="1890" kern="1200" dirty="0">
                  <a:solidFill>
                    <a:srgbClr val="FFFFFF"/>
                  </a:solidFill>
                  <a:latin typeface="Calibri" panose="020F0502020204030204" pitchFamily="34" charset="0"/>
                  <a:ea typeface="Arial Narrow"/>
                  <a:cs typeface="Calibri" panose="020F0502020204030204" pitchFamily="34" charset="0"/>
                  <a:sym typeface="Arial Narrow"/>
                </a:rPr>
                <a:t>modern datacenter</a:t>
              </a:r>
              <a:endParaRPr sz="1890" kern="1200" dirty="0">
                <a:latin typeface="Calibri" panose="020F0502020204030204" pitchFamily="34" charset="0"/>
                <a:cs typeface="Calibri" panose="020F0502020204030204" pitchFamily="34" charset="0"/>
              </a:endParaRPr>
            </a:p>
          </p:txBody>
        </p:sp>
      </p:grpSp>
      <p:pic>
        <p:nvPicPr>
          <p:cNvPr id="18" name="Picture 4">
            <a:extLst>
              <a:ext uri="{FF2B5EF4-FFF2-40B4-BE49-F238E27FC236}">
                <a16:creationId xmlns:a16="http://schemas.microsoft.com/office/drawing/2014/main" id="{2885AFF6-CCEA-689B-8745-895F9C1787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81" t="21561" b="38993"/>
          <a:stretch/>
        </p:blipFill>
        <p:spPr bwMode="auto">
          <a:xfrm>
            <a:off x="9590649" y="745311"/>
            <a:ext cx="1908802" cy="111981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7E646E2-D4CF-14B1-1865-2BB6EB411713}"/>
              </a:ext>
            </a:extLst>
          </p:cNvPr>
          <p:cNvSpPr/>
          <p:nvPr/>
        </p:nvSpPr>
        <p:spPr>
          <a:xfrm>
            <a:off x="10862889" y="1448019"/>
            <a:ext cx="521500" cy="109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a:solidFill>
                <a:srgbClr val="FFFFFF"/>
              </a:solidFill>
              <a:latin typeface="FS Me Pro"/>
            </a:endParaRPr>
          </a:p>
        </p:txBody>
      </p:sp>
      <p:sp>
        <p:nvSpPr>
          <p:cNvPr id="20" name="Google Shape;1455;p125">
            <a:extLst>
              <a:ext uri="{FF2B5EF4-FFF2-40B4-BE49-F238E27FC236}">
                <a16:creationId xmlns:a16="http://schemas.microsoft.com/office/drawing/2014/main" id="{6085E025-7826-2C96-4FCA-0A6FE3C8110D}"/>
              </a:ext>
            </a:extLst>
          </p:cNvPr>
          <p:cNvSpPr/>
          <p:nvPr/>
        </p:nvSpPr>
        <p:spPr>
          <a:xfrm>
            <a:off x="8251457" y="5905773"/>
            <a:ext cx="3132932" cy="609650"/>
          </a:xfrm>
          <a:prstGeom prst="rect">
            <a:avLst/>
          </a:prstGeom>
          <a:solidFill>
            <a:schemeClr val="lt1"/>
          </a:solidFill>
          <a:ln w="9525" cap="flat" cmpd="sng">
            <a:noFill/>
            <a:prstDash val="solid"/>
            <a:miter lim="800000"/>
            <a:headEnd type="none" w="sm" len="sm"/>
            <a:tailEnd type="none" w="sm" len="sm"/>
          </a:ln>
        </p:spPr>
        <p:txBody>
          <a:bodyPr spcFirstLastPara="1" wrap="square" lIns="0" tIns="43182" rIns="0" bIns="43182" anchor="t" anchorCtr="0">
            <a:noAutofit/>
          </a:bodyPr>
          <a:lstStyle/>
          <a:p>
            <a:pPr marL="324006" indent="-324006" defTabSz="864017">
              <a:buSzPts val="2800"/>
              <a:defRPr/>
            </a:pPr>
            <a:r>
              <a:rPr lang="en-US" sz="1890" baseline="30000" dirty="0">
                <a:latin typeface="Calibri" panose="020F0502020204030204" pitchFamily="34" charset="0"/>
                <a:ea typeface="Droid Sans Mono"/>
                <a:cs typeface="Calibri" panose="020F0502020204030204" pitchFamily="34" charset="0"/>
                <a:sym typeface="Droid Sans Mono"/>
              </a:rPr>
              <a:t>[Adapted from: </a:t>
            </a:r>
            <a:r>
              <a:rPr lang="en-US" sz="1890" baseline="30000" dirty="0" err="1">
                <a:latin typeface="Calibri" panose="020F0502020204030204" pitchFamily="34" charset="0"/>
                <a:ea typeface="Droid Sans Mono"/>
                <a:cs typeface="Calibri" panose="020F0502020204030204" pitchFamily="34" charset="0"/>
                <a:sym typeface="Droid Sans Mono"/>
              </a:rPr>
              <a:t>Bonifati</a:t>
            </a:r>
            <a:r>
              <a:rPr lang="en-US" sz="1890" baseline="30000" dirty="0">
                <a:latin typeface="Calibri" panose="020F0502020204030204" pitchFamily="34" charset="0"/>
                <a:ea typeface="Droid Sans Mono"/>
                <a:cs typeface="Calibri" panose="020F0502020204030204" pitchFamily="34" charset="0"/>
                <a:sym typeface="Droid Sans Mono"/>
              </a:rPr>
              <a:t> et al. (2020) </a:t>
            </a:r>
            <a:r>
              <a:rPr lang="en-US" sz="1890" baseline="30000" dirty="0">
                <a:latin typeface="Calibri" panose="020F0502020204030204" pitchFamily="34" charset="0"/>
                <a:ea typeface="Droid Sans Mono"/>
                <a:cs typeface="Calibri" panose="020F0502020204030204" pitchFamily="34" charset="0"/>
                <a:sym typeface="Droid Sans Mono"/>
                <a:hlinkClick r:id="rId5"/>
              </a:rPr>
              <a:t>The Future is Big Graphs! A Community View on Graph Processing Systems</a:t>
            </a:r>
            <a:r>
              <a:rPr lang="en-US" sz="1890" baseline="30000" dirty="0">
                <a:latin typeface="Calibri" panose="020F0502020204030204" pitchFamily="34" charset="0"/>
                <a:ea typeface="Droid Sans Mono"/>
                <a:cs typeface="Calibri" panose="020F0502020204030204" pitchFamily="34" charset="0"/>
                <a:sym typeface="Droid Sans Mono"/>
              </a:rPr>
              <a:t>. CACM.]</a:t>
            </a:r>
            <a:endParaRPr sz="1890" baseline="30000" dirty="0">
              <a:latin typeface="Calibri" panose="020F0502020204030204" pitchFamily="34" charset="0"/>
              <a:ea typeface="Droid Sans Mono"/>
              <a:cs typeface="Calibri" panose="020F0502020204030204" pitchFamily="34" charset="0"/>
              <a:sym typeface="Droid Sans Mono"/>
            </a:endParaRPr>
          </a:p>
        </p:txBody>
      </p:sp>
      <p:sp>
        <p:nvSpPr>
          <p:cNvPr id="22" name="TextBox 21">
            <a:extLst>
              <a:ext uri="{FF2B5EF4-FFF2-40B4-BE49-F238E27FC236}">
                <a16:creationId xmlns:a16="http://schemas.microsoft.com/office/drawing/2014/main" id="{63A3F0A7-8556-2FF8-9D7D-BDA5054D763D}"/>
              </a:ext>
            </a:extLst>
          </p:cNvPr>
          <p:cNvSpPr txBox="1"/>
          <p:nvPr/>
        </p:nvSpPr>
        <p:spPr>
          <a:xfrm>
            <a:off x="735294" y="956234"/>
            <a:ext cx="5760156" cy="354071"/>
          </a:xfrm>
          <a:prstGeom prst="rect">
            <a:avLst/>
          </a:prstGeom>
          <a:noFill/>
        </p:spPr>
        <p:txBody>
          <a:bodyPr wrap="square">
            <a:spAutoFit/>
          </a:bodyPr>
          <a:lstStyle/>
          <a:p>
            <a:pPr defTabSz="864017">
              <a:buClrTx/>
            </a:pPr>
            <a:r>
              <a:rPr lang="en-US" sz="1701" kern="1200" dirty="0">
                <a:solidFill>
                  <a:srgbClr val="1464C8"/>
                </a:solidFill>
                <a:latin typeface="FS Me Pro"/>
                <a:ea typeface="+mn-ea"/>
                <a:cs typeface="+mn-cs"/>
              </a:rPr>
              <a:t>[</a:t>
            </a:r>
            <a:r>
              <a:rPr lang="en-US" sz="1701" u="sng" kern="1200" dirty="0">
                <a:solidFill>
                  <a:srgbClr val="1464C8"/>
                </a:solidFill>
                <a:latin typeface="FS Me Pro"/>
                <a:ea typeface="+mn-ea"/>
                <a:cs typeface="+mn-cs"/>
              </a:rPr>
              <a:t>SURF</a:t>
            </a:r>
            <a:r>
              <a:rPr lang="en-US" sz="1701" kern="1200" dirty="0">
                <a:solidFill>
                  <a:srgbClr val="1464C8"/>
                </a:solidFill>
                <a:latin typeface="FS Me Pro"/>
                <a:ea typeface="+mn-ea"/>
                <a:cs typeface="+mn-cs"/>
              </a:rPr>
              <a:t>, Keysight, </a:t>
            </a:r>
            <a:r>
              <a:rPr lang="en-US" sz="1701" kern="1200" dirty="0" err="1">
                <a:solidFill>
                  <a:srgbClr val="1464C8"/>
                </a:solidFill>
                <a:latin typeface="FS Me Pro"/>
                <a:ea typeface="+mn-ea"/>
                <a:cs typeface="+mn-cs"/>
              </a:rPr>
              <a:t>Solvinity</a:t>
            </a:r>
            <a:r>
              <a:rPr lang="en-US" sz="1701" kern="1200" dirty="0">
                <a:solidFill>
                  <a:srgbClr val="1464C8"/>
                </a:solidFill>
                <a:latin typeface="FS Me Pro"/>
                <a:ea typeface="+mn-ea"/>
                <a:cs typeface="+mn-cs"/>
              </a:rPr>
              <a:t>, TNO, TU Delft, VU]</a:t>
            </a:r>
          </a:p>
        </p:txBody>
      </p:sp>
      <p:sp>
        <p:nvSpPr>
          <p:cNvPr id="7" name="TextBox 6">
            <a:extLst>
              <a:ext uri="{FF2B5EF4-FFF2-40B4-BE49-F238E27FC236}">
                <a16:creationId xmlns:a16="http://schemas.microsoft.com/office/drawing/2014/main" id="{C3E887F5-591C-C3E6-0AF5-43EE661DB3A7}"/>
              </a:ext>
            </a:extLst>
          </p:cNvPr>
          <p:cNvSpPr txBox="1"/>
          <p:nvPr/>
        </p:nvSpPr>
        <p:spPr>
          <a:xfrm>
            <a:off x="7573085" y="-8438"/>
            <a:ext cx="3811304" cy="295915"/>
          </a:xfrm>
          <a:prstGeom prst="rect">
            <a:avLst/>
          </a:prstGeom>
          <a:noFill/>
        </p:spPr>
        <p:txBody>
          <a:bodyPr wrap="square">
            <a:spAutoFit/>
          </a:bodyPr>
          <a:lstStyle/>
          <a:p>
            <a:pPr defTabSz="864017">
              <a:buClrTx/>
            </a:pPr>
            <a:r>
              <a:rPr lang="en-US" sz="1323" kern="1200" dirty="0">
                <a:solidFill>
                  <a:srgbClr val="C00000"/>
                </a:solidFill>
                <a:latin typeface="FS Me Pro"/>
                <a:ea typeface="+mn-ea"/>
                <a:cs typeface="+mn-cs"/>
              </a:rPr>
              <a:t>Disclaimer: Examples only for illustrative purpose.</a:t>
            </a:r>
          </a:p>
        </p:txBody>
      </p:sp>
    </p:spTree>
    <p:extLst>
      <p:ext uri="{BB962C8B-B14F-4D97-AF65-F5344CB8AC3E}">
        <p14:creationId xmlns:p14="http://schemas.microsoft.com/office/powerpoint/2010/main" val="2681284250"/>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AB450C-1015-9663-6436-6E78407C293E}"/>
              </a:ext>
            </a:extLst>
          </p:cNvPr>
          <p:cNvSpPr>
            <a:spLocks noGrp="1"/>
          </p:cNvSpPr>
          <p:nvPr>
            <p:ph type="body" idx="1"/>
          </p:nvPr>
        </p:nvSpPr>
        <p:spPr>
          <a:xfrm>
            <a:off x="735295" y="1415093"/>
            <a:ext cx="10864161" cy="4534422"/>
          </a:xfrm>
        </p:spPr>
        <p:txBody>
          <a:bodyPr/>
          <a:lstStyle/>
          <a:p>
            <a:pPr marL="120002" indent="0">
              <a:buNone/>
            </a:pPr>
            <a:r>
              <a:rPr lang="en-US" sz="1701" b="1" dirty="0">
                <a:solidFill>
                  <a:srgbClr val="71A4C3"/>
                </a:solidFill>
              </a:rPr>
              <a:t>Objective</a:t>
            </a:r>
            <a:r>
              <a:rPr lang="en-US" sz="1701" dirty="0">
                <a:cs typeface="Calibri" panose="020F0502020204030204" pitchFamily="34" charset="0"/>
              </a:rPr>
              <a:t>: Develop a digital twin system for full-stack 6G networks, linked to telemetry and input from WP2.3</a:t>
            </a:r>
            <a:endParaRPr lang="en-US" dirty="0">
              <a:effectLst/>
              <a:cs typeface="Calibri" panose="020F0502020204030204" pitchFamily="34" charset="0"/>
            </a:endParaRPr>
          </a:p>
          <a:p>
            <a:pPr marL="120002" indent="0">
              <a:buNone/>
            </a:pPr>
            <a:r>
              <a:rPr lang="en-US" sz="1701" b="1" dirty="0">
                <a:solidFill>
                  <a:srgbClr val="71A4C3"/>
                </a:solidFill>
              </a:rPr>
              <a:t>Approaches</a:t>
            </a:r>
            <a:r>
              <a:rPr lang="en-US" sz="1701" dirty="0">
                <a:cs typeface="Calibri" panose="020F0502020204030204" pitchFamily="34" charset="0"/>
              </a:rPr>
              <a:t>:</a:t>
            </a:r>
          </a:p>
          <a:p>
            <a:r>
              <a:rPr lang="en-US" sz="1323" dirty="0"/>
              <a:t>6G Digital Twin integrating a software simulator </a:t>
            </a:r>
            <a:br>
              <a:rPr lang="en-US" sz="1323" dirty="0"/>
            </a:br>
            <a:r>
              <a:rPr lang="en-US" sz="1323" dirty="0"/>
              <a:t>and/or emulator to predict network behavior </a:t>
            </a:r>
          </a:p>
          <a:p>
            <a:r>
              <a:rPr lang="en-US" sz="1323" dirty="0"/>
              <a:t>Live telemetry and input from WP2.3</a:t>
            </a:r>
          </a:p>
          <a:p>
            <a:r>
              <a:rPr lang="en-US" sz="1323" dirty="0"/>
              <a:t>Means to verify management and control actions</a:t>
            </a:r>
            <a:br>
              <a:rPr lang="en-US" sz="1323" dirty="0"/>
            </a:br>
            <a:r>
              <a:rPr lang="en-US" sz="1323" dirty="0"/>
              <a:t>before executing them in real environments</a:t>
            </a:r>
          </a:p>
          <a:p>
            <a:endParaRPr lang="en-US" dirty="0"/>
          </a:p>
          <a:p>
            <a:pPr marL="120002" indent="0">
              <a:buNone/>
            </a:pPr>
            <a:r>
              <a:rPr lang="en-US" sz="1701" b="1" dirty="0">
                <a:solidFill>
                  <a:srgbClr val="71A4C3"/>
                </a:solidFill>
              </a:rPr>
              <a:t>Outputs</a:t>
            </a:r>
            <a:r>
              <a:rPr lang="en-US" sz="1701" dirty="0"/>
              <a:t>: </a:t>
            </a:r>
          </a:p>
          <a:p>
            <a:r>
              <a:rPr lang="en-US" sz="1323" dirty="0"/>
              <a:t>A digital twin system for full-stack 6G networks</a:t>
            </a:r>
          </a:p>
          <a:p>
            <a:r>
              <a:rPr lang="en-US" sz="1323" dirty="0"/>
              <a:t>Interfaces physical-twin 6G networks</a:t>
            </a:r>
          </a:p>
          <a:p>
            <a:r>
              <a:rPr lang="en-US" sz="1323" dirty="0"/>
              <a:t>Library of 10+ digital twin configurations</a:t>
            </a:r>
          </a:p>
          <a:p>
            <a:r>
              <a:rPr lang="en-US" sz="1323" dirty="0"/>
              <a:t>Report on 6G digital twinning: operational guidelines, lessons learned</a:t>
            </a:r>
            <a:br>
              <a:rPr lang="en-US" sz="1323" dirty="0"/>
            </a:br>
            <a:endParaRPr lang="en-US" sz="1323" dirty="0"/>
          </a:p>
          <a:p>
            <a:r>
              <a:rPr lang="en-US" sz="1701" b="1" dirty="0">
                <a:solidFill>
                  <a:schemeClr val="bg2"/>
                </a:solidFill>
              </a:rPr>
              <a:t>D2.2.1 (M42/M72): 6G Digital Twin. </a:t>
            </a:r>
            <a:br>
              <a:rPr lang="en-US" sz="1701" b="1" dirty="0">
                <a:solidFill>
                  <a:schemeClr val="bg2"/>
                </a:solidFill>
              </a:rPr>
            </a:br>
            <a:r>
              <a:rPr lang="en-US" sz="1701" dirty="0">
                <a:solidFill>
                  <a:schemeClr val="bg2"/>
                </a:solidFill>
              </a:rPr>
              <a:t>Software (incl. algorithms) + GUI + Demonstrator</a:t>
            </a:r>
          </a:p>
          <a:p>
            <a:r>
              <a:rPr lang="en-US" sz="1701" b="1" dirty="0"/>
              <a:t>MS2.2.1 (M18): Architecture for 6G Digital Twin</a:t>
            </a:r>
          </a:p>
          <a:p>
            <a:r>
              <a:rPr lang="en-US" sz="1701" b="1" dirty="0"/>
              <a:t>MS2.2.2</a:t>
            </a:r>
            <a:r>
              <a:rPr lang="en-US" sz="1701" b="1" dirty="0">
                <a:solidFill>
                  <a:schemeClr val="bg2"/>
                </a:solidFill>
              </a:rPr>
              <a:t>/.8 </a:t>
            </a:r>
            <a:r>
              <a:rPr lang="en-US" sz="1701" b="1" dirty="0"/>
              <a:t>(M24</a:t>
            </a:r>
            <a:r>
              <a:rPr lang="en-US" sz="1701" b="1" dirty="0">
                <a:solidFill>
                  <a:schemeClr val="bg2"/>
                </a:solidFill>
              </a:rPr>
              <a:t>/54</a:t>
            </a:r>
            <a:r>
              <a:rPr lang="en-US" sz="1701" b="1" dirty="0"/>
              <a:t>) + MS2.2.4</a:t>
            </a:r>
            <a:r>
              <a:rPr lang="en-US" sz="1701" b="1" dirty="0">
                <a:solidFill>
                  <a:schemeClr val="bg2"/>
                </a:solidFill>
              </a:rPr>
              <a:t>/.9</a:t>
            </a:r>
            <a:r>
              <a:rPr lang="en-US" sz="1701" b="1" dirty="0"/>
              <a:t> (M30</a:t>
            </a:r>
            <a:r>
              <a:rPr lang="en-US" sz="1701" b="1" dirty="0">
                <a:solidFill>
                  <a:schemeClr val="bg2"/>
                </a:solidFill>
              </a:rPr>
              <a:t>/M60</a:t>
            </a:r>
            <a:r>
              <a:rPr lang="en-US" sz="1701" b="1" dirty="0"/>
              <a:t>) </a:t>
            </a:r>
            <a:r>
              <a:rPr lang="en-US" sz="1701" b="1" dirty="0">
                <a:solidFill>
                  <a:schemeClr val="bg2"/>
                </a:solidFill>
              </a:rPr>
              <a:t>+ MS2.2.5 (M42)</a:t>
            </a:r>
            <a:r>
              <a:rPr lang="en-US" sz="1701" b="1" dirty="0"/>
              <a:t>: </a:t>
            </a:r>
            <a:br>
              <a:rPr lang="en-US" sz="1701" b="1" dirty="0"/>
            </a:br>
            <a:r>
              <a:rPr lang="en-US" sz="1701" b="1" dirty="0"/>
              <a:t>1</a:t>
            </a:r>
            <a:r>
              <a:rPr lang="en-US" sz="1701" b="1" baseline="30000" dirty="0"/>
              <a:t>st</a:t>
            </a:r>
            <a:r>
              <a:rPr lang="en-US" sz="1701" b="1" dirty="0">
                <a:solidFill>
                  <a:schemeClr val="bg2"/>
                </a:solidFill>
              </a:rPr>
              <a:t>/2</a:t>
            </a:r>
            <a:r>
              <a:rPr lang="en-US" sz="1701" b="1" baseline="30000" dirty="0">
                <a:solidFill>
                  <a:schemeClr val="bg2"/>
                </a:solidFill>
              </a:rPr>
              <a:t>nd</a:t>
            </a:r>
            <a:r>
              <a:rPr lang="en-US" sz="1701" b="1" dirty="0">
                <a:solidFill>
                  <a:schemeClr val="bg2"/>
                </a:solidFill>
              </a:rPr>
              <a:t> </a:t>
            </a:r>
            <a:r>
              <a:rPr lang="en-US" sz="1701" b="1" dirty="0"/>
              <a:t>SW release of the Digital Twin</a:t>
            </a:r>
            <a:r>
              <a:rPr lang="en-US" sz="1701" dirty="0"/>
              <a:t> + </a:t>
            </a:r>
            <a:r>
              <a:rPr lang="en-US" sz="1701" b="1" dirty="0"/>
              <a:t>Stakeholder</a:t>
            </a:r>
            <a:r>
              <a:rPr lang="en-US" sz="1701" dirty="0"/>
              <a:t> (beta) </a:t>
            </a:r>
            <a:r>
              <a:rPr lang="en-US" sz="1701" b="1" dirty="0"/>
              <a:t>testing </a:t>
            </a:r>
            <a:r>
              <a:rPr lang="en-US" sz="1701" dirty="0"/>
              <a:t>+</a:t>
            </a:r>
            <a:r>
              <a:rPr lang="en-US" sz="1701" b="1" dirty="0"/>
              <a:t> Demonstrator</a:t>
            </a:r>
            <a:endParaRPr lang="en-US" sz="1701" dirty="0"/>
          </a:p>
          <a:p>
            <a:endParaRPr lang="en-US" sz="1701" dirty="0"/>
          </a:p>
          <a:p>
            <a:endParaRPr lang="en-US" sz="1701" dirty="0"/>
          </a:p>
        </p:txBody>
      </p:sp>
      <p:sp>
        <p:nvSpPr>
          <p:cNvPr id="5" name="Title 4">
            <a:extLst>
              <a:ext uri="{FF2B5EF4-FFF2-40B4-BE49-F238E27FC236}">
                <a16:creationId xmlns:a16="http://schemas.microsoft.com/office/drawing/2014/main" id="{2DAC9023-0003-64AD-8FC8-1332A123380B}"/>
              </a:ext>
            </a:extLst>
          </p:cNvPr>
          <p:cNvSpPr>
            <a:spLocks noGrp="1"/>
          </p:cNvSpPr>
          <p:nvPr>
            <p:ph type="title"/>
          </p:nvPr>
        </p:nvSpPr>
        <p:spPr/>
        <p:txBody>
          <a:bodyPr/>
          <a:lstStyle/>
          <a:p>
            <a:r>
              <a:rPr lang="en-US" dirty="0">
                <a:effectLst/>
              </a:rPr>
              <a:t>Models &amp; simulation for a 6G digital twin (T2.2.4)</a:t>
            </a:r>
            <a:br>
              <a:rPr lang="en-US" dirty="0">
                <a:effectLst/>
              </a:rPr>
            </a:br>
            <a:endParaRPr lang="en-US" dirty="0"/>
          </a:p>
        </p:txBody>
      </p:sp>
      <p:grpSp>
        <p:nvGrpSpPr>
          <p:cNvPr id="7" name="Group 6">
            <a:extLst>
              <a:ext uri="{FF2B5EF4-FFF2-40B4-BE49-F238E27FC236}">
                <a16:creationId xmlns:a16="http://schemas.microsoft.com/office/drawing/2014/main" id="{51E9E4C9-7037-1152-9C47-14B51FB33EA5}"/>
              </a:ext>
            </a:extLst>
          </p:cNvPr>
          <p:cNvGrpSpPr/>
          <p:nvPr/>
        </p:nvGrpSpPr>
        <p:grpSpPr>
          <a:xfrm>
            <a:off x="8777476" y="1826590"/>
            <a:ext cx="2640231" cy="1361369"/>
            <a:chOff x="8465970" y="1728046"/>
            <a:chExt cx="2239958" cy="1154978"/>
          </a:xfrm>
        </p:grpSpPr>
        <p:pic>
          <p:nvPicPr>
            <p:cNvPr id="8" name="Picture 2" descr="https://www.google.co.uk/about/datacenters/images/2012-transparency.jpg">
              <a:extLst>
                <a:ext uri="{FF2B5EF4-FFF2-40B4-BE49-F238E27FC236}">
                  <a16:creationId xmlns:a16="http://schemas.microsoft.com/office/drawing/2014/main" id="{1634C881-411F-A05C-D12B-32AA9B3DD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5970" y="1728046"/>
              <a:ext cx="2239958" cy="115497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9" name="Text Box 12">
              <a:extLst>
                <a:ext uri="{FF2B5EF4-FFF2-40B4-BE49-F238E27FC236}">
                  <a16:creationId xmlns:a16="http://schemas.microsoft.com/office/drawing/2014/main" id="{0C8C75C1-7EB3-12CC-0414-55EDC06DDA77}"/>
                </a:ext>
              </a:extLst>
            </p:cNvPr>
            <p:cNvSpPr txBox="1">
              <a:spLocks noChangeArrowheads="1"/>
            </p:cNvSpPr>
            <p:nvPr/>
          </p:nvSpPr>
          <p:spPr bwMode="auto">
            <a:xfrm>
              <a:off x="8514253" y="2176148"/>
              <a:ext cx="2143392" cy="670524"/>
            </a:xfrm>
            <a:prstGeom prst="rect">
              <a:avLst/>
            </a:prstGeom>
            <a:noFill/>
            <a:ln w="12700">
              <a:noFill/>
              <a:miter lim="800000"/>
              <a:headEnd/>
              <a:tailEnd/>
            </a:ln>
          </p:spPr>
          <p:txBody>
            <a:bodyPr wrap="square" anchor="b">
              <a:spAutoFit/>
            </a:bodyPr>
            <a:lstStyle/>
            <a:p>
              <a:pPr defTabSz="864017">
                <a:spcBef>
                  <a:spcPct val="50000"/>
                </a:spcBef>
                <a:buClrTx/>
              </a:pPr>
              <a:br>
                <a:rPr lang="en-GB" sz="1890" b="1" kern="1200" dirty="0">
                  <a:solidFill>
                    <a:prstClr val="white"/>
                  </a:solidFill>
                  <a:latin typeface="FS Me Pro"/>
                  <a:ea typeface="+mn-ea"/>
                  <a:cs typeface="+mn-cs"/>
                </a:rPr>
              </a:br>
              <a:r>
                <a:rPr lang="en-GB" sz="2646" b="1" kern="1200" dirty="0">
                  <a:solidFill>
                    <a:prstClr val="white"/>
                  </a:solidFill>
                  <a:latin typeface="Calibri" panose="020F0502020204030204" pitchFamily="34" charset="0"/>
                  <a:ea typeface="+mn-ea"/>
                  <a:cs typeface="Calibri" panose="020F0502020204030204" pitchFamily="34" charset="0"/>
                </a:rPr>
                <a:t>Datacenter</a:t>
              </a:r>
              <a:endParaRPr lang="en-GB" sz="1890" b="1" kern="1200" dirty="0">
                <a:solidFill>
                  <a:prstClr val="white"/>
                </a:solidFill>
                <a:latin typeface="Calibri" panose="020F0502020204030204" pitchFamily="34" charset="0"/>
                <a:ea typeface="+mn-ea"/>
                <a:cs typeface="Calibri" panose="020F0502020204030204" pitchFamily="34" charset="0"/>
              </a:endParaRPr>
            </a:p>
          </p:txBody>
        </p:sp>
      </p:grpSp>
      <p:sp>
        <p:nvSpPr>
          <p:cNvPr id="10" name="Google Shape;269;p26">
            <a:extLst>
              <a:ext uri="{FF2B5EF4-FFF2-40B4-BE49-F238E27FC236}">
                <a16:creationId xmlns:a16="http://schemas.microsoft.com/office/drawing/2014/main" id="{94B79A63-9A59-7A82-78FD-D37F5917636F}"/>
              </a:ext>
            </a:extLst>
          </p:cNvPr>
          <p:cNvSpPr/>
          <p:nvPr/>
        </p:nvSpPr>
        <p:spPr>
          <a:xfrm>
            <a:off x="6117617" y="3251429"/>
            <a:ext cx="5293911" cy="473966"/>
          </a:xfrm>
          <a:prstGeom prst="rect">
            <a:avLst/>
          </a:prstGeom>
          <a:solidFill>
            <a:srgbClr val="00B0F0"/>
          </a:solidFill>
          <a:ln>
            <a:noFill/>
          </a:ln>
        </p:spPr>
        <p:txBody>
          <a:bodyPr spcFirstLastPara="1" wrap="square" lIns="86388" tIns="43182" rIns="86388" bIns="43182" anchor="ctr" anchorCtr="0">
            <a:noAutofit/>
          </a:bodyPr>
          <a:lstStyle/>
          <a:p>
            <a:pPr algn="ctr" defTabSz="864017">
              <a:buClrTx/>
            </a:pPr>
            <a:r>
              <a:rPr lang="en-US" sz="2268" b="1" kern="1200" dirty="0">
                <a:solidFill>
                  <a:srgbClr val="FFFFFF"/>
                </a:solidFill>
                <a:latin typeface="Calibri" panose="020F0502020204030204" pitchFamily="34" charset="0"/>
                <a:ea typeface="Roboto"/>
                <a:cs typeface="Calibri" panose="020F0502020204030204" pitchFamily="34" charset="0"/>
                <a:sym typeface="Roboto"/>
              </a:rPr>
              <a:t>Real-world Infrastructure</a:t>
            </a:r>
            <a:endParaRPr sz="2268" b="1" kern="1200" dirty="0">
              <a:solidFill>
                <a:srgbClr val="FFFFFF"/>
              </a:solidFill>
              <a:latin typeface="Calibri" panose="020F0502020204030204" pitchFamily="34" charset="0"/>
              <a:ea typeface="Roboto"/>
              <a:cs typeface="Calibri" panose="020F0502020204030204" pitchFamily="34" charset="0"/>
              <a:sym typeface="Roboto"/>
            </a:endParaRPr>
          </a:p>
        </p:txBody>
      </p:sp>
      <p:sp>
        <p:nvSpPr>
          <p:cNvPr id="11" name="Google Shape;1275;p158">
            <a:extLst>
              <a:ext uri="{FF2B5EF4-FFF2-40B4-BE49-F238E27FC236}">
                <a16:creationId xmlns:a16="http://schemas.microsoft.com/office/drawing/2014/main" id="{D0089EB8-5971-A4D7-0153-82ECAFF21F0E}"/>
              </a:ext>
            </a:extLst>
          </p:cNvPr>
          <p:cNvSpPr txBox="1"/>
          <p:nvPr/>
        </p:nvSpPr>
        <p:spPr>
          <a:xfrm>
            <a:off x="5776847" y="1873984"/>
            <a:ext cx="1467738" cy="901533"/>
          </a:xfrm>
          <a:prstGeom prst="rect">
            <a:avLst/>
          </a:prstGeom>
          <a:noFill/>
          <a:ln>
            <a:noFill/>
          </a:ln>
        </p:spPr>
        <p:txBody>
          <a:bodyPr spcFirstLastPara="1" wrap="square" lIns="86388" tIns="43182" rIns="86388" bIns="43182" anchor="t" anchorCtr="0">
            <a:spAutoFit/>
          </a:bodyPr>
          <a:lstStyle/>
          <a:p>
            <a:pPr algn="ctr" defTabSz="864017">
              <a:buSzPts val="3200"/>
            </a:pPr>
            <a:r>
              <a:rPr lang="en-US" sz="2646" kern="1200" dirty="0">
                <a:solidFill>
                  <a:srgbClr val="00B0F0"/>
                </a:solidFill>
                <a:latin typeface="Calibri" panose="020F0502020204030204" pitchFamily="34" charset="0"/>
                <a:cs typeface="Calibri" panose="020F0502020204030204" pitchFamily="34" charset="0"/>
              </a:rPr>
              <a:t>Digital</a:t>
            </a:r>
            <a:br>
              <a:rPr lang="en-US" sz="2646" kern="1200" dirty="0">
                <a:solidFill>
                  <a:srgbClr val="00B0F0"/>
                </a:solidFill>
                <a:latin typeface="Calibri" panose="020F0502020204030204" pitchFamily="34" charset="0"/>
                <a:cs typeface="Calibri" panose="020F0502020204030204" pitchFamily="34" charset="0"/>
              </a:rPr>
            </a:br>
            <a:r>
              <a:rPr lang="en-US" sz="2646" kern="1200" dirty="0">
                <a:solidFill>
                  <a:srgbClr val="00B0F0"/>
                </a:solidFill>
                <a:latin typeface="Calibri" panose="020F0502020204030204" pitchFamily="34" charset="0"/>
                <a:cs typeface="Calibri" panose="020F0502020204030204" pitchFamily="34" charset="0"/>
              </a:rPr>
              <a:t>Services</a:t>
            </a:r>
            <a:endParaRPr sz="2646" kern="1200" dirty="0">
              <a:latin typeface="Calibri" panose="020F0502020204030204" pitchFamily="34" charset="0"/>
              <a:cs typeface="Calibri" panose="020F0502020204030204" pitchFamily="34" charset="0"/>
            </a:endParaRPr>
          </a:p>
        </p:txBody>
      </p:sp>
      <p:sp>
        <p:nvSpPr>
          <p:cNvPr id="12" name="Google Shape;269;p26">
            <a:extLst>
              <a:ext uri="{FF2B5EF4-FFF2-40B4-BE49-F238E27FC236}">
                <a16:creationId xmlns:a16="http://schemas.microsoft.com/office/drawing/2014/main" id="{E3CFA42A-F3D3-1FF5-EEE1-C7B189D7542A}"/>
              </a:ext>
            </a:extLst>
          </p:cNvPr>
          <p:cNvSpPr/>
          <p:nvPr/>
        </p:nvSpPr>
        <p:spPr>
          <a:xfrm>
            <a:off x="6117617" y="5231863"/>
            <a:ext cx="5293912" cy="473966"/>
          </a:xfrm>
          <a:prstGeom prst="rect">
            <a:avLst/>
          </a:prstGeom>
          <a:solidFill>
            <a:srgbClr val="00B0F0"/>
          </a:solidFill>
          <a:ln>
            <a:noFill/>
          </a:ln>
        </p:spPr>
        <p:txBody>
          <a:bodyPr spcFirstLastPara="1" wrap="square" lIns="86388" tIns="43182" rIns="86388" bIns="43182" anchor="ctr" anchorCtr="0">
            <a:noAutofit/>
          </a:bodyPr>
          <a:lstStyle/>
          <a:p>
            <a:pPr algn="ctr" defTabSz="864017">
              <a:buClrTx/>
            </a:pPr>
            <a:r>
              <a:rPr lang="en-US" sz="2268" b="1" kern="1200" dirty="0">
                <a:solidFill>
                  <a:srgbClr val="FFFFFF"/>
                </a:solidFill>
                <a:latin typeface="Calibri" panose="020F0502020204030204" pitchFamily="34" charset="0"/>
                <a:ea typeface="Roboto"/>
                <a:cs typeface="Calibri" panose="020F0502020204030204" pitchFamily="34" charset="0"/>
                <a:sym typeface="Roboto"/>
              </a:rPr>
              <a:t>Simulated Infrastructure</a:t>
            </a:r>
            <a:endParaRPr sz="2268" b="1" kern="1200" dirty="0">
              <a:solidFill>
                <a:srgbClr val="FFFFFF"/>
              </a:solidFill>
              <a:latin typeface="Calibri" panose="020F0502020204030204" pitchFamily="34" charset="0"/>
              <a:ea typeface="Roboto"/>
              <a:cs typeface="Calibri" panose="020F0502020204030204" pitchFamily="34" charset="0"/>
              <a:sym typeface="Roboto"/>
            </a:endParaRPr>
          </a:p>
        </p:txBody>
      </p:sp>
      <p:sp>
        <p:nvSpPr>
          <p:cNvPr id="13" name="Google Shape;1255;p158">
            <a:extLst>
              <a:ext uri="{FF2B5EF4-FFF2-40B4-BE49-F238E27FC236}">
                <a16:creationId xmlns:a16="http://schemas.microsoft.com/office/drawing/2014/main" id="{2E3D2D7E-7B98-76AD-E034-318836909882}"/>
              </a:ext>
            </a:extLst>
          </p:cNvPr>
          <p:cNvSpPr/>
          <p:nvPr/>
        </p:nvSpPr>
        <p:spPr>
          <a:xfrm>
            <a:off x="8365971" y="2235035"/>
            <a:ext cx="308585" cy="485406"/>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86388" tIns="43182" rIns="86388" bIns="43182" anchor="ctr" anchorCtr="0">
            <a:noAutofit/>
          </a:bodyPr>
          <a:lstStyle/>
          <a:p>
            <a:pPr algn="ctr" defTabSz="864017">
              <a:buSzPts val="1800"/>
            </a:pPr>
            <a:endParaRPr sz="1701" kern="1200">
              <a:solidFill>
                <a:srgbClr val="FFFFFF"/>
              </a:solidFill>
            </a:endParaRPr>
          </a:p>
        </p:txBody>
      </p:sp>
      <p:sp>
        <p:nvSpPr>
          <p:cNvPr id="14" name="Google Shape;1241;p158">
            <a:extLst>
              <a:ext uri="{FF2B5EF4-FFF2-40B4-BE49-F238E27FC236}">
                <a16:creationId xmlns:a16="http://schemas.microsoft.com/office/drawing/2014/main" id="{8EBB92AD-A5D5-1C0B-DCB8-917493E3DCC0}"/>
              </a:ext>
            </a:extLst>
          </p:cNvPr>
          <p:cNvSpPr/>
          <p:nvPr/>
        </p:nvSpPr>
        <p:spPr>
          <a:xfrm>
            <a:off x="7214929" y="1833741"/>
            <a:ext cx="1073100" cy="1334373"/>
          </a:xfrm>
          <a:prstGeom prst="roundRect">
            <a:avLst>
              <a:gd name="adj" fmla="val 16667"/>
            </a:avLst>
          </a:prstGeom>
          <a:noFill/>
          <a:ln w="38100" cap="flat" cmpd="sng">
            <a:solidFill>
              <a:srgbClr val="00B0F0"/>
            </a:solidFill>
            <a:prstDash val="solid"/>
            <a:round/>
            <a:headEnd type="none" w="sm" len="sm"/>
            <a:tailEnd type="none" w="sm" len="sm"/>
          </a:ln>
        </p:spPr>
        <p:txBody>
          <a:bodyPr spcFirstLastPara="1" wrap="square" lIns="86388" tIns="43182" rIns="86388" bIns="43182" anchor="ctr" anchorCtr="0">
            <a:noAutofit/>
          </a:bodyPr>
          <a:lstStyle/>
          <a:p>
            <a:pPr algn="ctr" defTabSz="864017">
              <a:buSzPts val="1800"/>
            </a:pPr>
            <a:endParaRPr sz="1701" kern="1200">
              <a:solidFill>
                <a:srgbClr val="FFFFFF"/>
              </a:solidFill>
            </a:endParaRPr>
          </a:p>
        </p:txBody>
      </p:sp>
      <p:pic>
        <p:nvPicPr>
          <p:cNvPr id="15" name="Google Shape;1249;p158" descr="http://vignette3.wikia.nocookie.net/arresteddevelopment/images/6/6e/Netflix_Logo.jpg/revision/latest?cb=20120105151323">
            <a:extLst>
              <a:ext uri="{FF2B5EF4-FFF2-40B4-BE49-F238E27FC236}">
                <a16:creationId xmlns:a16="http://schemas.microsoft.com/office/drawing/2014/main" id="{5792A60E-66B9-4536-727D-5C429C99C028}"/>
              </a:ext>
            </a:extLst>
          </p:cNvPr>
          <p:cNvPicPr preferRelativeResize="0"/>
          <p:nvPr/>
        </p:nvPicPr>
        <p:blipFill rotWithShape="1">
          <a:blip r:embed="rId4">
            <a:alphaModFix/>
          </a:blip>
          <a:srcRect/>
          <a:stretch/>
        </p:blipFill>
        <p:spPr>
          <a:xfrm>
            <a:off x="7313396" y="2424470"/>
            <a:ext cx="783921" cy="369520"/>
          </a:xfrm>
          <a:prstGeom prst="rect">
            <a:avLst/>
          </a:prstGeom>
          <a:noFill/>
          <a:ln>
            <a:noFill/>
          </a:ln>
        </p:spPr>
      </p:pic>
      <p:pic>
        <p:nvPicPr>
          <p:cNvPr id="16" name="Google Shape;1250;p158" descr="https://upload.wikimedia.org/wikipedia/commons/thumb/4/47/Dropbox_logo_(September_2013).svg/2000px-Dropbox_logo_(September_2013).svg.png">
            <a:extLst>
              <a:ext uri="{FF2B5EF4-FFF2-40B4-BE49-F238E27FC236}">
                <a16:creationId xmlns:a16="http://schemas.microsoft.com/office/drawing/2014/main" id="{2A1958F6-FB52-4DE8-65AE-03A08076FAA2}"/>
              </a:ext>
            </a:extLst>
          </p:cNvPr>
          <p:cNvPicPr preferRelativeResize="0"/>
          <p:nvPr/>
        </p:nvPicPr>
        <p:blipFill rotWithShape="1">
          <a:blip r:embed="rId5">
            <a:alphaModFix/>
          </a:blip>
          <a:srcRect/>
          <a:stretch/>
        </p:blipFill>
        <p:spPr>
          <a:xfrm>
            <a:off x="7223124" y="2793990"/>
            <a:ext cx="1058281" cy="407971"/>
          </a:xfrm>
          <a:prstGeom prst="rect">
            <a:avLst/>
          </a:prstGeom>
          <a:noFill/>
          <a:ln>
            <a:noFill/>
          </a:ln>
        </p:spPr>
      </p:pic>
      <p:pic>
        <p:nvPicPr>
          <p:cNvPr id="17" name="Google Shape;1282;p158" descr="https://s.yimg.com/ny/api/res/1.2/YZj8QWy8iF3mrgFBbjgu9Q--/YXBwaWQ9aGlnaGxhbmRlcjtzbT0xO3c9ODAwO2lsPXBsYW5l/http:/media.zenfs.com/en_US/News/US-AFPRelax/pokemon_go_logo.269a5113056.original.jpg">
            <a:extLst>
              <a:ext uri="{FF2B5EF4-FFF2-40B4-BE49-F238E27FC236}">
                <a16:creationId xmlns:a16="http://schemas.microsoft.com/office/drawing/2014/main" id="{C7A2AFD8-C720-89BE-273F-0CED35CD88D8}"/>
              </a:ext>
            </a:extLst>
          </p:cNvPr>
          <p:cNvPicPr preferRelativeResize="0"/>
          <p:nvPr/>
        </p:nvPicPr>
        <p:blipFill rotWithShape="1">
          <a:blip r:embed="rId6">
            <a:alphaModFix/>
          </a:blip>
          <a:srcRect/>
          <a:stretch/>
        </p:blipFill>
        <p:spPr>
          <a:xfrm>
            <a:off x="7258684" y="1821069"/>
            <a:ext cx="929411" cy="583206"/>
          </a:xfrm>
          <a:prstGeom prst="rect">
            <a:avLst/>
          </a:prstGeom>
          <a:noFill/>
          <a:ln>
            <a:noFill/>
          </a:ln>
        </p:spPr>
      </p:pic>
      <p:grpSp>
        <p:nvGrpSpPr>
          <p:cNvPr id="19" name="Group 18">
            <a:extLst>
              <a:ext uri="{FF2B5EF4-FFF2-40B4-BE49-F238E27FC236}">
                <a16:creationId xmlns:a16="http://schemas.microsoft.com/office/drawing/2014/main" id="{B9B0972F-A439-73A8-32EA-C0E9A9A66BE3}"/>
              </a:ext>
            </a:extLst>
          </p:cNvPr>
          <p:cNvGrpSpPr/>
          <p:nvPr/>
        </p:nvGrpSpPr>
        <p:grpSpPr>
          <a:xfrm>
            <a:off x="6676164" y="3782533"/>
            <a:ext cx="2480600" cy="1221954"/>
            <a:chOff x="7064483" y="4104849"/>
            <a:chExt cx="2625231" cy="1293199"/>
          </a:xfrm>
        </p:grpSpPr>
        <p:grpSp>
          <p:nvGrpSpPr>
            <p:cNvPr id="18" name="Google Shape;1251;p158">
              <a:extLst>
                <a:ext uri="{FF2B5EF4-FFF2-40B4-BE49-F238E27FC236}">
                  <a16:creationId xmlns:a16="http://schemas.microsoft.com/office/drawing/2014/main" id="{E8246BA1-B88F-DBD6-24B2-6B38EFF863C9}"/>
                </a:ext>
              </a:extLst>
            </p:cNvPr>
            <p:cNvGrpSpPr/>
            <p:nvPr/>
          </p:nvGrpSpPr>
          <p:grpSpPr>
            <a:xfrm>
              <a:off x="7064483" y="4172930"/>
              <a:ext cx="2625231" cy="1225118"/>
              <a:chOff x="4134739" y="1096731"/>
              <a:chExt cx="3268546" cy="1525333"/>
            </a:xfrm>
          </p:grpSpPr>
          <p:sp>
            <p:nvSpPr>
              <p:cNvPr id="21" name="Google Shape;1255;p158">
                <a:extLst>
                  <a:ext uri="{FF2B5EF4-FFF2-40B4-BE49-F238E27FC236}">
                    <a16:creationId xmlns:a16="http://schemas.microsoft.com/office/drawing/2014/main" id="{4B56AE26-974E-3609-1F22-5B997F55DCA9}"/>
                  </a:ext>
                </a:extLst>
              </p:cNvPr>
              <p:cNvSpPr/>
              <p:nvPr/>
            </p:nvSpPr>
            <p:spPr>
              <a:xfrm>
                <a:off x="6499737" y="1563840"/>
                <a:ext cx="326577" cy="513708"/>
              </a:xfrm>
              <a:prstGeom prst="rightArrow">
                <a:avLst>
                  <a:gd name="adj1" fmla="val 50000"/>
                  <a:gd name="adj2" fmla="val 50000"/>
                </a:avLst>
              </a:prstGeom>
              <a:solidFill>
                <a:srgbClr val="00B0F0"/>
              </a:solidFill>
              <a:ln w="10775" cap="flat" cmpd="sng">
                <a:solidFill>
                  <a:srgbClr val="00B0F0"/>
                </a:solidFill>
                <a:prstDash val="solid"/>
                <a:round/>
                <a:headEnd type="none" w="sm" len="sm"/>
                <a:tailEnd type="none" w="sm" len="sm"/>
              </a:ln>
            </p:spPr>
            <p:txBody>
              <a:bodyPr spcFirstLastPara="1" wrap="square" lIns="86388" tIns="43182" rIns="86388" bIns="43182" anchor="ctr" anchorCtr="0">
                <a:noAutofit/>
              </a:bodyPr>
              <a:lstStyle/>
              <a:p>
                <a:pPr algn="ctr" defTabSz="864017">
                  <a:buSzPts val="1800"/>
                </a:pPr>
                <a:endParaRPr sz="1701" kern="1200">
                  <a:solidFill>
                    <a:srgbClr val="FFFFFF"/>
                  </a:solidFill>
                </a:endParaRPr>
              </a:p>
            </p:txBody>
          </p:sp>
          <p:sp>
            <p:nvSpPr>
              <p:cNvPr id="22" name="Google Shape;1256;p158">
                <a:extLst>
                  <a:ext uri="{FF2B5EF4-FFF2-40B4-BE49-F238E27FC236}">
                    <a16:creationId xmlns:a16="http://schemas.microsoft.com/office/drawing/2014/main" id="{5F7333D4-4C4B-8B9E-16DB-A0E749AEAC16}"/>
                  </a:ext>
                </a:extLst>
              </p:cNvPr>
              <p:cNvSpPr/>
              <p:nvPr/>
            </p:nvSpPr>
            <p:spPr>
              <a:xfrm>
                <a:off x="4202503" y="1502449"/>
                <a:ext cx="2166938" cy="923925"/>
              </a:xfrm>
              <a:custGeom>
                <a:avLst/>
                <a:gdLst/>
                <a:ahLst/>
                <a:cxnLst/>
                <a:rect l="l" t="t" r="r" b="b"/>
                <a:pathLst>
                  <a:path w="2166938" h="923925" extrusionOk="0">
                    <a:moveTo>
                      <a:pt x="0" y="923925"/>
                    </a:moveTo>
                    <a:cubicBezTo>
                      <a:pt x="16833" y="920559"/>
                      <a:pt x="8063" y="922825"/>
                      <a:pt x="26194" y="916781"/>
                    </a:cubicBezTo>
                    <a:lnTo>
                      <a:pt x="33338" y="914400"/>
                    </a:lnTo>
                    <a:lnTo>
                      <a:pt x="40482" y="912019"/>
                    </a:lnTo>
                    <a:cubicBezTo>
                      <a:pt x="42863" y="910431"/>
                      <a:pt x="44995" y="908383"/>
                      <a:pt x="47625" y="907256"/>
                    </a:cubicBezTo>
                    <a:cubicBezTo>
                      <a:pt x="50633" y="905967"/>
                      <a:pt x="54308" y="906499"/>
                      <a:pt x="57150" y="904875"/>
                    </a:cubicBezTo>
                    <a:cubicBezTo>
                      <a:pt x="60074" y="903204"/>
                      <a:pt x="61913" y="900112"/>
                      <a:pt x="64294" y="897731"/>
                    </a:cubicBezTo>
                    <a:cubicBezTo>
                      <a:pt x="65088" y="893762"/>
                      <a:pt x="65610" y="889730"/>
                      <a:pt x="66675" y="885825"/>
                    </a:cubicBezTo>
                    <a:cubicBezTo>
                      <a:pt x="67996" y="880982"/>
                      <a:pt x="69850" y="876300"/>
                      <a:pt x="71438" y="871538"/>
                    </a:cubicBezTo>
                    <a:cubicBezTo>
                      <a:pt x="72232" y="869157"/>
                      <a:pt x="73210" y="866829"/>
                      <a:pt x="73819" y="864394"/>
                    </a:cubicBezTo>
                    <a:lnTo>
                      <a:pt x="76200" y="854869"/>
                    </a:lnTo>
                    <a:cubicBezTo>
                      <a:pt x="77788" y="840581"/>
                      <a:pt x="79104" y="826261"/>
                      <a:pt x="80963" y="812006"/>
                    </a:cubicBezTo>
                    <a:cubicBezTo>
                      <a:pt x="82213" y="802424"/>
                      <a:pt x="85052" y="792593"/>
                      <a:pt x="88107" y="783431"/>
                    </a:cubicBezTo>
                    <a:cubicBezTo>
                      <a:pt x="93464" y="751285"/>
                      <a:pt x="87306" y="790646"/>
                      <a:pt x="92869" y="740569"/>
                    </a:cubicBezTo>
                    <a:cubicBezTo>
                      <a:pt x="93873" y="731527"/>
                      <a:pt x="96014" y="723271"/>
                      <a:pt x="97632" y="714375"/>
                    </a:cubicBezTo>
                    <a:cubicBezTo>
                      <a:pt x="98496" y="709625"/>
                      <a:pt x="98842" y="704772"/>
                      <a:pt x="100013" y="700088"/>
                    </a:cubicBezTo>
                    <a:cubicBezTo>
                      <a:pt x="101230" y="695218"/>
                      <a:pt x="104775" y="685800"/>
                      <a:pt x="104775" y="685800"/>
                    </a:cubicBezTo>
                    <a:cubicBezTo>
                      <a:pt x="105569" y="680244"/>
                      <a:pt x="106056" y="674635"/>
                      <a:pt x="107157" y="669131"/>
                    </a:cubicBezTo>
                    <a:cubicBezTo>
                      <a:pt x="107649" y="666670"/>
                      <a:pt x="109089" y="664457"/>
                      <a:pt x="109538" y="661988"/>
                    </a:cubicBezTo>
                    <a:cubicBezTo>
                      <a:pt x="110683" y="655692"/>
                      <a:pt x="110774" y="649234"/>
                      <a:pt x="111919" y="642938"/>
                    </a:cubicBezTo>
                    <a:cubicBezTo>
                      <a:pt x="112368" y="640468"/>
                      <a:pt x="113755" y="638244"/>
                      <a:pt x="114300" y="635794"/>
                    </a:cubicBezTo>
                    <a:cubicBezTo>
                      <a:pt x="115347" y="631081"/>
                      <a:pt x="115735" y="626241"/>
                      <a:pt x="116682" y="621506"/>
                    </a:cubicBezTo>
                    <a:cubicBezTo>
                      <a:pt x="117324" y="618297"/>
                      <a:pt x="118269" y="615156"/>
                      <a:pt x="119063" y="611981"/>
                    </a:cubicBezTo>
                    <a:cubicBezTo>
                      <a:pt x="119857" y="582612"/>
                      <a:pt x="119977" y="553218"/>
                      <a:pt x="121444" y="523875"/>
                    </a:cubicBezTo>
                    <a:cubicBezTo>
                      <a:pt x="121569" y="521368"/>
                      <a:pt x="123493" y="519219"/>
                      <a:pt x="123825" y="516731"/>
                    </a:cubicBezTo>
                    <a:cubicBezTo>
                      <a:pt x="129905" y="471133"/>
                      <a:pt x="121636" y="504156"/>
                      <a:pt x="130969" y="471488"/>
                    </a:cubicBezTo>
                    <a:cubicBezTo>
                      <a:pt x="131763" y="453232"/>
                      <a:pt x="132995" y="434989"/>
                      <a:pt x="133350" y="416719"/>
                    </a:cubicBezTo>
                    <a:cubicBezTo>
                      <a:pt x="134583" y="353226"/>
                      <a:pt x="134255" y="289707"/>
                      <a:pt x="135732" y="226219"/>
                    </a:cubicBezTo>
                    <a:cubicBezTo>
                      <a:pt x="135942" y="217207"/>
                      <a:pt x="137929" y="212482"/>
                      <a:pt x="140494" y="204788"/>
                    </a:cubicBezTo>
                    <a:cubicBezTo>
                      <a:pt x="141288" y="196057"/>
                      <a:pt x="141635" y="187273"/>
                      <a:pt x="142875" y="178594"/>
                    </a:cubicBezTo>
                    <a:cubicBezTo>
                      <a:pt x="144813" y="165030"/>
                      <a:pt x="148779" y="151759"/>
                      <a:pt x="150019" y="138113"/>
                    </a:cubicBezTo>
                    <a:cubicBezTo>
                      <a:pt x="151153" y="125637"/>
                      <a:pt x="151425" y="112322"/>
                      <a:pt x="154782" y="100013"/>
                    </a:cubicBezTo>
                    <a:cubicBezTo>
                      <a:pt x="156103" y="95170"/>
                      <a:pt x="156759" y="89902"/>
                      <a:pt x="159544" y="85725"/>
                    </a:cubicBezTo>
                    <a:cubicBezTo>
                      <a:pt x="171370" y="67987"/>
                      <a:pt x="156171" y="89773"/>
                      <a:pt x="171450" y="71438"/>
                    </a:cubicBezTo>
                    <a:cubicBezTo>
                      <a:pt x="173282" y="69239"/>
                      <a:pt x="173786" y="65811"/>
                      <a:pt x="176213" y="64294"/>
                    </a:cubicBezTo>
                    <a:cubicBezTo>
                      <a:pt x="180470" y="61633"/>
                      <a:pt x="185738" y="61119"/>
                      <a:pt x="190500" y="59531"/>
                    </a:cubicBezTo>
                    <a:lnTo>
                      <a:pt x="197644" y="57150"/>
                    </a:lnTo>
                    <a:cubicBezTo>
                      <a:pt x="203200" y="57944"/>
                      <a:pt x="209074" y="57516"/>
                      <a:pt x="214313" y="59531"/>
                    </a:cubicBezTo>
                    <a:cubicBezTo>
                      <a:pt x="219655" y="61586"/>
                      <a:pt x="228600" y="69056"/>
                      <a:pt x="228600" y="69056"/>
                    </a:cubicBezTo>
                    <a:cubicBezTo>
                      <a:pt x="230188" y="73819"/>
                      <a:pt x="230578" y="79167"/>
                      <a:pt x="233363" y="83344"/>
                    </a:cubicBezTo>
                    <a:lnTo>
                      <a:pt x="242888" y="97631"/>
                    </a:lnTo>
                    <a:cubicBezTo>
                      <a:pt x="246786" y="109327"/>
                      <a:pt x="247048" y="109295"/>
                      <a:pt x="250032" y="126206"/>
                    </a:cubicBezTo>
                    <a:cubicBezTo>
                      <a:pt x="251144" y="132508"/>
                      <a:pt x="251619" y="138906"/>
                      <a:pt x="252413" y="145256"/>
                    </a:cubicBezTo>
                    <a:cubicBezTo>
                      <a:pt x="253207" y="161925"/>
                      <a:pt x="252724" y="178704"/>
                      <a:pt x="254794" y="195263"/>
                    </a:cubicBezTo>
                    <a:cubicBezTo>
                      <a:pt x="255149" y="198103"/>
                      <a:pt x="258957" y="199608"/>
                      <a:pt x="259557" y="202406"/>
                    </a:cubicBezTo>
                    <a:cubicBezTo>
                      <a:pt x="261394" y="210979"/>
                      <a:pt x="261020" y="219881"/>
                      <a:pt x="261938" y="228600"/>
                    </a:cubicBezTo>
                    <a:cubicBezTo>
                      <a:pt x="263641" y="244777"/>
                      <a:pt x="264231" y="247120"/>
                      <a:pt x="266700" y="261938"/>
                    </a:cubicBezTo>
                    <a:cubicBezTo>
                      <a:pt x="267494" y="295275"/>
                      <a:pt x="267694" y="328632"/>
                      <a:pt x="269082" y="361950"/>
                    </a:cubicBezTo>
                    <a:cubicBezTo>
                      <a:pt x="269139" y="363321"/>
                      <a:pt x="273022" y="385677"/>
                      <a:pt x="273844" y="388144"/>
                    </a:cubicBezTo>
                    <a:cubicBezTo>
                      <a:pt x="278307" y="401533"/>
                      <a:pt x="278490" y="393157"/>
                      <a:pt x="280988" y="404813"/>
                    </a:cubicBezTo>
                    <a:cubicBezTo>
                      <a:pt x="282847" y="413490"/>
                      <a:pt x="283891" y="422329"/>
                      <a:pt x="285750" y="431006"/>
                    </a:cubicBezTo>
                    <a:cubicBezTo>
                      <a:pt x="286276" y="433460"/>
                      <a:pt x="287442" y="435736"/>
                      <a:pt x="288132" y="438150"/>
                    </a:cubicBezTo>
                    <a:cubicBezTo>
                      <a:pt x="289031" y="441297"/>
                      <a:pt x="289719" y="444500"/>
                      <a:pt x="290513" y="447675"/>
                    </a:cubicBezTo>
                    <a:cubicBezTo>
                      <a:pt x="292894" y="486569"/>
                      <a:pt x="292147" y="525781"/>
                      <a:pt x="297657" y="564356"/>
                    </a:cubicBezTo>
                    <a:cubicBezTo>
                      <a:pt x="300721" y="585805"/>
                      <a:pt x="299115" y="575489"/>
                      <a:pt x="302419" y="595313"/>
                    </a:cubicBezTo>
                    <a:cubicBezTo>
                      <a:pt x="303213" y="615950"/>
                      <a:pt x="303742" y="636600"/>
                      <a:pt x="304800" y="657225"/>
                    </a:cubicBezTo>
                    <a:cubicBezTo>
                      <a:pt x="305494" y="670752"/>
                      <a:pt x="304366" y="683197"/>
                      <a:pt x="309563" y="695325"/>
                    </a:cubicBezTo>
                    <a:cubicBezTo>
                      <a:pt x="310961" y="698588"/>
                      <a:pt x="312738" y="701675"/>
                      <a:pt x="314325" y="704850"/>
                    </a:cubicBezTo>
                    <a:cubicBezTo>
                      <a:pt x="318742" y="731343"/>
                      <a:pt x="313923" y="707017"/>
                      <a:pt x="321469" y="733425"/>
                    </a:cubicBezTo>
                    <a:cubicBezTo>
                      <a:pt x="330627" y="765474"/>
                      <a:pt x="321547" y="737575"/>
                      <a:pt x="330994" y="759619"/>
                    </a:cubicBezTo>
                    <a:cubicBezTo>
                      <a:pt x="331983" y="761926"/>
                      <a:pt x="332252" y="764518"/>
                      <a:pt x="333375" y="766763"/>
                    </a:cubicBezTo>
                    <a:cubicBezTo>
                      <a:pt x="336689" y="773391"/>
                      <a:pt x="340018" y="775786"/>
                      <a:pt x="345282" y="781050"/>
                    </a:cubicBezTo>
                    <a:cubicBezTo>
                      <a:pt x="346869" y="784225"/>
                      <a:pt x="348726" y="787279"/>
                      <a:pt x="350044" y="790575"/>
                    </a:cubicBezTo>
                    <a:cubicBezTo>
                      <a:pt x="351908" y="795236"/>
                      <a:pt x="352022" y="800686"/>
                      <a:pt x="354807" y="804863"/>
                    </a:cubicBezTo>
                    <a:lnTo>
                      <a:pt x="369094" y="826294"/>
                    </a:lnTo>
                    <a:lnTo>
                      <a:pt x="373857" y="833438"/>
                    </a:lnTo>
                    <a:cubicBezTo>
                      <a:pt x="375444" y="835819"/>
                      <a:pt x="376238" y="838994"/>
                      <a:pt x="378619" y="840581"/>
                    </a:cubicBezTo>
                    <a:lnTo>
                      <a:pt x="385763" y="845344"/>
                    </a:lnTo>
                    <a:cubicBezTo>
                      <a:pt x="400789" y="867886"/>
                      <a:pt x="378087" y="837300"/>
                      <a:pt x="400050" y="854869"/>
                    </a:cubicBezTo>
                    <a:cubicBezTo>
                      <a:pt x="402010" y="856437"/>
                      <a:pt x="400891" y="860032"/>
                      <a:pt x="402432" y="862013"/>
                    </a:cubicBezTo>
                    <a:cubicBezTo>
                      <a:pt x="413676" y="876469"/>
                      <a:pt x="412125" y="874769"/>
                      <a:pt x="423863" y="878681"/>
                    </a:cubicBezTo>
                    <a:cubicBezTo>
                      <a:pt x="435054" y="889872"/>
                      <a:pt x="428205" y="883956"/>
                      <a:pt x="445294" y="895350"/>
                    </a:cubicBezTo>
                    <a:cubicBezTo>
                      <a:pt x="447675" y="896938"/>
                      <a:pt x="449632" y="899552"/>
                      <a:pt x="452438" y="900113"/>
                    </a:cubicBezTo>
                    <a:cubicBezTo>
                      <a:pt x="460622" y="901750"/>
                      <a:pt x="466022" y="902633"/>
                      <a:pt x="473869" y="904875"/>
                    </a:cubicBezTo>
                    <a:cubicBezTo>
                      <a:pt x="476283" y="905565"/>
                      <a:pt x="478591" y="906596"/>
                      <a:pt x="481013" y="907256"/>
                    </a:cubicBezTo>
                    <a:cubicBezTo>
                      <a:pt x="510555" y="915313"/>
                      <a:pt x="490763" y="908920"/>
                      <a:pt x="507207" y="914400"/>
                    </a:cubicBezTo>
                    <a:cubicBezTo>
                      <a:pt x="513557" y="913606"/>
                      <a:pt x="519945" y="913071"/>
                      <a:pt x="526257" y="912019"/>
                    </a:cubicBezTo>
                    <a:cubicBezTo>
                      <a:pt x="529485" y="911481"/>
                      <a:pt x="532647" y="910578"/>
                      <a:pt x="535782" y="909638"/>
                    </a:cubicBezTo>
                    <a:cubicBezTo>
                      <a:pt x="540590" y="908195"/>
                      <a:pt x="545099" y="905585"/>
                      <a:pt x="550069" y="904875"/>
                    </a:cubicBezTo>
                    <a:lnTo>
                      <a:pt x="566738" y="902494"/>
                    </a:lnTo>
                    <a:cubicBezTo>
                      <a:pt x="569119" y="900906"/>
                      <a:pt x="571322" y="899011"/>
                      <a:pt x="573882" y="897731"/>
                    </a:cubicBezTo>
                    <a:cubicBezTo>
                      <a:pt x="579744" y="894800"/>
                      <a:pt x="589827" y="893883"/>
                      <a:pt x="595313" y="892969"/>
                    </a:cubicBezTo>
                    <a:cubicBezTo>
                      <a:pt x="597694" y="891381"/>
                      <a:pt x="599897" y="889486"/>
                      <a:pt x="602457" y="888206"/>
                    </a:cubicBezTo>
                    <a:cubicBezTo>
                      <a:pt x="608151" y="885359"/>
                      <a:pt x="615325" y="883124"/>
                      <a:pt x="621507" y="881063"/>
                    </a:cubicBezTo>
                    <a:cubicBezTo>
                      <a:pt x="623888" y="879475"/>
                      <a:pt x="626532" y="878225"/>
                      <a:pt x="628650" y="876300"/>
                    </a:cubicBezTo>
                    <a:cubicBezTo>
                      <a:pt x="635295" y="870259"/>
                      <a:pt x="647700" y="857250"/>
                      <a:pt x="647700" y="857250"/>
                    </a:cubicBezTo>
                    <a:cubicBezTo>
                      <a:pt x="648494" y="854075"/>
                      <a:pt x="648793" y="850733"/>
                      <a:pt x="650082" y="847725"/>
                    </a:cubicBezTo>
                    <a:cubicBezTo>
                      <a:pt x="651209" y="845095"/>
                      <a:pt x="653866" y="843271"/>
                      <a:pt x="654844" y="840581"/>
                    </a:cubicBezTo>
                    <a:cubicBezTo>
                      <a:pt x="669840" y="799341"/>
                      <a:pt x="651597" y="837552"/>
                      <a:pt x="664369" y="812006"/>
                    </a:cubicBezTo>
                    <a:cubicBezTo>
                      <a:pt x="665163" y="806450"/>
                      <a:pt x="665649" y="800841"/>
                      <a:pt x="666750" y="795338"/>
                    </a:cubicBezTo>
                    <a:cubicBezTo>
                      <a:pt x="669443" y="781872"/>
                      <a:pt x="672116" y="776825"/>
                      <a:pt x="673894" y="764381"/>
                    </a:cubicBezTo>
                    <a:cubicBezTo>
                      <a:pt x="674910" y="757266"/>
                      <a:pt x="675383" y="750082"/>
                      <a:pt x="676275" y="742950"/>
                    </a:cubicBezTo>
                    <a:cubicBezTo>
                      <a:pt x="678559" y="724681"/>
                      <a:pt x="682107" y="706545"/>
                      <a:pt x="683419" y="688181"/>
                    </a:cubicBezTo>
                    <a:cubicBezTo>
                      <a:pt x="686105" y="650580"/>
                      <a:pt x="681662" y="665188"/>
                      <a:pt x="690563" y="642938"/>
                    </a:cubicBezTo>
                    <a:cubicBezTo>
                      <a:pt x="691357" y="634207"/>
                      <a:pt x="691920" y="625451"/>
                      <a:pt x="692944" y="616744"/>
                    </a:cubicBezTo>
                    <a:cubicBezTo>
                      <a:pt x="693508" y="611949"/>
                      <a:pt x="695111" y="607280"/>
                      <a:pt x="695325" y="602456"/>
                    </a:cubicBezTo>
                    <a:cubicBezTo>
                      <a:pt x="697915" y="544195"/>
                      <a:pt x="699303" y="386153"/>
                      <a:pt x="700088" y="347663"/>
                    </a:cubicBezTo>
                    <a:cubicBezTo>
                      <a:pt x="700574" y="323842"/>
                      <a:pt x="700687" y="299984"/>
                      <a:pt x="702469" y="276225"/>
                    </a:cubicBezTo>
                    <a:cubicBezTo>
                      <a:pt x="703074" y="268153"/>
                      <a:pt x="705740" y="260369"/>
                      <a:pt x="707232" y="252413"/>
                    </a:cubicBezTo>
                    <a:cubicBezTo>
                      <a:pt x="708122" y="247667"/>
                      <a:pt x="708601" y="242846"/>
                      <a:pt x="709613" y="238125"/>
                    </a:cubicBezTo>
                    <a:cubicBezTo>
                      <a:pt x="710984" y="231725"/>
                      <a:pt x="712787" y="225425"/>
                      <a:pt x="714375" y="219075"/>
                    </a:cubicBezTo>
                    <a:cubicBezTo>
                      <a:pt x="714551" y="218371"/>
                      <a:pt x="717881" y="204022"/>
                      <a:pt x="719138" y="202406"/>
                    </a:cubicBezTo>
                    <a:cubicBezTo>
                      <a:pt x="723273" y="197090"/>
                      <a:pt x="733425" y="188119"/>
                      <a:pt x="733425" y="188119"/>
                    </a:cubicBezTo>
                    <a:cubicBezTo>
                      <a:pt x="741363" y="188913"/>
                      <a:pt x="749465" y="188706"/>
                      <a:pt x="757238" y="190500"/>
                    </a:cubicBezTo>
                    <a:cubicBezTo>
                      <a:pt x="760027" y="191144"/>
                      <a:pt x="762183" y="193431"/>
                      <a:pt x="764382" y="195263"/>
                    </a:cubicBezTo>
                    <a:cubicBezTo>
                      <a:pt x="775039" y="204144"/>
                      <a:pt x="768961" y="200209"/>
                      <a:pt x="776288" y="211931"/>
                    </a:cubicBezTo>
                    <a:cubicBezTo>
                      <a:pt x="778392" y="215296"/>
                      <a:pt x="781051" y="218281"/>
                      <a:pt x="783432" y="221456"/>
                    </a:cubicBezTo>
                    <a:cubicBezTo>
                      <a:pt x="784226" y="223837"/>
                      <a:pt x="784594" y="226406"/>
                      <a:pt x="785813" y="228600"/>
                    </a:cubicBezTo>
                    <a:cubicBezTo>
                      <a:pt x="788593" y="233604"/>
                      <a:pt x="795338" y="242888"/>
                      <a:pt x="795338" y="242888"/>
                    </a:cubicBezTo>
                    <a:cubicBezTo>
                      <a:pt x="796925" y="247650"/>
                      <a:pt x="798882" y="252305"/>
                      <a:pt x="800100" y="257175"/>
                    </a:cubicBezTo>
                    <a:cubicBezTo>
                      <a:pt x="800894" y="260350"/>
                      <a:pt x="801333" y="263636"/>
                      <a:pt x="802482" y="266700"/>
                    </a:cubicBezTo>
                    <a:cubicBezTo>
                      <a:pt x="803728" y="270024"/>
                      <a:pt x="805657" y="273050"/>
                      <a:pt x="807244" y="276225"/>
                    </a:cubicBezTo>
                    <a:cubicBezTo>
                      <a:pt x="808038" y="281781"/>
                      <a:pt x="808012" y="287518"/>
                      <a:pt x="809625" y="292894"/>
                    </a:cubicBezTo>
                    <a:cubicBezTo>
                      <a:pt x="810447" y="295635"/>
                      <a:pt x="813483" y="297323"/>
                      <a:pt x="814388" y="300038"/>
                    </a:cubicBezTo>
                    <a:cubicBezTo>
                      <a:pt x="815915" y="304618"/>
                      <a:pt x="815822" y="309591"/>
                      <a:pt x="816769" y="314325"/>
                    </a:cubicBezTo>
                    <a:cubicBezTo>
                      <a:pt x="817411" y="317534"/>
                      <a:pt x="818210" y="320715"/>
                      <a:pt x="819150" y="323850"/>
                    </a:cubicBezTo>
                    <a:cubicBezTo>
                      <a:pt x="820593" y="328659"/>
                      <a:pt x="821128" y="333961"/>
                      <a:pt x="823913" y="338138"/>
                    </a:cubicBezTo>
                    <a:cubicBezTo>
                      <a:pt x="840932" y="363666"/>
                      <a:pt x="814426" y="324919"/>
                      <a:pt x="835819" y="352425"/>
                    </a:cubicBezTo>
                    <a:cubicBezTo>
                      <a:pt x="839333" y="356943"/>
                      <a:pt x="841296" y="362666"/>
                      <a:pt x="845344" y="366713"/>
                    </a:cubicBezTo>
                    <a:cubicBezTo>
                      <a:pt x="850610" y="371978"/>
                      <a:pt x="853003" y="375304"/>
                      <a:pt x="859632" y="378619"/>
                    </a:cubicBezTo>
                    <a:cubicBezTo>
                      <a:pt x="861877" y="379741"/>
                      <a:pt x="864394" y="380206"/>
                      <a:pt x="866775" y="381000"/>
                    </a:cubicBezTo>
                    <a:cubicBezTo>
                      <a:pt x="881968" y="391129"/>
                      <a:pt x="868759" y="383964"/>
                      <a:pt x="900113" y="388144"/>
                    </a:cubicBezTo>
                    <a:cubicBezTo>
                      <a:pt x="903357" y="388576"/>
                      <a:pt x="906443" y="389815"/>
                      <a:pt x="909638" y="390525"/>
                    </a:cubicBezTo>
                    <a:cubicBezTo>
                      <a:pt x="917387" y="392247"/>
                      <a:pt x="921809" y="392340"/>
                      <a:pt x="928688" y="395288"/>
                    </a:cubicBezTo>
                    <a:cubicBezTo>
                      <a:pt x="931951" y="396686"/>
                      <a:pt x="934917" y="398732"/>
                      <a:pt x="938213" y="400050"/>
                    </a:cubicBezTo>
                    <a:cubicBezTo>
                      <a:pt x="942874" y="401914"/>
                      <a:pt x="948323" y="402029"/>
                      <a:pt x="952500" y="404813"/>
                    </a:cubicBezTo>
                    <a:cubicBezTo>
                      <a:pt x="954881" y="406400"/>
                      <a:pt x="957029" y="408413"/>
                      <a:pt x="959644" y="409575"/>
                    </a:cubicBezTo>
                    <a:cubicBezTo>
                      <a:pt x="964232" y="411614"/>
                      <a:pt x="973932" y="414338"/>
                      <a:pt x="973932" y="414338"/>
                    </a:cubicBezTo>
                    <a:cubicBezTo>
                      <a:pt x="977107" y="416719"/>
                      <a:pt x="979907" y="419706"/>
                      <a:pt x="983457" y="421481"/>
                    </a:cubicBezTo>
                    <a:cubicBezTo>
                      <a:pt x="986384" y="422945"/>
                      <a:pt x="989835" y="422964"/>
                      <a:pt x="992982" y="423863"/>
                    </a:cubicBezTo>
                    <a:cubicBezTo>
                      <a:pt x="995395" y="424553"/>
                      <a:pt x="997880" y="425122"/>
                      <a:pt x="1000125" y="426244"/>
                    </a:cubicBezTo>
                    <a:cubicBezTo>
                      <a:pt x="1016867" y="434614"/>
                      <a:pt x="995031" y="428966"/>
                      <a:pt x="1021557" y="433388"/>
                    </a:cubicBezTo>
                    <a:cubicBezTo>
                      <a:pt x="1023144" y="435769"/>
                      <a:pt x="1025039" y="437971"/>
                      <a:pt x="1026319" y="440531"/>
                    </a:cubicBezTo>
                    <a:cubicBezTo>
                      <a:pt x="1027441" y="442776"/>
                      <a:pt x="1027481" y="445481"/>
                      <a:pt x="1028700" y="447675"/>
                    </a:cubicBezTo>
                    <a:cubicBezTo>
                      <a:pt x="1038727" y="465725"/>
                      <a:pt x="1036804" y="455799"/>
                      <a:pt x="1040607" y="469106"/>
                    </a:cubicBezTo>
                    <a:cubicBezTo>
                      <a:pt x="1041506" y="472253"/>
                      <a:pt x="1042346" y="475422"/>
                      <a:pt x="1042988" y="478631"/>
                    </a:cubicBezTo>
                    <a:cubicBezTo>
                      <a:pt x="1045561" y="491497"/>
                      <a:pt x="1044433" y="491387"/>
                      <a:pt x="1047750" y="502444"/>
                    </a:cubicBezTo>
                    <a:cubicBezTo>
                      <a:pt x="1049193" y="507252"/>
                      <a:pt x="1049729" y="512554"/>
                      <a:pt x="1052513" y="516731"/>
                    </a:cubicBezTo>
                    <a:lnTo>
                      <a:pt x="1057275" y="523875"/>
                    </a:lnTo>
                    <a:cubicBezTo>
                      <a:pt x="1058968" y="540798"/>
                      <a:pt x="1059407" y="548567"/>
                      <a:pt x="1062038" y="564356"/>
                    </a:cubicBezTo>
                    <a:cubicBezTo>
                      <a:pt x="1062703" y="568349"/>
                      <a:pt x="1063754" y="572270"/>
                      <a:pt x="1064419" y="576263"/>
                    </a:cubicBezTo>
                    <a:cubicBezTo>
                      <a:pt x="1065342" y="581799"/>
                      <a:pt x="1065946" y="587384"/>
                      <a:pt x="1066800" y="592931"/>
                    </a:cubicBezTo>
                    <a:cubicBezTo>
                      <a:pt x="1067534" y="597703"/>
                      <a:pt x="1068583" y="602428"/>
                      <a:pt x="1069182" y="607219"/>
                    </a:cubicBezTo>
                    <a:cubicBezTo>
                      <a:pt x="1070172" y="615134"/>
                      <a:pt x="1070093" y="623191"/>
                      <a:pt x="1071563" y="631031"/>
                    </a:cubicBezTo>
                    <a:cubicBezTo>
                      <a:pt x="1072488" y="635965"/>
                      <a:pt x="1074737" y="640556"/>
                      <a:pt x="1076325" y="645319"/>
                    </a:cubicBezTo>
                    <a:cubicBezTo>
                      <a:pt x="1076328" y="645329"/>
                      <a:pt x="1081085" y="659595"/>
                      <a:pt x="1081088" y="659606"/>
                    </a:cubicBezTo>
                    <a:cubicBezTo>
                      <a:pt x="1081882" y="662781"/>
                      <a:pt x="1082005" y="666204"/>
                      <a:pt x="1083469" y="669131"/>
                    </a:cubicBezTo>
                    <a:cubicBezTo>
                      <a:pt x="1089166" y="680525"/>
                      <a:pt x="1092298" y="682723"/>
                      <a:pt x="1100138" y="690563"/>
                    </a:cubicBezTo>
                    <a:cubicBezTo>
                      <a:pt x="1104329" y="703136"/>
                      <a:pt x="1101127" y="695619"/>
                      <a:pt x="1112044" y="711994"/>
                    </a:cubicBezTo>
                    <a:lnTo>
                      <a:pt x="1116807" y="719138"/>
                    </a:lnTo>
                    <a:lnTo>
                      <a:pt x="1121569" y="726281"/>
                    </a:lnTo>
                    <a:cubicBezTo>
                      <a:pt x="1122363" y="728662"/>
                      <a:pt x="1122827" y="731180"/>
                      <a:pt x="1123950" y="733425"/>
                    </a:cubicBezTo>
                    <a:cubicBezTo>
                      <a:pt x="1125230" y="735985"/>
                      <a:pt x="1127586" y="737938"/>
                      <a:pt x="1128713" y="740569"/>
                    </a:cubicBezTo>
                    <a:cubicBezTo>
                      <a:pt x="1137940" y="762097"/>
                      <a:pt x="1123899" y="739302"/>
                      <a:pt x="1135857" y="757238"/>
                    </a:cubicBezTo>
                    <a:cubicBezTo>
                      <a:pt x="1137444" y="762000"/>
                      <a:pt x="1137835" y="767348"/>
                      <a:pt x="1140619" y="771525"/>
                    </a:cubicBezTo>
                    <a:cubicBezTo>
                      <a:pt x="1143794" y="776288"/>
                      <a:pt x="1148334" y="780383"/>
                      <a:pt x="1150144" y="785813"/>
                    </a:cubicBezTo>
                    <a:cubicBezTo>
                      <a:pt x="1155972" y="803295"/>
                      <a:pt x="1151358" y="796550"/>
                      <a:pt x="1162050" y="807244"/>
                    </a:cubicBezTo>
                    <a:cubicBezTo>
                      <a:pt x="1162844" y="809625"/>
                      <a:pt x="1163309" y="812143"/>
                      <a:pt x="1164432" y="814388"/>
                    </a:cubicBezTo>
                    <a:cubicBezTo>
                      <a:pt x="1165785" y="817093"/>
                      <a:pt x="1175259" y="829977"/>
                      <a:pt x="1176338" y="831056"/>
                    </a:cubicBezTo>
                    <a:cubicBezTo>
                      <a:pt x="1178362" y="833080"/>
                      <a:pt x="1181101" y="834231"/>
                      <a:pt x="1183482" y="835819"/>
                    </a:cubicBezTo>
                    <a:cubicBezTo>
                      <a:pt x="1185069" y="838200"/>
                      <a:pt x="1186220" y="840939"/>
                      <a:pt x="1188244" y="842963"/>
                    </a:cubicBezTo>
                    <a:cubicBezTo>
                      <a:pt x="1206976" y="861695"/>
                      <a:pt x="1183026" y="831461"/>
                      <a:pt x="1202532" y="854869"/>
                    </a:cubicBezTo>
                    <a:cubicBezTo>
                      <a:pt x="1212823" y="867219"/>
                      <a:pt x="1200390" y="857656"/>
                      <a:pt x="1216819" y="869156"/>
                    </a:cubicBezTo>
                    <a:cubicBezTo>
                      <a:pt x="1221508" y="872438"/>
                      <a:pt x="1225554" y="877292"/>
                      <a:pt x="1231107" y="878681"/>
                    </a:cubicBezTo>
                    <a:cubicBezTo>
                      <a:pt x="1234282" y="879475"/>
                      <a:pt x="1237415" y="880460"/>
                      <a:pt x="1240632" y="881063"/>
                    </a:cubicBezTo>
                    <a:cubicBezTo>
                      <a:pt x="1250123" y="882843"/>
                      <a:pt x="1259738" y="883931"/>
                      <a:pt x="1269207" y="885825"/>
                    </a:cubicBezTo>
                    <a:lnTo>
                      <a:pt x="1281113" y="888206"/>
                    </a:lnTo>
                    <a:lnTo>
                      <a:pt x="1319213" y="885825"/>
                    </a:lnTo>
                    <a:cubicBezTo>
                      <a:pt x="1325631" y="883783"/>
                      <a:pt x="1328738" y="876300"/>
                      <a:pt x="1333500" y="871538"/>
                    </a:cubicBezTo>
                    <a:cubicBezTo>
                      <a:pt x="1339665" y="865373"/>
                      <a:pt x="1347320" y="858652"/>
                      <a:pt x="1350169" y="850106"/>
                    </a:cubicBezTo>
                    <a:cubicBezTo>
                      <a:pt x="1353629" y="839727"/>
                      <a:pt x="1353406" y="836221"/>
                      <a:pt x="1359694" y="828675"/>
                    </a:cubicBezTo>
                    <a:cubicBezTo>
                      <a:pt x="1361850" y="826088"/>
                      <a:pt x="1364457" y="823912"/>
                      <a:pt x="1366838" y="821531"/>
                    </a:cubicBezTo>
                    <a:cubicBezTo>
                      <a:pt x="1368425" y="818356"/>
                      <a:pt x="1369774" y="815050"/>
                      <a:pt x="1371600" y="812006"/>
                    </a:cubicBezTo>
                    <a:cubicBezTo>
                      <a:pt x="1374545" y="807098"/>
                      <a:pt x="1379315" y="803149"/>
                      <a:pt x="1381125" y="797719"/>
                    </a:cubicBezTo>
                    <a:cubicBezTo>
                      <a:pt x="1381919" y="795338"/>
                      <a:pt x="1382898" y="793010"/>
                      <a:pt x="1383507" y="790575"/>
                    </a:cubicBezTo>
                    <a:cubicBezTo>
                      <a:pt x="1384489" y="786649"/>
                      <a:pt x="1384467" y="782459"/>
                      <a:pt x="1385888" y="778669"/>
                    </a:cubicBezTo>
                    <a:cubicBezTo>
                      <a:pt x="1386893" y="775989"/>
                      <a:pt x="1389370" y="774085"/>
                      <a:pt x="1390650" y="771525"/>
                    </a:cubicBezTo>
                    <a:cubicBezTo>
                      <a:pt x="1391773" y="769280"/>
                      <a:pt x="1391813" y="766575"/>
                      <a:pt x="1393032" y="764381"/>
                    </a:cubicBezTo>
                    <a:cubicBezTo>
                      <a:pt x="1395812" y="759378"/>
                      <a:pt x="1399382" y="754856"/>
                      <a:pt x="1402557" y="750094"/>
                    </a:cubicBezTo>
                    <a:lnTo>
                      <a:pt x="1416844" y="728663"/>
                    </a:lnTo>
                    <a:lnTo>
                      <a:pt x="1421607" y="721519"/>
                    </a:lnTo>
                    <a:cubicBezTo>
                      <a:pt x="1425798" y="708944"/>
                      <a:pt x="1422595" y="716465"/>
                      <a:pt x="1433513" y="700088"/>
                    </a:cubicBezTo>
                    <a:cubicBezTo>
                      <a:pt x="1435100" y="697707"/>
                      <a:pt x="1437370" y="695659"/>
                      <a:pt x="1438275" y="692944"/>
                    </a:cubicBezTo>
                    <a:cubicBezTo>
                      <a:pt x="1440212" y="687136"/>
                      <a:pt x="1440805" y="683270"/>
                      <a:pt x="1445419" y="678656"/>
                    </a:cubicBezTo>
                    <a:cubicBezTo>
                      <a:pt x="1447443" y="676632"/>
                      <a:pt x="1450182" y="675481"/>
                      <a:pt x="1452563" y="673894"/>
                    </a:cubicBezTo>
                    <a:cubicBezTo>
                      <a:pt x="1454150" y="671513"/>
                      <a:pt x="1455171" y="668635"/>
                      <a:pt x="1457325" y="666750"/>
                    </a:cubicBezTo>
                    <a:cubicBezTo>
                      <a:pt x="1461633" y="662981"/>
                      <a:pt x="1466850" y="660400"/>
                      <a:pt x="1471613" y="657225"/>
                    </a:cubicBezTo>
                    <a:cubicBezTo>
                      <a:pt x="1478053" y="652932"/>
                      <a:pt x="1480734" y="650719"/>
                      <a:pt x="1488282" y="647700"/>
                    </a:cubicBezTo>
                    <a:cubicBezTo>
                      <a:pt x="1492943" y="645836"/>
                      <a:pt x="1502569" y="642938"/>
                      <a:pt x="1502569" y="642938"/>
                    </a:cubicBezTo>
                    <a:cubicBezTo>
                      <a:pt x="1509927" y="643201"/>
                      <a:pt x="1576680" y="648223"/>
                      <a:pt x="1597819" y="642938"/>
                    </a:cubicBezTo>
                    <a:cubicBezTo>
                      <a:pt x="1601669" y="641975"/>
                      <a:pt x="1604115" y="638101"/>
                      <a:pt x="1607344" y="635794"/>
                    </a:cubicBezTo>
                    <a:cubicBezTo>
                      <a:pt x="1609673" y="634130"/>
                      <a:pt x="1612107" y="632619"/>
                      <a:pt x="1614488" y="631031"/>
                    </a:cubicBezTo>
                    <a:cubicBezTo>
                      <a:pt x="1626215" y="613442"/>
                      <a:pt x="1619434" y="620178"/>
                      <a:pt x="1633538" y="609600"/>
                    </a:cubicBezTo>
                    <a:cubicBezTo>
                      <a:pt x="1635125" y="607219"/>
                      <a:pt x="1636468" y="604655"/>
                      <a:pt x="1638300" y="602456"/>
                    </a:cubicBezTo>
                    <a:cubicBezTo>
                      <a:pt x="1640456" y="599869"/>
                      <a:pt x="1643773" y="598237"/>
                      <a:pt x="1645444" y="595313"/>
                    </a:cubicBezTo>
                    <a:cubicBezTo>
                      <a:pt x="1654908" y="578752"/>
                      <a:pt x="1639515" y="591329"/>
                      <a:pt x="1654969" y="581025"/>
                    </a:cubicBezTo>
                    <a:cubicBezTo>
                      <a:pt x="1656557" y="578644"/>
                      <a:pt x="1658452" y="576441"/>
                      <a:pt x="1659732" y="573881"/>
                    </a:cubicBezTo>
                    <a:cubicBezTo>
                      <a:pt x="1660854" y="571636"/>
                      <a:pt x="1661232" y="569088"/>
                      <a:pt x="1662113" y="566738"/>
                    </a:cubicBezTo>
                    <a:cubicBezTo>
                      <a:pt x="1663614" y="562735"/>
                      <a:pt x="1665288" y="558800"/>
                      <a:pt x="1666875" y="554831"/>
                    </a:cubicBezTo>
                    <a:cubicBezTo>
                      <a:pt x="1667669" y="550069"/>
                      <a:pt x="1668210" y="545257"/>
                      <a:pt x="1669257" y="540544"/>
                    </a:cubicBezTo>
                    <a:cubicBezTo>
                      <a:pt x="1670976" y="532810"/>
                      <a:pt x="1673039" y="531717"/>
                      <a:pt x="1676400" y="523875"/>
                    </a:cubicBezTo>
                    <a:cubicBezTo>
                      <a:pt x="1682314" y="510076"/>
                      <a:pt x="1674395" y="523311"/>
                      <a:pt x="1683544" y="509588"/>
                    </a:cubicBezTo>
                    <a:cubicBezTo>
                      <a:pt x="1684309" y="506530"/>
                      <a:pt x="1686597" y="496340"/>
                      <a:pt x="1688307" y="492919"/>
                    </a:cubicBezTo>
                    <a:cubicBezTo>
                      <a:pt x="1689587" y="490359"/>
                      <a:pt x="1691789" y="488335"/>
                      <a:pt x="1693069" y="485775"/>
                    </a:cubicBezTo>
                    <a:cubicBezTo>
                      <a:pt x="1694191" y="483530"/>
                      <a:pt x="1694058" y="480720"/>
                      <a:pt x="1695450" y="478631"/>
                    </a:cubicBezTo>
                    <a:cubicBezTo>
                      <a:pt x="1697318" y="475829"/>
                      <a:pt x="1700438" y="474075"/>
                      <a:pt x="1702594" y="471488"/>
                    </a:cubicBezTo>
                    <a:cubicBezTo>
                      <a:pt x="1704426" y="469289"/>
                      <a:pt x="1705769" y="466725"/>
                      <a:pt x="1707357" y="464344"/>
                    </a:cubicBezTo>
                    <a:cubicBezTo>
                      <a:pt x="1708151" y="461963"/>
                      <a:pt x="1708493" y="459379"/>
                      <a:pt x="1709738" y="457200"/>
                    </a:cubicBezTo>
                    <a:cubicBezTo>
                      <a:pt x="1711707" y="453754"/>
                      <a:pt x="1714575" y="450905"/>
                      <a:pt x="1716882" y="447675"/>
                    </a:cubicBezTo>
                    <a:cubicBezTo>
                      <a:pt x="1718545" y="445346"/>
                      <a:pt x="1720224" y="443016"/>
                      <a:pt x="1721644" y="440531"/>
                    </a:cubicBezTo>
                    <a:cubicBezTo>
                      <a:pt x="1723405" y="437449"/>
                      <a:pt x="1724344" y="433895"/>
                      <a:pt x="1726407" y="431006"/>
                    </a:cubicBezTo>
                    <a:cubicBezTo>
                      <a:pt x="1735182" y="418721"/>
                      <a:pt x="1732015" y="429315"/>
                      <a:pt x="1738313" y="416719"/>
                    </a:cubicBezTo>
                    <a:cubicBezTo>
                      <a:pt x="1740225" y="412896"/>
                      <a:pt x="1741163" y="408636"/>
                      <a:pt x="1743075" y="404813"/>
                    </a:cubicBezTo>
                    <a:cubicBezTo>
                      <a:pt x="1744355" y="402253"/>
                      <a:pt x="1746467" y="400182"/>
                      <a:pt x="1747838" y="397669"/>
                    </a:cubicBezTo>
                    <a:cubicBezTo>
                      <a:pt x="1772392" y="352654"/>
                      <a:pt x="1750201" y="393741"/>
                      <a:pt x="1759744" y="371475"/>
                    </a:cubicBezTo>
                    <a:cubicBezTo>
                      <a:pt x="1761142" y="368212"/>
                      <a:pt x="1763233" y="365263"/>
                      <a:pt x="1764507" y="361950"/>
                    </a:cubicBezTo>
                    <a:cubicBezTo>
                      <a:pt x="1767210" y="354922"/>
                      <a:pt x="1770412" y="347947"/>
                      <a:pt x="1771650" y="340519"/>
                    </a:cubicBezTo>
                    <a:cubicBezTo>
                      <a:pt x="1773259" y="330869"/>
                      <a:pt x="1773750" y="325584"/>
                      <a:pt x="1776413" y="316706"/>
                    </a:cubicBezTo>
                    <a:cubicBezTo>
                      <a:pt x="1777855" y="311898"/>
                      <a:pt x="1780190" y="307341"/>
                      <a:pt x="1781175" y="302419"/>
                    </a:cubicBezTo>
                    <a:cubicBezTo>
                      <a:pt x="1782534" y="295628"/>
                      <a:pt x="1783922" y="287708"/>
                      <a:pt x="1785938" y="280988"/>
                    </a:cubicBezTo>
                    <a:cubicBezTo>
                      <a:pt x="1787380" y="276179"/>
                      <a:pt x="1789112" y="271463"/>
                      <a:pt x="1790700" y="266700"/>
                    </a:cubicBezTo>
                    <a:cubicBezTo>
                      <a:pt x="1791494" y="264319"/>
                      <a:pt x="1792590" y="262017"/>
                      <a:pt x="1793082" y="259556"/>
                    </a:cubicBezTo>
                    <a:cubicBezTo>
                      <a:pt x="1800263" y="223648"/>
                      <a:pt x="1791119" y="268390"/>
                      <a:pt x="1797844" y="238125"/>
                    </a:cubicBezTo>
                    <a:cubicBezTo>
                      <a:pt x="1798722" y="234174"/>
                      <a:pt x="1798804" y="230009"/>
                      <a:pt x="1800225" y="226219"/>
                    </a:cubicBezTo>
                    <a:cubicBezTo>
                      <a:pt x="1801230" y="223539"/>
                      <a:pt x="1803400" y="221456"/>
                      <a:pt x="1804988" y="219075"/>
                    </a:cubicBezTo>
                    <a:cubicBezTo>
                      <a:pt x="1808065" y="209844"/>
                      <a:pt x="1810343" y="203616"/>
                      <a:pt x="1812132" y="192881"/>
                    </a:cubicBezTo>
                    <a:cubicBezTo>
                      <a:pt x="1813719" y="183356"/>
                      <a:pt x="1813840" y="173467"/>
                      <a:pt x="1816894" y="164306"/>
                    </a:cubicBezTo>
                    <a:cubicBezTo>
                      <a:pt x="1821313" y="151051"/>
                      <a:pt x="1821339" y="152192"/>
                      <a:pt x="1824038" y="140494"/>
                    </a:cubicBezTo>
                    <a:cubicBezTo>
                      <a:pt x="1825683" y="133363"/>
                      <a:pt x="1827025" y="126162"/>
                      <a:pt x="1828800" y="119063"/>
                    </a:cubicBezTo>
                    <a:cubicBezTo>
                      <a:pt x="1829409" y="116628"/>
                      <a:pt x="1830573" y="114354"/>
                      <a:pt x="1831182" y="111919"/>
                    </a:cubicBezTo>
                    <a:cubicBezTo>
                      <a:pt x="1835302" y="95439"/>
                      <a:pt x="1830485" y="104630"/>
                      <a:pt x="1838325" y="92869"/>
                    </a:cubicBezTo>
                    <a:cubicBezTo>
                      <a:pt x="1843170" y="68654"/>
                      <a:pt x="1838205" y="90910"/>
                      <a:pt x="1843088" y="73819"/>
                    </a:cubicBezTo>
                    <a:cubicBezTo>
                      <a:pt x="1844752" y="67994"/>
                      <a:pt x="1847401" y="54252"/>
                      <a:pt x="1850232" y="50006"/>
                    </a:cubicBezTo>
                    <a:lnTo>
                      <a:pt x="1854994" y="42863"/>
                    </a:lnTo>
                    <a:cubicBezTo>
                      <a:pt x="1857475" y="35419"/>
                      <a:pt x="1859882" y="26109"/>
                      <a:pt x="1866900" y="21431"/>
                    </a:cubicBezTo>
                    <a:lnTo>
                      <a:pt x="1874044" y="16669"/>
                    </a:lnTo>
                    <a:cubicBezTo>
                      <a:pt x="1876626" y="8922"/>
                      <a:pt x="1875139" y="8510"/>
                      <a:pt x="1883569" y="4763"/>
                    </a:cubicBezTo>
                    <a:cubicBezTo>
                      <a:pt x="1888157" y="2724"/>
                      <a:pt x="1897857" y="0"/>
                      <a:pt x="1897857" y="0"/>
                    </a:cubicBezTo>
                    <a:cubicBezTo>
                      <a:pt x="1907382" y="794"/>
                      <a:pt x="1917159" y="63"/>
                      <a:pt x="1926432" y="2381"/>
                    </a:cubicBezTo>
                    <a:cubicBezTo>
                      <a:pt x="1933320" y="4103"/>
                      <a:pt x="1945482" y="11906"/>
                      <a:pt x="1945482" y="11906"/>
                    </a:cubicBezTo>
                    <a:cubicBezTo>
                      <a:pt x="1947863" y="14287"/>
                      <a:pt x="1950668" y="16310"/>
                      <a:pt x="1952625" y="19050"/>
                    </a:cubicBezTo>
                    <a:cubicBezTo>
                      <a:pt x="1954688" y="21939"/>
                      <a:pt x="1955115" y="25848"/>
                      <a:pt x="1957388" y="28575"/>
                    </a:cubicBezTo>
                    <a:cubicBezTo>
                      <a:pt x="1959220" y="30774"/>
                      <a:pt x="1962359" y="31475"/>
                      <a:pt x="1964532" y="33338"/>
                    </a:cubicBezTo>
                    <a:cubicBezTo>
                      <a:pt x="1967941" y="36260"/>
                      <a:pt x="1970882" y="39688"/>
                      <a:pt x="1974057" y="42863"/>
                    </a:cubicBezTo>
                    <a:cubicBezTo>
                      <a:pt x="1978669" y="61313"/>
                      <a:pt x="1972668" y="44252"/>
                      <a:pt x="1983582" y="59531"/>
                    </a:cubicBezTo>
                    <a:cubicBezTo>
                      <a:pt x="1987960" y="65660"/>
                      <a:pt x="1990940" y="76843"/>
                      <a:pt x="1993107" y="83344"/>
                    </a:cubicBezTo>
                    <a:cubicBezTo>
                      <a:pt x="1993901" y="85725"/>
                      <a:pt x="1994096" y="88399"/>
                      <a:pt x="1995488" y="90488"/>
                    </a:cubicBezTo>
                    <a:cubicBezTo>
                      <a:pt x="1997075" y="92869"/>
                      <a:pt x="1999066" y="95026"/>
                      <a:pt x="2000250" y="97631"/>
                    </a:cubicBezTo>
                    <a:cubicBezTo>
                      <a:pt x="2008432" y="115632"/>
                      <a:pt x="2006293" y="112919"/>
                      <a:pt x="2009775" y="128588"/>
                    </a:cubicBezTo>
                    <a:cubicBezTo>
                      <a:pt x="2010485" y="131783"/>
                      <a:pt x="2011515" y="134904"/>
                      <a:pt x="2012157" y="138113"/>
                    </a:cubicBezTo>
                    <a:cubicBezTo>
                      <a:pt x="2013808" y="146369"/>
                      <a:pt x="2015776" y="161069"/>
                      <a:pt x="2016919" y="169069"/>
                    </a:cubicBezTo>
                    <a:cubicBezTo>
                      <a:pt x="2018507" y="310356"/>
                      <a:pt x="2019552" y="451651"/>
                      <a:pt x="2021682" y="592931"/>
                    </a:cubicBezTo>
                    <a:cubicBezTo>
                      <a:pt x="2021934" y="609617"/>
                      <a:pt x="2022677" y="626308"/>
                      <a:pt x="2024063" y="642938"/>
                    </a:cubicBezTo>
                    <a:cubicBezTo>
                      <a:pt x="2024271" y="645439"/>
                      <a:pt x="2025784" y="647660"/>
                      <a:pt x="2026444" y="650081"/>
                    </a:cubicBezTo>
                    <a:cubicBezTo>
                      <a:pt x="2035416" y="682977"/>
                      <a:pt x="2026843" y="656037"/>
                      <a:pt x="2035969" y="683419"/>
                    </a:cubicBezTo>
                    <a:cubicBezTo>
                      <a:pt x="2035971" y="683424"/>
                      <a:pt x="2040728" y="697701"/>
                      <a:pt x="2040732" y="697706"/>
                    </a:cubicBezTo>
                    <a:lnTo>
                      <a:pt x="2045494" y="704850"/>
                    </a:lnTo>
                    <a:cubicBezTo>
                      <a:pt x="2048860" y="721681"/>
                      <a:pt x="2046594" y="712913"/>
                      <a:pt x="2052638" y="731044"/>
                    </a:cubicBezTo>
                    <a:cubicBezTo>
                      <a:pt x="2052638" y="731045"/>
                      <a:pt x="2057399" y="745330"/>
                      <a:pt x="2057400" y="745331"/>
                    </a:cubicBezTo>
                    <a:lnTo>
                      <a:pt x="2062163" y="752475"/>
                    </a:lnTo>
                    <a:cubicBezTo>
                      <a:pt x="2067119" y="772300"/>
                      <a:pt x="2061084" y="752698"/>
                      <a:pt x="2069307" y="769144"/>
                    </a:cubicBezTo>
                    <a:cubicBezTo>
                      <a:pt x="2070430" y="771389"/>
                      <a:pt x="2070469" y="774094"/>
                      <a:pt x="2071688" y="776288"/>
                    </a:cubicBezTo>
                    <a:cubicBezTo>
                      <a:pt x="2074468" y="781291"/>
                      <a:pt x="2078038" y="785813"/>
                      <a:pt x="2081213" y="790575"/>
                    </a:cubicBezTo>
                    <a:lnTo>
                      <a:pt x="2085975" y="797719"/>
                    </a:lnTo>
                    <a:cubicBezTo>
                      <a:pt x="2091299" y="805705"/>
                      <a:pt x="2096376" y="814218"/>
                      <a:pt x="2102644" y="821531"/>
                    </a:cubicBezTo>
                    <a:cubicBezTo>
                      <a:pt x="2104836" y="824088"/>
                      <a:pt x="2107596" y="826118"/>
                      <a:pt x="2109788" y="828675"/>
                    </a:cubicBezTo>
                    <a:cubicBezTo>
                      <a:pt x="2117667" y="837867"/>
                      <a:pt x="2115217" y="837962"/>
                      <a:pt x="2124075" y="845344"/>
                    </a:cubicBezTo>
                    <a:cubicBezTo>
                      <a:pt x="2126274" y="847176"/>
                      <a:pt x="2128890" y="848443"/>
                      <a:pt x="2131219" y="850106"/>
                    </a:cubicBezTo>
                    <a:cubicBezTo>
                      <a:pt x="2134449" y="852413"/>
                      <a:pt x="2137194" y="855475"/>
                      <a:pt x="2140744" y="857250"/>
                    </a:cubicBezTo>
                    <a:cubicBezTo>
                      <a:pt x="2143671" y="858714"/>
                      <a:pt x="2147122" y="858732"/>
                      <a:pt x="2150269" y="859631"/>
                    </a:cubicBezTo>
                    <a:cubicBezTo>
                      <a:pt x="2152683" y="860321"/>
                      <a:pt x="2154999" y="861323"/>
                      <a:pt x="2157413" y="862013"/>
                    </a:cubicBezTo>
                    <a:cubicBezTo>
                      <a:pt x="2160560" y="862912"/>
                      <a:pt x="2166938" y="864394"/>
                      <a:pt x="2166938" y="864394"/>
                    </a:cubicBezTo>
                  </a:path>
                </a:pathLst>
              </a:custGeom>
              <a:noFill/>
              <a:ln w="38100" cap="flat" cmpd="sng">
                <a:solidFill>
                  <a:srgbClr val="7030A0"/>
                </a:solidFill>
                <a:prstDash val="solid"/>
                <a:round/>
                <a:headEnd type="none" w="sm" len="sm"/>
                <a:tailEnd type="none" w="sm" len="sm"/>
              </a:ln>
            </p:spPr>
            <p:txBody>
              <a:bodyPr spcFirstLastPara="1" wrap="square" lIns="86388" tIns="43182" rIns="86388" bIns="43182" anchor="ctr" anchorCtr="0">
                <a:noAutofit/>
              </a:bodyPr>
              <a:lstStyle/>
              <a:p>
                <a:pPr algn="ctr" defTabSz="864017">
                  <a:buSzPts val="1800"/>
                </a:pPr>
                <a:endParaRPr sz="1701" kern="1200">
                  <a:solidFill>
                    <a:srgbClr val="7030A0"/>
                  </a:solidFill>
                </a:endParaRPr>
              </a:p>
            </p:txBody>
          </p:sp>
          <p:grpSp>
            <p:nvGrpSpPr>
              <p:cNvPr id="23" name="Google Shape;1257;p158">
                <a:extLst>
                  <a:ext uri="{FF2B5EF4-FFF2-40B4-BE49-F238E27FC236}">
                    <a16:creationId xmlns:a16="http://schemas.microsoft.com/office/drawing/2014/main" id="{9FBD8643-F05A-C30A-1C9C-DC2AA070C5D9}"/>
                  </a:ext>
                </a:extLst>
              </p:cNvPr>
              <p:cNvGrpSpPr/>
              <p:nvPr/>
            </p:nvGrpSpPr>
            <p:grpSpPr>
              <a:xfrm>
                <a:off x="4134739" y="1096731"/>
                <a:ext cx="3268546" cy="1525333"/>
                <a:chOff x="4134739" y="1096731"/>
                <a:chExt cx="3268546" cy="1525333"/>
              </a:xfrm>
            </p:grpSpPr>
            <p:grpSp>
              <p:nvGrpSpPr>
                <p:cNvPr id="24" name="Google Shape;1258;p158">
                  <a:extLst>
                    <a:ext uri="{FF2B5EF4-FFF2-40B4-BE49-F238E27FC236}">
                      <a16:creationId xmlns:a16="http://schemas.microsoft.com/office/drawing/2014/main" id="{C1E9FCA4-B4C4-4C66-F4B8-3891BF0E208F}"/>
                    </a:ext>
                  </a:extLst>
                </p:cNvPr>
                <p:cNvGrpSpPr/>
                <p:nvPr/>
              </p:nvGrpSpPr>
              <p:grpSpPr>
                <a:xfrm>
                  <a:off x="4134739" y="1096731"/>
                  <a:ext cx="3053293" cy="1465189"/>
                  <a:chOff x="703340" y="5821437"/>
                  <a:chExt cx="3053293" cy="1465189"/>
                </a:xfrm>
              </p:grpSpPr>
              <p:cxnSp>
                <p:nvCxnSpPr>
                  <p:cNvPr id="26" name="Google Shape;1259;p158">
                    <a:extLst>
                      <a:ext uri="{FF2B5EF4-FFF2-40B4-BE49-F238E27FC236}">
                        <a16:creationId xmlns:a16="http://schemas.microsoft.com/office/drawing/2014/main" id="{6595BACA-7614-373B-1AEB-D046754B8506}"/>
                      </a:ext>
                    </a:extLst>
                  </p:cNvPr>
                  <p:cNvCxnSpPr/>
                  <p:nvPr/>
                </p:nvCxnSpPr>
                <p:spPr>
                  <a:xfrm>
                    <a:off x="703340" y="7286625"/>
                    <a:ext cx="3053293" cy="0"/>
                  </a:xfrm>
                  <a:prstGeom prst="straightConnector1">
                    <a:avLst/>
                  </a:prstGeom>
                  <a:noFill/>
                  <a:ln w="38100" cap="flat" cmpd="sng">
                    <a:solidFill>
                      <a:schemeClr val="dk1"/>
                    </a:solidFill>
                    <a:prstDash val="solid"/>
                    <a:round/>
                    <a:headEnd type="none" w="sm" len="sm"/>
                    <a:tailEnd type="stealth" w="med" len="med"/>
                  </a:ln>
                </p:spPr>
              </p:cxnSp>
              <p:cxnSp>
                <p:nvCxnSpPr>
                  <p:cNvPr id="27" name="Google Shape;1260;p158">
                    <a:extLst>
                      <a:ext uri="{FF2B5EF4-FFF2-40B4-BE49-F238E27FC236}">
                        <a16:creationId xmlns:a16="http://schemas.microsoft.com/office/drawing/2014/main" id="{8713619C-15FE-262C-A8B7-A877A5165943}"/>
                      </a:ext>
                    </a:extLst>
                  </p:cNvPr>
                  <p:cNvCxnSpPr/>
                  <p:nvPr/>
                </p:nvCxnSpPr>
                <p:spPr>
                  <a:xfrm rot="10800000">
                    <a:off x="725561" y="5821437"/>
                    <a:ext cx="0" cy="1465189"/>
                  </a:xfrm>
                  <a:prstGeom prst="straightConnector1">
                    <a:avLst/>
                  </a:prstGeom>
                  <a:noFill/>
                  <a:ln w="38100" cap="flat" cmpd="sng">
                    <a:solidFill>
                      <a:schemeClr val="dk1"/>
                    </a:solidFill>
                    <a:prstDash val="solid"/>
                    <a:round/>
                    <a:headEnd type="none" w="sm" len="sm"/>
                    <a:tailEnd type="stealth" w="med" len="med"/>
                  </a:ln>
                </p:spPr>
              </p:cxnSp>
            </p:grpSp>
            <p:sp>
              <p:nvSpPr>
                <p:cNvPr id="25" name="Google Shape;1261;p158">
                  <a:extLst>
                    <a:ext uri="{FF2B5EF4-FFF2-40B4-BE49-F238E27FC236}">
                      <a16:creationId xmlns:a16="http://schemas.microsoft.com/office/drawing/2014/main" id="{659AADA1-0DB8-65B4-C0DC-224770E31CB3}"/>
                    </a:ext>
                  </a:extLst>
                </p:cNvPr>
                <p:cNvSpPr txBox="1"/>
                <p:nvPr/>
              </p:nvSpPr>
              <p:spPr>
                <a:xfrm>
                  <a:off x="6425230" y="2200550"/>
                  <a:ext cx="978055" cy="421514"/>
                </a:xfrm>
                <a:prstGeom prst="rect">
                  <a:avLst/>
                </a:prstGeom>
                <a:noFill/>
                <a:ln>
                  <a:noFill/>
                </a:ln>
              </p:spPr>
              <p:txBody>
                <a:bodyPr spcFirstLastPara="1" wrap="square" lIns="86388" tIns="43182" rIns="86388" bIns="43182" anchor="t" anchorCtr="0">
                  <a:spAutoFit/>
                </a:bodyPr>
                <a:lstStyle/>
                <a:p>
                  <a:pPr defTabSz="864017">
                    <a:buSzPts val="1800"/>
                  </a:pPr>
                  <a:r>
                    <a:rPr lang="en-US" sz="1512" kern="1200" dirty="0">
                      <a:solidFill>
                        <a:srgbClr val="1464C8"/>
                      </a:solidFill>
                      <a:latin typeface="Calibri" panose="020F0502020204030204" pitchFamily="34" charset="0"/>
                      <a:cs typeface="Calibri" panose="020F0502020204030204" pitchFamily="34" charset="0"/>
                    </a:rPr>
                    <a:t>Time</a:t>
                  </a:r>
                  <a:endParaRPr sz="1512" kern="1200" dirty="0">
                    <a:solidFill>
                      <a:srgbClr val="1464C8"/>
                    </a:solidFill>
                    <a:latin typeface="Calibri" panose="020F0502020204030204" pitchFamily="34" charset="0"/>
                    <a:cs typeface="Calibri" panose="020F0502020204030204" pitchFamily="34" charset="0"/>
                  </a:endParaRPr>
                </a:p>
              </p:txBody>
            </p:sp>
          </p:grpSp>
        </p:grpSp>
        <p:sp>
          <p:nvSpPr>
            <p:cNvPr id="28" name="Google Shape;1289;p158">
              <a:extLst>
                <a:ext uri="{FF2B5EF4-FFF2-40B4-BE49-F238E27FC236}">
                  <a16:creationId xmlns:a16="http://schemas.microsoft.com/office/drawing/2014/main" id="{D94FB756-D5DD-5E70-A557-3CE37C0E811E}"/>
                </a:ext>
              </a:extLst>
            </p:cNvPr>
            <p:cNvSpPr txBox="1"/>
            <p:nvPr/>
          </p:nvSpPr>
          <p:spPr>
            <a:xfrm>
              <a:off x="7075369" y="4104849"/>
              <a:ext cx="1532846" cy="400098"/>
            </a:xfrm>
            <a:prstGeom prst="rect">
              <a:avLst/>
            </a:prstGeom>
            <a:noFill/>
            <a:ln>
              <a:noFill/>
            </a:ln>
          </p:spPr>
          <p:txBody>
            <a:bodyPr spcFirstLastPara="1" wrap="square" lIns="86388" tIns="43182" rIns="86388" bIns="43182" anchor="t" anchorCtr="0">
              <a:spAutoFit/>
            </a:bodyPr>
            <a:lstStyle/>
            <a:p>
              <a:pPr defTabSz="864017">
                <a:buSzPts val="3200"/>
              </a:pPr>
              <a:r>
                <a:rPr lang="en-US" sz="1890" kern="1200" dirty="0">
                  <a:solidFill>
                    <a:srgbClr val="7030A0"/>
                  </a:solidFill>
                  <a:latin typeface="Calibri" panose="020F0502020204030204" pitchFamily="34" charset="0"/>
                  <a:cs typeface="Calibri" panose="020F0502020204030204" pitchFamily="34" charset="0"/>
                </a:rPr>
                <a:t>Workload</a:t>
              </a:r>
              <a:endParaRPr sz="1890" kern="1200" dirty="0">
                <a:latin typeface="Calibri" panose="020F0502020204030204" pitchFamily="34" charset="0"/>
                <a:cs typeface="Calibri" panose="020F0502020204030204" pitchFamily="34" charset="0"/>
              </a:endParaRPr>
            </a:p>
          </p:txBody>
        </p:sp>
      </p:grpSp>
      <p:sp>
        <p:nvSpPr>
          <p:cNvPr id="30" name="Up-down Arrow 29">
            <a:extLst>
              <a:ext uri="{FF2B5EF4-FFF2-40B4-BE49-F238E27FC236}">
                <a16:creationId xmlns:a16="http://schemas.microsoft.com/office/drawing/2014/main" id="{61659EAC-D6F5-957F-9207-4429F6BA8EC3}"/>
              </a:ext>
            </a:extLst>
          </p:cNvPr>
          <p:cNvSpPr/>
          <p:nvPr/>
        </p:nvSpPr>
        <p:spPr>
          <a:xfrm>
            <a:off x="6117618" y="3725395"/>
            <a:ext cx="411440" cy="1506468"/>
          </a:xfrm>
          <a:prstGeom prst="upDownArrow">
            <a:avLst/>
          </a:prstGeom>
          <a:solidFill>
            <a:srgbClr val="F89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a:solidFill>
                <a:srgbClr val="FFFFFF"/>
              </a:solidFill>
              <a:latin typeface="FS Me Pro"/>
            </a:endParaRPr>
          </a:p>
        </p:txBody>
      </p:sp>
      <p:pic>
        <p:nvPicPr>
          <p:cNvPr id="31" name="Picture 30">
            <a:extLst>
              <a:ext uri="{FF2B5EF4-FFF2-40B4-BE49-F238E27FC236}">
                <a16:creationId xmlns:a16="http://schemas.microsoft.com/office/drawing/2014/main" id="{F478CE27-550B-E1D7-E6C1-E0B78AA403F4}"/>
              </a:ext>
            </a:extLst>
          </p:cNvPr>
          <p:cNvPicPr>
            <a:picLocks noChangeAspect="1"/>
          </p:cNvPicPr>
          <p:nvPr/>
        </p:nvPicPr>
        <p:blipFill rotWithShape="1">
          <a:blip r:embed="rId7"/>
          <a:srcRect t="36963"/>
          <a:stretch/>
        </p:blipFill>
        <p:spPr>
          <a:xfrm>
            <a:off x="9255650" y="3771872"/>
            <a:ext cx="2128739" cy="1418485"/>
          </a:xfrm>
          <a:prstGeom prst="rect">
            <a:avLst/>
          </a:prstGeom>
        </p:spPr>
      </p:pic>
      <p:sp>
        <p:nvSpPr>
          <p:cNvPr id="32" name="Google Shape;1455;p125">
            <a:extLst>
              <a:ext uri="{FF2B5EF4-FFF2-40B4-BE49-F238E27FC236}">
                <a16:creationId xmlns:a16="http://schemas.microsoft.com/office/drawing/2014/main" id="{F3BC4F99-46BC-9869-2E04-959BCADB7F4C}"/>
              </a:ext>
            </a:extLst>
          </p:cNvPr>
          <p:cNvSpPr/>
          <p:nvPr/>
        </p:nvSpPr>
        <p:spPr>
          <a:xfrm>
            <a:off x="6608114" y="5039070"/>
            <a:ext cx="3389036" cy="179611"/>
          </a:xfrm>
          <a:prstGeom prst="rect">
            <a:avLst/>
          </a:prstGeom>
          <a:solidFill>
            <a:schemeClr val="lt1"/>
          </a:solidFill>
          <a:ln w="9525" cap="flat" cmpd="sng">
            <a:noFill/>
            <a:prstDash val="solid"/>
            <a:miter lim="800000"/>
            <a:headEnd type="none" w="sm" len="sm"/>
            <a:tailEnd type="none" w="sm" len="sm"/>
          </a:ln>
        </p:spPr>
        <p:txBody>
          <a:bodyPr spcFirstLastPara="1" wrap="square" lIns="0" tIns="43182" rIns="0" bIns="43182" anchor="t" anchorCtr="0">
            <a:noAutofit/>
          </a:bodyPr>
          <a:lstStyle/>
          <a:p>
            <a:pPr marL="324006" indent="-324006" defTabSz="864017">
              <a:buSzPts val="2800"/>
              <a:defRPr/>
            </a:pPr>
            <a:r>
              <a:rPr lang="en-US" sz="1890" baseline="30000" dirty="0">
                <a:latin typeface="Calibri" panose="020F0502020204030204" pitchFamily="34" charset="0"/>
                <a:ea typeface="Droid Sans Mono"/>
                <a:cs typeface="Calibri" panose="020F0502020204030204" pitchFamily="34" charset="0"/>
                <a:sym typeface="Droid Sans Mono"/>
              </a:rPr>
              <a:t>[</a:t>
            </a:r>
            <a:r>
              <a:rPr lang="en-US" sz="1890" baseline="30000" dirty="0" err="1">
                <a:latin typeface="Calibri" panose="020F0502020204030204" pitchFamily="34" charset="0"/>
                <a:ea typeface="Droid Sans Mono"/>
                <a:cs typeface="Calibri" panose="020F0502020204030204" pitchFamily="34" charset="0"/>
                <a:sym typeface="Droid Sans Mono"/>
              </a:rPr>
              <a:t>Mastenbroek</a:t>
            </a:r>
            <a:r>
              <a:rPr lang="en-US" sz="1890" baseline="30000" dirty="0">
                <a:latin typeface="Calibri" panose="020F0502020204030204" pitchFamily="34" charset="0"/>
                <a:ea typeface="Droid Sans Mono"/>
                <a:cs typeface="Calibri" panose="020F0502020204030204" pitchFamily="34" charset="0"/>
                <a:sym typeface="Droid Sans Mono"/>
              </a:rPr>
              <a:t> et al. (2022) </a:t>
            </a:r>
            <a:r>
              <a:rPr lang="en-US" sz="1890" baseline="30000" dirty="0" err="1">
                <a:latin typeface="Calibri" panose="020F0502020204030204" pitchFamily="34" charset="0"/>
                <a:ea typeface="Droid Sans Mono"/>
                <a:cs typeface="Calibri" panose="020F0502020204030204" pitchFamily="34" charset="0"/>
                <a:sym typeface="Droid Sans Mono"/>
                <a:hlinkClick r:id="rId8"/>
              </a:rPr>
              <a:t>OpenDC</a:t>
            </a:r>
            <a:r>
              <a:rPr lang="en-US" sz="1890" baseline="30000" dirty="0">
                <a:latin typeface="Calibri" panose="020F0502020204030204" pitchFamily="34" charset="0"/>
                <a:ea typeface="Droid Sans Mono"/>
                <a:cs typeface="Calibri" panose="020F0502020204030204" pitchFamily="34" charset="0"/>
                <a:sym typeface="Droid Sans Mono"/>
                <a:hlinkClick r:id="rId8"/>
              </a:rPr>
              <a:t> 2.0</a:t>
            </a:r>
            <a:r>
              <a:rPr lang="en-US" sz="1890" baseline="30000" dirty="0">
                <a:latin typeface="Calibri" panose="020F0502020204030204" pitchFamily="34" charset="0"/>
                <a:ea typeface="Droid Sans Mono"/>
                <a:cs typeface="Calibri" panose="020F0502020204030204" pitchFamily="34" charset="0"/>
                <a:sym typeface="Droid Sans Mono"/>
              </a:rPr>
              <a:t>. CCGRID.]</a:t>
            </a:r>
            <a:endParaRPr sz="1890" baseline="30000" dirty="0">
              <a:latin typeface="Calibri" panose="020F0502020204030204" pitchFamily="34" charset="0"/>
              <a:ea typeface="Droid Sans Mono"/>
              <a:cs typeface="Calibri" panose="020F0502020204030204" pitchFamily="34" charset="0"/>
              <a:sym typeface="Droid Sans Mono"/>
            </a:endParaRPr>
          </a:p>
        </p:txBody>
      </p:sp>
      <p:pic>
        <p:nvPicPr>
          <p:cNvPr id="33" name="Google Shape;44;p9">
            <a:extLst>
              <a:ext uri="{FF2B5EF4-FFF2-40B4-BE49-F238E27FC236}">
                <a16:creationId xmlns:a16="http://schemas.microsoft.com/office/drawing/2014/main" id="{59B2EDFF-521E-7991-D9D4-2342BD3477AD}"/>
              </a:ext>
            </a:extLst>
          </p:cNvPr>
          <p:cNvPicPr preferRelativeResize="0"/>
          <p:nvPr/>
        </p:nvPicPr>
        <p:blipFill rotWithShape="1">
          <a:blip r:embed="rId9">
            <a:alphaModFix/>
          </a:blip>
          <a:srcRect/>
          <a:stretch/>
        </p:blipFill>
        <p:spPr>
          <a:xfrm>
            <a:off x="10304237" y="5100619"/>
            <a:ext cx="589654" cy="732789"/>
          </a:xfrm>
          <a:prstGeom prst="rect">
            <a:avLst/>
          </a:prstGeom>
          <a:noFill/>
          <a:ln>
            <a:noFill/>
          </a:ln>
        </p:spPr>
      </p:pic>
      <p:sp>
        <p:nvSpPr>
          <p:cNvPr id="35" name="TextBox 34">
            <a:extLst>
              <a:ext uri="{FF2B5EF4-FFF2-40B4-BE49-F238E27FC236}">
                <a16:creationId xmlns:a16="http://schemas.microsoft.com/office/drawing/2014/main" id="{E47F3718-48CE-EEC4-BBDF-E8B4BD530697}"/>
              </a:ext>
            </a:extLst>
          </p:cNvPr>
          <p:cNvSpPr txBox="1"/>
          <p:nvPr/>
        </p:nvSpPr>
        <p:spPr>
          <a:xfrm>
            <a:off x="735295" y="901994"/>
            <a:ext cx="9712414" cy="375680"/>
          </a:xfrm>
          <a:prstGeom prst="rect">
            <a:avLst/>
          </a:prstGeom>
          <a:noFill/>
        </p:spPr>
        <p:txBody>
          <a:bodyPr wrap="square">
            <a:spAutoFit/>
          </a:bodyPr>
          <a:lstStyle/>
          <a:p>
            <a:pPr marL="6000" defTabSz="864017">
              <a:lnSpc>
                <a:spcPct val="115000"/>
              </a:lnSpc>
              <a:buClrTx/>
              <a:buSzPts val="1500"/>
            </a:pPr>
            <a:r>
              <a:rPr lang="en-US" sz="1701" kern="1200" dirty="0">
                <a:solidFill>
                  <a:srgbClr val="1464C8"/>
                </a:solidFill>
                <a:latin typeface="FS Me Pro"/>
                <a:ea typeface="+mn-ea"/>
                <a:cs typeface="+mn-cs"/>
              </a:rPr>
              <a:t>[</a:t>
            </a:r>
            <a:r>
              <a:rPr lang="en-US" sz="1701" u="sng" kern="1200" dirty="0">
                <a:solidFill>
                  <a:srgbClr val="1464C8"/>
                </a:solidFill>
                <a:latin typeface="FS Me Pro"/>
                <a:ea typeface="+mn-ea"/>
                <a:cs typeface="+mn-cs"/>
              </a:rPr>
              <a:t>VU</a:t>
            </a:r>
            <a:r>
              <a:rPr lang="en-US" sz="1701" kern="1200" dirty="0">
                <a:solidFill>
                  <a:srgbClr val="1464C8"/>
                </a:solidFill>
                <a:latin typeface="FS Me Pro"/>
                <a:ea typeface="+mn-ea"/>
                <a:cs typeface="+mn-cs"/>
              </a:rPr>
              <a:t>, </a:t>
            </a:r>
            <a:r>
              <a:rPr lang="en-US" sz="1701" kern="1200" dirty="0" err="1">
                <a:solidFill>
                  <a:srgbClr val="1464C8"/>
                </a:solidFill>
                <a:latin typeface="FS Me Pro"/>
                <a:ea typeface="+mn-ea"/>
                <a:cs typeface="+mn-cs"/>
              </a:rPr>
              <a:t>Almende</a:t>
            </a:r>
            <a:r>
              <a:rPr lang="en-US" sz="1701" kern="1200" dirty="0">
                <a:solidFill>
                  <a:srgbClr val="1464C8"/>
                </a:solidFill>
                <a:latin typeface="FS Me Pro"/>
                <a:ea typeface="+mn-ea"/>
                <a:cs typeface="+mn-cs"/>
              </a:rPr>
              <a:t>, AMS-IX, ISRD, Keysight, KPN, </a:t>
            </a:r>
            <a:r>
              <a:rPr lang="en-US" sz="1701" kern="1200" dirty="0" err="1">
                <a:solidFill>
                  <a:srgbClr val="1464C8"/>
                </a:solidFill>
                <a:latin typeface="FS Me Pro"/>
                <a:ea typeface="+mn-ea"/>
                <a:cs typeface="+mn-cs"/>
              </a:rPr>
              <a:t>Solvinity</a:t>
            </a:r>
            <a:r>
              <a:rPr lang="en-US" sz="1701" kern="1200" dirty="0">
                <a:solidFill>
                  <a:srgbClr val="1464C8"/>
                </a:solidFill>
                <a:latin typeface="FS Me Pro"/>
                <a:ea typeface="+mn-ea"/>
                <a:cs typeface="+mn-cs"/>
              </a:rPr>
              <a:t>, SURF, TNO, TU Delft, </a:t>
            </a:r>
            <a:r>
              <a:rPr lang="en-US" sz="1701" kern="1200" dirty="0" err="1">
                <a:solidFill>
                  <a:srgbClr val="1464C8"/>
                </a:solidFill>
                <a:latin typeface="FS Me Pro"/>
                <a:ea typeface="+mn-ea"/>
                <a:cs typeface="+mn-cs"/>
              </a:rPr>
              <a:t>UvA</a:t>
            </a:r>
            <a:r>
              <a:rPr lang="en-US" sz="1701" kern="1200" dirty="0">
                <a:solidFill>
                  <a:srgbClr val="1464C8"/>
                </a:solidFill>
                <a:latin typeface="FS Me Pro"/>
                <a:ea typeface="+mn-ea"/>
                <a:cs typeface="+mn-cs"/>
              </a:rPr>
              <a:t>, </a:t>
            </a:r>
            <a:r>
              <a:rPr lang="en-US" sz="1701" kern="1200" dirty="0" err="1">
                <a:solidFill>
                  <a:srgbClr val="1464C8"/>
                </a:solidFill>
                <a:latin typeface="FS Me Pro"/>
                <a:ea typeface="+mn-ea"/>
                <a:cs typeface="+mn-cs"/>
              </a:rPr>
              <a:t>VodafoneZiggo</a:t>
            </a:r>
            <a:r>
              <a:rPr lang="en-US" sz="1701" kern="1200" dirty="0">
                <a:solidFill>
                  <a:srgbClr val="1464C8"/>
                </a:solidFill>
                <a:latin typeface="FS Me Pro"/>
                <a:ea typeface="+mn-ea"/>
                <a:cs typeface="+mn-cs"/>
              </a:rPr>
              <a:t>]</a:t>
            </a:r>
          </a:p>
        </p:txBody>
      </p:sp>
      <p:sp>
        <p:nvSpPr>
          <p:cNvPr id="20" name="TextBox 19">
            <a:extLst>
              <a:ext uri="{FF2B5EF4-FFF2-40B4-BE49-F238E27FC236}">
                <a16:creationId xmlns:a16="http://schemas.microsoft.com/office/drawing/2014/main" id="{93BC608D-2DB9-7102-D93F-852897A41AFA}"/>
              </a:ext>
            </a:extLst>
          </p:cNvPr>
          <p:cNvSpPr txBox="1"/>
          <p:nvPr/>
        </p:nvSpPr>
        <p:spPr>
          <a:xfrm>
            <a:off x="7573085" y="-8438"/>
            <a:ext cx="3811304" cy="295915"/>
          </a:xfrm>
          <a:prstGeom prst="rect">
            <a:avLst/>
          </a:prstGeom>
          <a:noFill/>
        </p:spPr>
        <p:txBody>
          <a:bodyPr wrap="square">
            <a:spAutoFit/>
          </a:bodyPr>
          <a:lstStyle/>
          <a:p>
            <a:pPr defTabSz="864017">
              <a:buClrTx/>
            </a:pPr>
            <a:r>
              <a:rPr lang="en-US" sz="1323" kern="1200" dirty="0">
                <a:solidFill>
                  <a:srgbClr val="C00000"/>
                </a:solidFill>
                <a:latin typeface="FS Me Pro"/>
                <a:ea typeface="+mn-ea"/>
                <a:cs typeface="+mn-cs"/>
              </a:rPr>
              <a:t>Disclaimer: Examples only for illustrative purpose.</a:t>
            </a:r>
          </a:p>
        </p:txBody>
      </p:sp>
    </p:spTree>
    <p:extLst>
      <p:ext uri="{BB962C8B-B14F-4D97-AF65-F5344CB8AC3E}">
        <p14:creationId xmlns:p14="http://schemas.microsoft.com/office/powerpoint/2010/main" val="532905559"/>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AB450C-1015-9663-6436-6E78407C293E}"/>
              </a:ext>
            </a:extLst>
          </p:cNvPr>
          <p:cNvSpPr>
            <a:spLocks noGrp="1"/>
          </p:cNvSpPr>
          <p:nvPr>
            <p:ph type="body" idx="1"/>
          </p:nvPr>
        </p:nvSpPr>
        <p:spPr>
          <a:xfrm>
            <a:off x="735295" y="1415093"/>
            <a:ext cx="10785898" cy="4534422"/>
          </a:xfrm>
        </p:spPr>
        <p:txBody>
          <a:bodyPr/>
          <a:lstStyle/>
          <a:p>
            <a:pPr marL="120002" indent="0">
              <a:buNone/>
            </a:pPr>
            <a:r>
              <a:rPr lang="en-US" sz="1701" b="1" dirty="0">
                <a:solidFill>
                  <a:srgbClr val="71A4C3"/>
                </a:solidFill>
              </a:rPr>
              <a:t>Objective</a:t>
            </a:r>
            <a:r>
              <a:rPr lang="en-US" sz="1701" dirty="0">
                <a:cs typeface="Calibri" panose="020F0502020204030204" pitchFamily="34" charset="0"/>
              </a:rPr>
              <a:t>: Develop an intent-based networking (IBN) language and concepts to instruct and interact with</a:t>
            </a:r>
          </a:p>
          <a:p>
            <a:pPr marL="120002" indent="0">
              <a:buNone/>
            </a:pPr>
            <a:r>
              <a:rPr lang="en-US" sz="1701" dirty="0">
                <a:cs typeface="Calibri" panose="020F0502020204030204" pitchFamily="34" charset="0"/>
              </a:rPr>
              <a:t>the AI-assisted network, and related </a:t>
            </a:r>
            <a:r>
              <a:rPr lang="en-US" sz="1701" dirty="0" err="1">
                <a:cs typeface="Calibri" panose="020F0502020204030204" pitchFamily="34" charset="0"/>
              </a:rPr>
              <a:t>explainability</a:t>
            </a:r>
            <a:r>
              <a:rPr lang="en-US" sz="1701" dirty="0">
                <a:cs typeface="Calibri" panose="020F0502020204030204" pitchFamily="34" charset="0"/>
              </a:rPr>
              <a:t> tools</a:t>
            </a:r>
            <a:r>
              <a:rPr lang="en-US" sz="1701" i="1" dirty="0">
                <a:cs typeface="Calibri" panose="020F0502020204030204" pitchFamily="34" charset="0"/>
              </a:rPr>
              <a:t>.</a:t>
            </a:r>
          </a:p>
          <a:p>
            <a:pPr marL="120002" indent="0">
              <a:buNone/>
            </a:pPr>
            <a:endParaRPr lang="en-US" sz="945" dirty="0">
              <a:cs typeface="Calibri" panose="020F0502020204030204" pitchFamily="34" charset="0"/>
            </a:endParaRPr>
          </a:p>
          <a:p>
            <a:pPr marL="120002" indent="0">
              <a:buNone/>
            </a:pPr>
            <a:r>
              <a:rPr lang="en-US" sz="1701" b="1" dirty="0">
                <a:solidFill>
                  <a:srgbClr val="71A4C3"/>
                </a:solidFill>
              </a:rPr>
              <a:t>Approaches</a:t>
            </a:r>
            <a:r>
              <a:rPr lang="en-US" sz="1701" dirty="0">
                <a:cs typeface="Calibri" panose="020F0502020204030204" pitchFamily="34" charset="0"/>
              </a:rPr>
              <a:t>:</a:t>
            </a:r>
          </a:p>
          <a:p>
            <a:r>
              <a:rPr lang="en-US" sz="1323" dirty="0"/>
              <a:t>IBN language and concepts to instruct and interact with the AI-assisted network</a:t>
            </a:r>
          </a:p>
          <a:p>
            <a:r>
              <a:rPr lang="en-US" sz="1323" dirty="0"/>
              <a:t>Both operator-to-network and network-to-operator communication</a:t>
            </a:r>
          </a:p>
          <a:p>
            <a:r>
              <a:rPr lang="en-US" sz="1323" dirty="0"/>
              <a:t>Focus on network </a:t>
            </a:r>
            <a:r>
              <a:rPr lang="en-US" sz="1323" dirty="0" err="1"/>
              <a:t>explainability</a:t>
            </a:r>
            <a:r>
              <a:rPr lang="en-US" sz="1323" dirty="0"/>
              <a:t>: AI explains to operator</a:t>
            </a:r>
          </a:p>
          <a:p>
            <a:pPr marL="120002" indent="0">
              <a:buNone/>
            </a:pPr>
            <a:endParaRPr lang="en-US" sz="945" dirty="0"/>
          </a:p>
          <a:p>
            <a:pPr marL="120002" indent="0">
              <a:buNone/>
            </a:pPr>
            <a:r>
              <a:rPr lang="en-US" sz="1701" b="1" dirty="0">
                <a:solidFill>
                  <a:srgbClr val="71A4C3"/>
                </a:solidFill>
              </a:rPr>
              <a:t>Outputs</a:t>
            </a:r>
            <a:r>
              <a:rPr lang="en-US" sz="1701" dirty="0"/>
              <a:t>: </a:t>
            </a:r>
          </a:p>
          <a:p>
            <a:r>
              <a:rPr lang="en-US" sz="1323" dirty="0"/>
              <a:t>IBN language and concepts to instruct and </a:t>
            </a:r>
            <a:br>
              <a:rPr lang="en-US" sz="1323" dirty="0"/>
            </a:br>
            <a:r>
              <a:rPr lang="en-US" sz="1323" dirty="0"/>
              <a:t>interact with the AI-assisted network</a:t>
            </a:r>
          </a:p>
          <a:p>
            <a:r>
              <a:rPr lang="en-US" sz="1323" dirty="0"/>
              <a:t>Tool to explain, in IBN language, what is </a:t>
            </a:r>
            <a:br>
              <a:rPr lang="en-US" sz="1323" dirty="0"/>
            </a:br>
            <a:r>
              <a:rPr lang="en-US" sz="1323" dirty="0"/>
              <a:t>happening in the network</a:t>
            </a:r>
          </a:p>
          <a:p>
            <a:r>
              <a:rPr lang="en-US" sz="1323" dirty="0"/>
              <a:t>Network </a:t>
            </a:r>
            <a:r>
              <a:rPr lang="en-US" sz="1323" dirty="0" err="1"/>
              <a:t>explainability</a:t>
            </a:r>
            <a:r>
              <a:rPr lang="en-US" sz="1323" dirty="0"/>
              <a:t> tool, linked to 6G Digital Twin (T2.2.4)</a:t>
            </a:r>
            <a:br>
              <a:rPr lang="en-US" sz="1323" dirty="0"/>
            </a:br>
            <a:endParaRPr lang="en-US" sz="1323" dirty="0"/>
          </a:p>
          <a:p>
            <a:r>
              <a:rPr lang="en-US" sz="1701" b="1" dirty="0">
                <a:solidFill>
                  <a:schemeClr val="bg2"/>
                </a:solidFill>
              </a:rPr>
              <a:t>D2.2.1 (M42/M72): 6G Digital Twin. </a:t>
            </a:r>
            <a:br>
              <a:rPr lang="en-US" sz="1701" b="1" dirty="0">
                <a:solidFill>
                  <a:schemeClr val="bg2"/>
                </a:solidFill>
              </a:rPr>
            </a:br>
            <a:r>
              <a:rPr lang="en-US" sz="1701" dirty="0">
                <a:solidFill>
                  <a:schemeClr val="bg2"/>
                </a:solidFill>
              </a:rPr>
              <a:t>Software (incl. algorithms) + GUI + Demonstrator</a:t>
            </a:r>
          </a:p>
          <a:p>
            <a:r>
              <a:rPr lang="en-US" sz="1701" b="1" dirty="0"/>
              <a:t>MS2.2.1 (M18): Architecture for 6G Digital Twin</a:t>
            </a:r>
          </a:p>
          <a:p>
            <a:r>
              <a:rPr lang="en-US" sz="1701" b="1" dirty="0">
                <a:solidFill>
                  <a:schemeClr val="bg2"/>
                </a:solidFill>
              </a:rPr>
              <a:t>MS2.2.8 (54) + MS2.2.9 (M60): 2</a:t>
            </a:r>
            <a:r>
              <a:rPr lang="en-US" sz="1701" b="1" baseline="30000" dirty="0">
                <a:solidFill>
                  <a:schemeClr val="bg2"/>
                </a:solidFill>
              </a:rPr>
              <a:t>nd</a:t>
            </a:r>
            <a:r>
              <a:rPr lang="en-US" sz="1701" b="1" dirty="0">
                <a:solidFill>
                  <a:schemeClr val="bg2"/>
                </a:solidFill>
              </a:rPr>
              <a:t> SW release of the Digital Twin</a:t>
            </a:r>
            <a:r>
              <a:rPr lang="en-US" sz="1701" dirty="0">
                <a:solidFill>
                  <a:schemeClr val="bg2"/>
                </a:solidFill>
              </a:rPr>
              <a:t> + </a:t>
            </a:r>
            <a:r>
              <a:rPr lang="en-US" sz="1701" b="1" dirty="0">
                <a:solidFill>
                  <a:schemeClr val="bg2"/>
                </a:solidFill>
              </a:rPr>
              <a:t>Stakeholder</a:t>
            </a:r>
            <a:r>
              <a:rPr lang="en-US" sz="1701" dirty="0">
                <a:solidFill>
                  <a:schemeClr val="bg2"/>
                </a:solidFill>
              </a:rPr>
              <a:t> (beta) </a:t>
            </a:r>
            <a:r>
              <a:rPr lang="en-US" sz="1701" b="1" dirty="0">
                <a:solidFill>
                  <a:schemeClr val="bg2"/>
                </a:solidFill>
              </a:rPr>
              <a:t>testing</a:t>
            </a:r>
            <a:r>
              <a:rPr lang="en-US" sz="1701" dirty="0">
                <a:solidFill>
                  <a:schemeClr val="bg2"/>
                </a:solidFill>
              </a:rPr>
              <a:t> + </a:t>
            </a:r>
            <a:r>
              <a:rPr lang="en-US" sz="1701" b="1" dirty="0">
                <a:solidFill>
                  <a:schemeClr val="bg2"/>
                </a:solidFill>
              </a:rPr>
              <a:t>Demonstrator</a:t>
            </a:r>
            <a:endParaRPr lang="en-US" sz="1701" dirty="0">
              <a:solidFill>
                <a:schemeClr val="bg2"/>
              </a:solidFill>
            </a:endParaRPr>
          </a:p>
          <a:p>
            <a:endParaRPr lang="en-US" sz="1701" dirty="0"/>
          </a:p>
          <a:p>
            <a:endParaRPr lang="en-US" dirty="0">
              <a:effectLst/>
            </a:endParaRPr>
          </a:p>
          <a:p>
            <a:endParaRPr lang="en-US" dirty="0">
              <a:effectLst/>
            </a:endParaRPr>
          </a:p>
          <a:p>
            <a:pPr marL="120002" indent="0">
              <a:buNone/>
            </a:pPr>
            <a:endParaRPr lang="en-US" dirty="0"/>
          </a:p>
        </p:txBody>
      </p:sp>
      <p:sp>
        <p:nvSpPr>
          <p:cNvPr id="5" name="Title 4">
            <a:extLst>
              <a:ext uri="{FF2B5EF4-FFF2-40B4-BE49-F238E27FC236}">
                <a16:creationId xmlns:a16="http://schemas.microsoft.com/office/drawing/2014/main" id="{2DAC9023-0003-64AD-8FC8-1332A123380B}"/>
              </a:ext>
            </a:extLst>
          </p:cNvPr>
          <p:cNvSpPr>
            <a:spLocks noGrp="1"/>
          </p:cNvSpPr>
          <p:nvPr>
            <p:ph type="title"/>
          </p:nvPr>
        </p:nvSpPr>
        <p:spPr/>
        <p:txBody>
          <a:bodyPr/>
          <a:lstStyle/>
          <a:p>
            <a:r>
              <a:rPr lang="en-US" dirty="0">
                <a:effectLst/>
              </a:rPr>
              <a:t>Intent-based networking &amp; </a:t>
            </a:r>
            <a:r>
              <a:rPr lang="en-US" dirty="0" err="1">
                <a:effectLst/>
              </a:rPr>
              <a:t>explainability</a:t>
            </a:r>
            <a:r>
              <a:rPr lang="en-US" dirty="0">
                <a:effectLst/>
              </a:rPr>
              <a:t> (T2.2.5)</a:t>
            </a:r>
            <a:br>
              <a:rPr lang="en-US" dirty="0">
                <a:effectLst/>
              </a:rPr>
            </a:br>
            <a:endParaRPr lang="en-US" dirty="0"/>
          </a:p>
        </p:txBody>
      </p:sp>
      <p:grpSp>
        <p:nvGrpSpPr>
          <p:cNvPr id="11" name="Group 10">
            <a:extLst>
              <a:ext uri="{FF2B5EF4-FFF2-40B4-BE49-F238E27FC236}">
                <a16:creationId xmlns:a16="http://schemas.microsoft.com/office/drawing/2014/main" id="{9EBDA45C-4999-8BC4-A35C-E14AD8F2A00F}"/>
              </a:ext>
            </a:extLst>
          </p:cNvPr>
          <p:cNvGrpSpPr/>
          <p:nvPr/>
        </p:nvGrpSpPr>
        <p:grpSpPr>
          <a:xfrm>
            <a:off x="6515294" y="2910271"/>
            <a:ext cx="4869096" cy="2552368"/>
            <a:chOff x="6854398" y="3575254"/>
            <a:chExt cx="5152987" cy="2701183"/>
          </a:xfrm>
        </p:grpSpPr>
        <p:pic>
          <p:nvPicPr>
            <p:cNvPr id="7" name="Picture 6">
              <a:extLst>
                <a:ext uri="{FF2B5EF4-FFF2-40B4-BE49-F238E27FC236}">
                  <a16:creationId xmlns:a16="http://schemas.microsoft.com/office/drawing/2014/main" id="{D6FDBD60-57C4-1865-9E58-C32C41257477}"/>
                </a:ext>
              </a:extLst>
            </p:cNvPr>
            <p:cNvPicPr>
              <a:picLocks noChangeAspect="1"/>
            </p:cNvPicPr>
            <p:nvPr/>
          </p:nvPicPr>
          <p:blipFill>
            <a:blip r:embed="rId3"/>
            <a:stretch>
              <a:fillRect/>
            </a:stretch>
          </p:blipFill>
          <p:spPr>
            <a:xfrm>
              <a:off x="6879770" y="3575254"/>
              <a:ext cx="5127615" cy="2384677"/>
            </a:xfrm>
            <a:prstGeom prst="rect">
              <a:avLst/>
            </a:prstGeom>
            <a:ln w="76200">
              <a:solidFill>
                <a:srgbClr val="FFFF00"/>
              </a:solidFill>
            </a:ln>
          </p:spPr>
        </p:pic>
        <p:sp>
          <p:nvSpPr>
            <p:cNvPr id="8" name="Google Shape;1455;p125">
              <a:extLst>
                <a:ext uri="{FF2B5EF4-FFF2-40B4-BE49-F238E27FC236}">
                  <a16:creationId xmlns:a16="http://schemas.microsoft.com/office/drawing/2014/main" id="{1EED0A48-0156-1CFB-3AB5-A8DC9B4CD77D}"/>
                </a:ext>
              </a:extLst>
            </p:cNvPr>
            <p:cNvSpPr/>
            <p:nvPr/>
          </p:nvSpPr>
          <p:spPr>
            <a:xfrm>
              <a:off x="6854398" y="6091024"/>
              <a:ext cx="3973260" cy="185413"/>
            </a:xfrm>
            <a:prstGeom prst="rect">
              <a:avLst/>
            </a:prstGeom>
            <a:solidFill>
              <a:schemeClr val="lt1"/>
            </a:solidFill>
            <a:ln w="9525" cap="flat" cmpd="sng">
              <a:noFill/>
              <a:prstDash val="solid"/>
              <a:miter lim="800000"/>
              <a:headEnd type="none" w="sm" len="sm"/>
              <a:tailEnd type="none" w="sm" len="sm"/>
            </a:ln>
          </p:spPr>
          <p:txBody>
            <a:bodyPr spcFirstLastPara="1" wrap="square" lIns="0" tIns="43182" rIns="0" bIns="43182" anchor="t" anchorCtr="0">
              <a:noAutofit/>
            </a:bodyPr>
            <a:lstStyle/>
            <a:p>
              <a:pPr marL="324006" indent="-324006" defTabSz="864017">
                <a:buSzPts val="2800"/>
                <a:defRPr/>
              </a:pPr>
              <a:r>
                <a:rPr lang="en-US" sz="1890" baseline="30000" dirty="0">
                  <a:latin typeface="Calibri" panose="020F0502020204030204" pitchFamily="34" charset="0"/>
                  <a:ea typeface="Droid Sans Mono"/>
                  <a:cs typeface="Calibri" panose="020F0502020204030204" pitchFamily="34" charset="0"/>
                  <a:sym typeface="Droid Sans Mono"/>
                </a:rPr>
                <a:t>[Crusoe et al. (2022) </a:t>
              </a:r>
              <a:r>
                <a:rPr lang="en-US" sz="1890" baseline="30000" dirty="0">
                  <a:latin typeface="Calibri" panose="020F0502020204030204" pitchFamily="34" charset="0"/>
                  <a:ea typeface="Droid Sans Mono"/>
                  <a:cs typeface="Calibri" panose="020F0502020204030204" pitchFamily="34" charset="0"/>
                  <a:sym typeface="Droid Sans Mono"/>
                  <a:hlinkClick r:id="rId4"/>
                </a:rPr>
                <a:t>Methods included</a:t>
              </a:r>
              <a:r>
                <a:rPr lang="en-US" sz="1890" baseline="30000" dirty="0">
                  <a:latin typeface="Calibri" panose="020F0502020204030204" pitchFamily="34" charset="0"/>
                  <a:ea typeface="Droid Sans Mono"/>
                  <a:cs typeface="Calibri" panose="020F0502020204030204" pitchFamily="34" charset="0"/>
                  <a:sym typeface="Droid Sans Mono"/>
                </a:rPr>
                <a:t>. </a:t>
              </a:r>
              <a:r>
                <a:rPr lang="en-US" sz="1890" baseline="30000" dirty="0" err="1">
                  <a:latin typeface="Calibri" panose="020F0502020204030204" pitchFamily="34" charset="0"/>
                  <a:ea typeface="Droid Sans Mono"/>
                  <a:cs typeface="Calibri" panose="020F0502020204030204" pitchFamily="34" charset="0"/>
                  <a:sym typeface="Droid Sans Mono"/>
                </a:rPr>
                <a:t>Commun</a:t>
              </a:r>
              <a:r>
                <a:rPr lang="en-US" sz="1890" baseline="30000" dirty="0">
                  <a:latin typeface="Calibri" panose="020F0502020204030204" pitchFamily="34" charset="0"/>
                  <a:ea typeface="Droid Sans Mono"/>
                  <a:cs typeface="Calibri" panose="020F0502020204030204" pitchFamily="34" charset="0"/>
                  <a:sym typeface="Droid Sans Mono"/>
                </a:rPr>
                <a:t>. ACM.]</a:t>
              </a:r>
              <a:endParaRPr sz="1890" baseline="30000" dirty="0">
                <a:latin typeface="Calibri" panose="020F0502020204030204" pitchFamily="34" charset="0"/>
                <a:ea typeface="Droid Sans Mono"/>
                <a:cs typeface="Calibri" panose="020F0502020204030204" pitchFamily="34" charset="0"/>
                <a:sym typeface="Droid Sans Mono"/>
              </a:endParaRPr>
            </a:p>
          </p:txBody>
        </p:sp>
      </p:grpSp>
      <p:sp>
        <p:nvSpPr>
          <p:cNvPr id="10" name="TextBox 9">
            <a:extLst>
              <a:ext uri="{FF2B5EF4-FFF2-40B4-BE49-F238E27FC236}">
                <a16:creationId xmlns:a16="http://schemas.microsoft.com/office/drawing/2014/main" id="{502F22DA-ADAC-3E53-E302-9064FD6EA4FE}"/>
              </a:ext>
            </a:extLst>
          </p:cNvPr>
          <p:cNvSpPr txBox="1"/>
          <p:nvPr/>
        </p:nvSpPr>
        <p:spPr>
          <a:xfrm>
            <a:off x="741471" y="945227"/>
            <a:ext cx="5760156" cy="375680"/>
          </a:xfrm>
          <a:prstGeom prst="rect">
            <a:avLst/>
          </a:prstGeom>
          <a:noFill/>
        </p:spPr>
        <p:txBody>
          <a:bodyPr wrap="square">
            <a:spAutoFit/>
          </a:bodyPr>
          <a:lstStyle/>
          <a:p>
            <a:pPr marL="6000" defTabSz="864017">
              <a:lnSpc>
                <a:spcPct val="115000"/>
              </a:lnSpc>
              <a:buClrTx/>
              <a:buSzPts val="1500"/>
            </a:pPr>
            <a:r>
              <a:rPr lang="en-US" sz="1701" kern="1200" dirty="0">
                <a:solidFill>
                  <a:srgbClr val="1464C8"/>
                </a:solidFill>
                <a:latin typeface="FS Me Pro"/>
                <a:ea typeface="+mn-ea"/>
                <a:cs typeface="+mn-cs"/>
              </a:rPr>
              <a:t>[</a:t>
            </a:r>
            <a:r>
              <a:rPr lang="en-US" sz="1701" u="sng" kern="1200" dirty="0">
                <a:solidFill>
                  <a:srgbClr val="1464C8"/>
                </a:solidFill>
                <a:latin typeface="FS Me Pro"/>
                <a:ea typeface="+mn-ea"/>
                <a:cs typeface="+mn-cs"/>
              </a:rPr>
              <a:t>AMS-IX</a:t>
            </a:r>
            <a:r>
              <a:rPr lang="en-US" sz="1701" kern="1200" dirty="0">
                <a:solidFill>
                  <a:srgbClr val="1464C8"/>
                </a:solidFill>
                <a:latin typeface="FS Me Pro"/>
                <a:ea typeface="+mn-ea"/>
                <a:cs typeface="+mn-cs"/>
              </a:rPr>
              <a:t>, ISRD, Keysight, SURF, TNO, TU Delft, UT, </a:t>
            </a:r>
            <a:r>
              <a:rPr lang="en-US" sz="1701" kern="1200" dirty="0" err="1">
                <a:solidFill>
                  <a:srgbClr val="1464C8"/>
                </a:solidFill>
                <a:latin typeface="FS Me Pro"/>
                <a:ea typeface="+mn-ea"/>
                <a:cs typeface="+mn-cs"/>
              </a:rPr>
              <a:t>UvA</a:t>
            </a:r>
            <a:r>
              <a:rPr lang="en-US" sz="1701" kern="1200" dirty="0">
                <a:solidFill>
                  <a:srgbClr val="1464C8"/>
                </a:solidFill>
                <a:latin typeface="FS Me Pro"/>
                <a:ea typeface="+mn-ea"/>
                <a:cs typeface="+mn-cs"/>
              </a:rPr>
              <a:t>]</a:t>
            </a:r>
          </a:p>
        </p:txBody>
      </p:sp>
      <p:sp>
        <p:nvSpPr>
          <p:cNvPr id="9" name="TextBox 8">
            <a:extLst>
              <a:ext uri="{FF2B5EF4-FFF2-40B4-BE49-F238E27FC236}">
                <a16:creationId xmlns:a16="http://schemas.microsoft.com/office/drawing/2014/main" id="{74801EA2-E3B4-AC78-DA0D-9B454AE03CDD}"/>
              </a:ext>
            </a:extLst>
          </p:cNvPr>
          <p:cNvSpPr txBox="1"/>
          <p:nvPr/>
        </p:nvSpPr>
        <p:spPr>
          <a:xfrm>
            <a:off x="7573085" y="-8438"/>
            <a:ext cx="3811304" cy="295915"/>
          </a:xfrm>
          <a:prstGeom prst="rect">
            <a:avLst/>
          </a:prstGeom>
          <a:noFill/>
        </p:spPr>
        <p:txBody>
          <a:bodyPr wrap="square">
            <a:spAutoFit/>
          </a:bodyPr>
          <a:lstStyle/>
          <a:p>
            <a:pPr defTabSz="864017">
              <a:buClrTx/>
            </a:pPr>
            <a:r>
              <a:rPr lang="en-US" sz="1323" kern="1200" dirty="0">
                <a:solidFill>
                  <a:srgbClr val="C00000"/>
                </a:solidFill>
                <a:latin typeface="FS Me Pro"/>
                <a:ea typeface="+mn-ea"/>
                <a:cs typeface="+mn-cs"/>
              </a:rPr>
              <a:t>Disclaimer: Examples only for illustrative purpose.</a:t>
            </a:r>
          </a:p>
        </p:txBody>
      </p:sp>
    </p:spTree>
    <p:extLst>
      <p:ext uri="{BB962C8B-B14F-4D97-AF65-F5344CB8AC3E}">
        <p14:creationId xmlns:p14="http://schemas.microsoft.com/office/powerpoint/2010/main" val="1295337926"/>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AB450C-1015-9663-6436-6E78407C293E}"/>
              </a:ext>
            </a:extLst>
          </p:cNvPr>
          <p:cNvSpPr>
            <a:spLocks noGrp="1"/>
          </p:cNvSpPr>
          <p:nvPr>
            <p:ph type="body" idx="1"/>
          </p:nvPr>
        </p:nvSpPr>
        <p:spPr/>
        <p:txBody>
          <a:bodyPr/>
          <a:lstStyle/>
          <a:p>
            <a:pPr marL="120002" indent="0">
              <a:buNone/>
            </a:pPr>
            <a:r>
              <a:rPr lang="en-US" sz="1701" b="1" dirty="0">
                <a:solidFill>
                  <a:srgbClr val="71A4C3"/>
                </a:solidFill>
              </a:rPr>
              <a:t>Objective</a:t>
            </a:r>
            <a:r>
              <a:rPr lang="en-US" sz="1701" dirty="0">
                <a:cs typeface="Calibri" panose="020F0502020204030204" pitchFamily="34" charset="0"/>
              </a:rPr>
              <a:t>: Develop a methodology and tools for resilient/robust </a:t>
            </a:r>
            <a:br>
              <a:rPr lang="en-US" sz="1701" dirty="0">
                <a:cs typeface="Calibri" panose="020F0502020204030204" pitchFamily="34" charset="0"/>
              </a:rPr>
            </a:br>
            <a:r>
              <a:rPr lang="en-US" sz="1701" dirty="0">
                <a:cs typeface="Calibri" panose="020F0502020204030204" pitchFamily="34" charset="0"/>
              </a:rPr>
              <a:t>network planning and capacity management, and for </a:t>
            </a:r>
            <a:br>
              <a:rPr lang="en-US" sz="1701" dirty="0">
                <a:cs typeface="Calibri" panose="020F0502020204030204" pitchFamily="34" charset="0"/>
              </a:rPr>
            </a:br>
            <a:r>
              <a:rPr lang="en-US" sz="1701" dirty="0">
                <a:cs typeface="Calibri" panose="020F0502020204030204" pitchFamily="34" charset="0"/>
              </a:rPr>
              <a:t>preparing in advance disaster-recovery responses</a:t>
            </a:r>
            <a:endParaRPr lang="en-US" sz="1701" i="1" dirty="0">
              <a:cs typeface="Calibri" panose="020F0502020204030204" pitchFamily="34" charset="0"/>
            </a:endParaRPr>
          </a:p>
          <a:p>
            <a:pPr marL="120002" indent="0">
              <a:buNone/>
            </a:pPr>
            <a:endParaRPr lang="en-US" dirty="0">
              <a:effectLst/>
              <a:cs typeface="Calibri" panose="020F0502020204030204" pitchFamily="34" charset="0"/>
            </a:endParaRPr>
          </a:p>
          <a:p>
            <a:pPr marL="120002" indent="0">
              <a:buNone/>
            </a:pPr>
            <a:r>
              <a:rPr lang="en-US" sz="1701" b="1" dirty="0">
                <a:solidFill>
                  <a:srgbClr val="71A4C3"/>
                </a:solidFill>
              </a:rPr>
              <a:t>Approaches</a:t>
            </a:r>
            <a:r>
              <a:rPr lang="en-US" sz="1701" dirty="0">
                <a:cs typeface="Calibri" panose="020F0502020204030204" pitchFamily="34" charset="0"/>
              </a:rPr>
              <a:t>:</a:t>
            </a:r>
          </a:p>
          <a:p>
            <a:r>
              <a:rPr lang="en-US" sz="1323" dirty="0"/>
              <a:t>Decision support system, partially based on AI</a:t>
            </a:r>
          </a:p>
          <a:p>
            <a:r>
              <a:rPr lang="en-US" sz="1323" dirty="0"/>
              <a:t>Focus on managing and evolving resources to respond to </a:t>
            </a:r>
            <a:br>
              <a:rPr lang="en-US" sz="1323" dirty="0"/>
            </a:br>
            <a:r>
              <a:rPr lang="en-US" sz="1323" dirty="0"/>
              <a:t>long-term needs, recover from disasters, etc.</a:t>
            </a:r>
          </a:p>
          <a:p>
            <a:r>
              <a:rPr lang="en-US" sz="1323" dirty="0"/>
              <a:t>Leverage also external data, e.g., extreme weather </a:t>
            </a:r>
            <a:br>
              <a:rPr lang="en-US" sz="1323" dirty="0"/>
            </a:br>
            <a:r>
              <a:rPr lang="en-US" sz="1323" dirty="0"/>
              <a:t>forecasts, large-scale disaster and/or attack scenarios, etc. </a:t>
            </a:r>
          </a:p>
          <a:p>
            <a:pPr marL="120002" indent="0">
              <a:buNone/>
            </a:pPr>
            <a:r>
              <a:rPr lang="en-US" sz="1701" b="1" dirty="0">
                <a:solidFill>
                  <a:srgbClr val="71A4C3"/>
                </a:solidFill>
              </a:rPr>
              <a:t>Outputs</a:t>
            </a:r>
            <a:r>
              <a:rPr lang="en-US" sz="1701" dirty="0"/>
              <a:t>: </a:t>
            </a:r>
          </a:p>
          <a:p>
            <a:r>
              <a:rPr lang="en-US" sz="1323" dirty="0"/>
              <a:t>Methodology, incl. data-driven mechanism for risk analysis</a:t>
            </a:r>
          </a:p>
          <a:p>
            <a:r>
              <a:rPr lang="en-US" sz="1323" dirty="0"/>
              <a:t>Tool for resilient/robust network planning and capacity mgmt.</a:t>
            </a:r>
          </a:p>
          <a:p>
            <a:endParaRPr lang="en-US" sz="1323" dirty="0"/>
          </a:p>
          <a:p>
            <a:r>
              <a:rPr lang="en-US" sz="1701" b="1" dirty="0">
                <a:solidFill>
                  <a:schemeClr val="bg2"/>
                </a:solidFill>
              </a:rPr>
              <a:t>D2.2.1 (M42/M72): 6G Digital Twin. </a:t>
            </a:r>
            <a:br>
              <a:rPr lang="en-US" sz="1701" b="1" dirty="0">
                <a:solidFill>
                  <a:schemeClr val="bg2"/>
                </a:solidFill>
              </a:rPr>
            </a:br>
            <a:r>
              <a:rPr lang="en-US" sz="1701" dirty="0">
                <a:solidFill>
                  <a:schemeClr val="bg2"/>
                </a:solidFill>
              </a:rPr>
              <a:t>Software (incl. algorithms) + GUI + Demonstrator</a:t>
            </a:r>
          </a:p>
          <a:p>
            <a:r>
              <a:rPr lang="en-US" sz="1701" b="1" dirty="0"/>
              <a:t>MS2.2.1 (M18): Architecture for 6G Digital Twin</a:t>
            </a:r>
          </a:p>
          <a:p>
            <a:r>
              <a:rPr lang="en-US" sz="1701" b="1" dirty="0">
                <a:solidFill>
                  <a:schemeClr val="bg2"/>
                </a:solidFill>
              </a:rPr>
              <a:t>MS2.2.8 (54) + MS2.2.9 (M60): </a:t>
            </a:r>
            <a:br>
              <a:rPr lang="en-US" sz="1701" b="1" dirty="0">
                <a:solidFill>
                  <a:schemeClr val="bg2"/>
                </a:solidFill>
              </a:rPr>
            </a:br>
            <a:r>
              <a:rPr lang="en-US" sz="1701" b="1" dirty="0">
                <a:solidFill>
                  <a:schemeClr val="bg2"/>
                </a:solidFill>
              </a:rPr>
              <a:t>2</a:t>
            </a:r>
            <a:r>
              <a:rPr lang="en-US" sz="1701" b="1" baseline="30000" dirty="0">
                <a:solidFill>
                  <a:schemeClr val="bg2"/>
                </a:solidFill>
              </a:rPr>
              <a:t>nd</a:t>
            </a:r>
            <a:r>
              <a:rPr lang="en-US" sz="1701" b="1" dirty="0">
                <a:solidFill>
                  <a:schemeClr val="bg2"/>
                </a:solidFill>
              </a:rPr>
              <a:t> SW release of the Digital Twin</a:t>
            </a:r>
            <a:r>
              <a:rPr lang="en-US" sz="1701" dirty="0">
                <a:solidFill>
                  <a:schemeClr val="bg2"/>
                </a:solidFill>
              </a:rPr>
              <a:t> + </a:t>
            </a:r>
            <a:r>
              <a:rPr lang="en-US" sz="1701" b="1" dirty="0">
                <a:solidFill>
                  <a:schemeClr val="bg2"/>
                </a:solidFill>
              </a:rPr>
              <a:t>Stakeholder</a:t>
            </a:r>
            <a:r>
              <a:rPr lang="en-US" sz="1701" dirty="0">
                <a:solidFill>
                  <a:schemeClr val="bg2"/>
                </a:solidFill>
              </a:rPr>
              <a:t> (beta) </a:t>
            </a:r>
            <a:r>
              <a:rPr lang="en-US" sz="1701" b="1" dirty="0">
                <a:solidFill>
                  <a:schemeClr val="bg2"/>
                </a:solidFill>
              </a:rPr>
              <a:t>testing</a:t>
            </a:r>
            <a:r>
              <a:rPr lang="en-US" sz="1701" dirty="0">
                <a:solidFill>
                  <a:schemeClr val="bg2"/>
                </a:solidFill>
              </a:rPr>
              <a:t> + </a:t>
            </a:r>
            <a:r>
              <a:rPr lang="en-US" sz="1701" b="1" dirty="0">
                <a:solidFill>
                  <a:schemeClr val="bg2"/>
                </a:solidFill>
              </a:rPr>
              <a:t>Demonstrator</a:t>
            </a:r>
            <a:endParaRPr lang="en-US" dirty="0">
              <a:solidFill>
                <a:schemeClr val="bg2"/>
              </a:solidFill>
              <a:effectLst/>
            </a:endParaRPr>
          </a:p>
          <a:p>
            <a:endParaRPr lang="en-US" dirty="0">
              <a:effectLst/>
            </a:endParaRPr>
          </a:p>
          <a:p>
            <a:pPr marL="120002" indent="0">
              <a:buNone/>
            </a:pPr>
            <a:endParaRPr lang="en-US" dirty="0"/>
          </a:p>
        </p:txBody>
      </p:sp>
      <p:sp>
        <p:nvSpPr>
          <p:cNvPr id="4" name="Slide Number Placeholder 3">
            <a:extLst>
              <a:ext uri="{FF2B5EF4-FFF2-40B4-BE49-F238E27FC236}">
                <a16:creationId xmlns:a16="http://schemas.microsoft.com/office/drawing/2014/main" id="{942BA5C0-0BD6-985F-0795-9595F8E01B15}"/>
              </a:ext>
            </a:extLst>
          </p:cNvPr>
          <p:cNvSpPr>
            <a:spLocks noGrp="1"/>
          </p:cNvSpPr>
          <p:nvPr>
            <p:ph type="sldNum" idx="12"/>
          </p:nvPr>
        </p:nvSpPr>
        <p:spPr/>
        <p:txBody>
          <a:bodyPr/>
          <a:lstStyle/>
          <a:p>
            <a:pPr defTabSz="864017">
              <a:buClrTx/>
            </a:pPr>
            <a:fld id="{00000000-1234-1234-1234-123412341234}" type="slidenum">
              <a:rPr lang="en-US" kern="1200">
                <a:ea typeface="+mn-ea"/>
                <a:cs typeface="+mn-cs"/>
              </a:rPr>
              <a:pPr defTabSz="864017">
                <a:buClrTx/>
              </a:pPr>
              <a:t>34</a:t>
            </a:fld>
            <a:endParaRPr lang="en-US" kern="1200">
              <a:ea typeface="+mn-ea"/>
              <a:cs typeface="+mn-cs"/>
            </a:endParaRPr>
          </a:p>
        </p:txBody>
      </p:sp>
      <p:sp>
        <p:nvSpPr>
          <p:cNvPr id="5" name="Title 4">
            <a:extLst>
              <a:ext uri="{FF2B5EF4-FFF2-40B4-BE49-F238E27FC236}">
                <a16:creationId xmlns:a16="http://schemas.microsoft.com/office/drawing/2014/main" id="{2DAC9023-0003-64AD-8FC8-1332A123380B}"/>
              </a:ext>
            </a:extLst>
          </p:cNvPr>
          <p:cNvSpPr>
            <a:spLocks noGrp="1"/>
          </p:cNvSpPr>
          <p:nvPr>
            <p:ph type="title"/>
          </p:nvPr>
        </p:nvSpPr>
        <p:spPr/>
        <p:txBody>
          <a:bodyPr/>
          <a:lstStyle/>
          <a:p>
            <a:r>
              <a:rPr lang="en-US" dirty="0"/>
              <a:t>Resilient &amp; secure network evolution (T2.2.6)</a:t>
            </a:r>
            <a:br>
              <a:rPr lang="en-US" dirty="0"/>
            </a:br>
            <a:endParaRPr lang="en-US" dirty="0"/>
          </a:p>
        </p:txBody>
      </p:sp>
      <p:pic>
        <p:nvPicPr>
          <p:cNvPr id="10" name="Google Shape;412;p38">
            <a:extLst>
              <a:ext uri="{FF2B5EF4-FFF2-40B4-BE49-F238E27FC236}">
                <a16:creationId xmlns:a16="http://schemas.microsoft.com/office/drawing/2014/main" id="{13B078FF-1A53-C418-B1AC-8756065074FA}"/>
              </a:ext>
            </a:extLst>
          </p:cNvPr>
          <p:cNvPicPr preferRelativeResize="0"/>
          <p:nvPr/>
        </p:nvPicPr>
        <p:blipFill>
          <a:blip r:embed="rId2">
            <a:alphaModFix/>
          </a:blip>
          <a:stretch>
            <a:fillRect/>
          </a:stretch>
        </p:blipFill>
        <p:spPr>
          <a:xfrm>
            <a:off x="5684511" y="3682304"/>
            <a:ext cx="5699878" cy="1997304"/>
          </a:xfrm>
          <a:prstGeom prst="rect">
            <a:avLst/>
          </a:prstGeom>
          <a:noFill/>
          <a:ln>
            <a:noFill/>
          </a:ln>
        </p:spPr>
      </p:pic>
      <p:sp>
        <p:nvSpPr>
          <p:cNvPr id="11" name="Google Shape;417;p38">
            <a:extLst>
              <a:ext uri="{FF2B5EF4-FFF2-40B4-BE49-F238E27FC236}">
                <a16:creationId xmlns:a16="http://schemas.microsoft.com/office/drawing/2014/main" id="{DA654A80-1E92-8017-2E80-6C0FB2BBD741}"/>
              </a:ext>
            </a:extLst>
          </p:cNvPr>
          <p:cNvSpPr txBox="1"/>
          <p:nvPr/>
        </p:nvSpPr>
        <p:spPr>
          <a:xfrm>
            <a:off x="5761037" y="5657678"/>
            <a:ext cx="5760156" cy="290124"/>
          </a:xfrm>
          <a:prstGeom prst="rect">
            <a:avLst/>
          </a:prstGeom>
          <a:solidFill>
            <a:srgbClr val="7030A0"/>
          </a:solidFill>
          <a:ln>
            <a:noFill/>
          </a:ln>
        </p:spPr>
        <p:txBody>
          <a:bodyPr spcFirstLastPara="1" wrap="square" lIns="68553" tIns="68553" rIns="68553" bIns="68553" anchor="ctr" anchorCtr="0">
            <a:noAutofit/>
          </a:bodyPr>
          <a:lstStyle/>
          <a:p>
            <a:pPr algn="ctr" defTabSz="864017">
              <a:lnSpc>
                <a:spcPct val="115000"/>
              </a:lnSpc>
              <a:defRPr/>
            </a:pPr>
            <a:r>
              <a:rPr lang="en-US" sz="1890" dirty="0">
                <a:solidFill>
                  <a:srgbClr val="FFFFFF"/>
                </a:solidFill>
                <a:latin typeface="Calibri" panose="020F0502020204030204" pitchFamily="34" charset="0"/>
                <a:ea typeface="Roboto"/>
                <a:cs typeface="Calibri" panose="020F0502020204030204" pitchFamily="34" charset="0"/>
                <a:sym typeface="Roboto"/>
              </a:rPr>
              <a:t>Electricity expenses are now </a:t>
            </a:r>
            <a:r>
              <a:rPr lang="en-US" sz="1890" b="1" dirty="0">
                <a:solidFill>
                  <a:srgbClr val="FFFFFF"/>
                </a:solidFill>
                <a:latin typeface="Calibri" panose="020F0502020204030204" pitchFamily="34" charset="0"/>
                <a:ea typeface="Roboto"/>
                <a:cs typeface="Calibri" panose="020F0502020204030204" pitchFamily="34" charset="0"/>
                <a:sym typeface="Roboto"/>
              </a:rPr>
              <a:t>primary risk</a:t>
            </a:r>
            <a:r>
              <a:rPr lang="en-US" sz="1890" dirty="0">
                <a:solidFill>
                  <a:srgbClr val="FFFFFF"/>
                </a:solidFill>
                <a:latin typeface="Calibri" panose="020F0502020204030204" pitchFamily="34" charset="0"/>
                <a:ea typeface="Roboto"/>
                <a:cs typeface="Calibri" panose="020F0502020204030204" pitchFamily="34" charset="0"/>
                <a:sym typeface="Roboto"/>
              </a:rPr>
              <a:t> in datacenters</a:t>
            </a:r>
            <a:endParaRPr sz="1890" b="1" dirty="0">
              <a:solidFill>
                <a:srgbClr val="FFFFFF"/>
              </a:solidFill>
              <a:latin typeface="Calibri" panose="020F0502020204030204" pitchFamily="34" charset="0"/>
              <a:ea typeface="Roboto"/>
              <a:cs typeface="Calibri" panose="020F0502020204030204" pitchFamily="34" charset="0"/>
              <a:sym typeface="Roboto"/>
            </a:endParaRPr>
          </a:p>
        </p:txBody>
      </p:sp>
      <p:pic>
        <p:nvPicPr>
          <p:cNvPr id="12" name="Google Shape;1721;p172">
            <a:extLst>
              <a:ext uri="{FF2B5EF4-FFF2-40B4-BE49-F238E27FC236}">
                <a16:creationId xmlns:a16="http://schemas.microsoft.com/office/drawing/2014/main" id="{C986782E-C280-2EA5-78C0-555F8ACF5522}"/>
              </a:ext>
            </a:extLst>
          </p:cNvPr>
          <p:cNvPicPr preferRelativeResize="0"/>
          <p:nvPr/>
        </p:nvPicPr>
        <p:blipFill rotWithShape="1">
          <a:blip r:embed="rId3">
            <a:alphaModFix/>
          </a:blip>
          <a:srcRect/>
          <a:stretch/>
        </p:blipFill>
        <p:spPr>
          <a:xfrm>
            <a:off x="10917655" y="5860130"/>
            <a:ext cx="651792" cy="651792"/>
          </a:xfrm>
          <a:prstGeom prst="rect">
            <a:avLst/>
          </a:prstGeom>
          <a:noFill/>
          <a:ln>
            <a:noFill/>
          </a:ln>
        </p:spPr>
      </p:pic>
      <p:pic>
        <p:nvPicPr>
          <p:cNvPr id="13" name="Google Shape;404;p37">
            <a:extLst>
              <a:ext uri="{FF2B5EF4-FFF2-40B4-BE49-F238E27FC236}">
                <a16:creationId xmlns:a16="http://schemas.microsoft.com/office/drawing/2014/main" id="{0081AB41-F020-3CBB-9219-96FC741105E9}"/>
              </a:ext>
            </a:extLst>
          </p:cNvPr>
          <p:cNvPicPr preferRelativeResize="0"/>
          <p:nvPr/>
        </p:nvPicPr>
        <p:blipFill>
          <a:blip r:embed="rId4">
            <a:alphaModFix/>
          </a:blip>
          <a:stretch>
            <a:fillRect/>
          </a:stretch>
        </p:blipFill>
        <p:spPr>
          <a:xfrm>
            <a:off x="6697362" y="1608456"/>
            <a:ext cx="4823832" cy="1997304"/>
          </a:xfrm>
          <a:prstGeom prst="rect">
            <a:avLst/>
          </a:prstGeom>
          <a:noFill/>
          <a:ln>
            <a:noFill/>
          </a:ln>
        </p:spPr>
      </p:pic>
      <p:sp>
        <p:nvSpPr>
          <p:cNvPr id="9" name="Down Arrow 8">
            <a:extLst>
              <a:ext uri="{FF2B5EF4-FFF2-40B4-BE49-F238E27FC236}">
                <a16:creationId xmlns:a16="http://schemas.microsoft.com/office/drawing/2014/main" id="{F7CBF45E-A238-0556-6F26-43B2FBD4FD3F}"/>
              </a:ext>
            </a:extLst>
          </p:cNvPr>
          <p:cNvSpPr/>
          <p:nvPr/>
        </p:nvSpPr>
        <p:spPr>
          <a:xfrm>
            <a:off x="8264784" y="3423862"/>
            <a:ext cx="472333" cy="47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en-US" sz="1701" kern="1200">
              <a:solidFill>
                <a:srgbClr val="FFFFFF"/>
              </a:solidFill>
              <a:latin typeface="FS Me Pro"/>
            </a:endParaRPr>
          </a:p>
        </p:txBody>
      </p:sp>
      <p:sp>
        <p:nvSpPr>
          <p:cNvPr id="14" name="Google Shape;1455;p125">
            <a:extLst>
              <a:ext uri="{FF2B5EF4-FFF2-40B4-BE49-F238E27FC236}">
                <a16:creationId xmlns:a16="http://schemas.microsoft.com/office/drawing/2014/main" id="{329F164A-1C4A-D2FC-EE12-D9815548BCC1}"/>
              </a:ext>
            </a:extLst>
          </p:cNvPr>
          <p:cNvSpPr/>
          <p:nvPr/>
        </p:nvSpPr>
        <p:spPr>
          <a:xfrm>
            <a:off x="5761037" y="5518489"/>
            <a:ext cx="2712073" cy="192715"/>
          </a:xfrm>
          <a:prstGeom prst="rect">
            <a:avLst/>
          </a:prstGeom>
          <a:solidFill>
            <a:schemeClr val="lt1"/>
          </a:solidFill>
          <a:ln w="9525" cap="flat" cmpd="sng">
            <a:noFill/>
            <a:prstDash val="solid"/>
            <a:miter lim="800000"/>
            <a:headEnd type="none" w="sm" len="sm"/>
            <a:tailEnd type="none" w="sm" len="sm"/>
          </a:ln>
        </p:spPr>
        <p:txBody>
          <a:bodyPr spcFirstLastPara="1" wrap="square" lIns="0" tIns="43182" rIns="0" bIns="43182" anchor="t" anchorCtr="0">
            <a:noAutofit/>
          </a:bodyPr>
          <a:lstStyle/>
          <a:p>
            <a:pPr marL="324006" indent="-324006" defTabSz="864017">
              <a:buSzPts val="2800"/>
              <a:defRPr/>
            </a:pPr>
            <a:r>
              <a:rPr lang="en-US" sz="1890" baseline="30000" dirty="0">
                <a:latin typeface="Calibri" panose="020F0502020204030204" pitchFamily="34" charset="0"/>
                <a:ea typeface="Droid Sans Mono"/>
                <a:cs typeface="Calibri" panose="020F0502020204030204" pitchFamily="34" charset="0"/>
                <a:sym typeface="Droid Sans Mono"/>
              </a:rPr>
              <a:t>[</a:t>
            </a:r>
            <a:r>
              <a:rPr lang="en-US" sz="1890" baseline="30000" dirty="0" err="1">
                <a:latin typeface="Calibri" panose="020F0502020204030204" pitchFamily="34" charset="0"/>
                <a:ea typeface="Droid Sans Mono"/>
                <a:cs typeface="Calibri" panose="020F0502020204030204" pitchFamily="34" charset="0"/>
                <a:sym typeface="Droid Sans Mono"/>
              </a:rPr>
              <a:t>Mastenbroek</a:t>
            </a:r>
            <a:r>
              <a:rPr lang="en-US" sz="1890" baseline="30000" dirty="0">
                <a:latin typeface="Calibri" panose="020F0502020204030204" pitchFamily="34" charset="0"/>
                <a:ea typeface="Droid Sans Mono"/>
                <a:cs typeface="Calibri" panose="020F0502020204030204" pitchFamily="34" charset="0"/>
                <a:sym typeface="Droid Sans Mono"/>
              </a:rPr>
              <a:t>, De </a:t>
            </a:r>
            <a:r>
              <a:rPr lang="en-US" sz="1890" baseline="30000" dirty="0" err="1">
                <a:latin typeface="Calibri" panose="020F0502020204030204" pitchFamily="34" charset="0"/>
                <a:ea typeface="Droid Sans Mono"/>
                <a:cs typeface="Calibri" panose="020F0502020204030204" pitchFamily="34" charset="0"/>
                <a:sym typeface="Droid Sans Mono"/>
              </a:rPr>
              <a:t>Matteis</a:t>
            </a:r>
            <a:r>
              <a:rPr lang="en-US" sz="1890" baseline="30000" dirty="0">
                <a:latin typeface="Calibri" panose="020F0502020204030204" pitchFamily="34" charset="0"/>
                <a:ea typeface="Droid Sans Mono"/>
                <a:cs typeface="Calibri" panose="020F0502020204030204" pitchFamily="34" charset="0"/>
                <a:sym typeface="Droid Sans Mono"/>
              </a:rPr>
              <a:t>, Iosup (2022)]</a:t>
            </a:r>
            <a:endParaRPr sz="1890" baseline="30000" dirty="0">
              <a:latin typeface="Calibri" panose="020F0502020204030204" pitchFamily="34" charset="0"/>
              <a:ea typeface="Droid Sans Mono"/>
              <a:cs typeface="Calibri" panose="020F0502020204030204" pitchFamily="34" charset="0"/>
              <a:sym typeface="Droid Sans Mono"/>
            </a:endParaRPr>
          </a:p>
        </p:txBody>
      </p:sp>
      <p:sp>
        <p:nvSpPr>
          <p:cNvPr id="16" name="TextBox 15">
            <a:extLst>
              <a:ext uri="{FF2B5EF4-FFF2-40B4-BE49-F238E27FC236}">
                <a16:creationId xmlns:a16="http://schemas.microsoft.com/office/drawing/2014/main" id="{1B383C7B-DC43-1D87-EC7A-52B32A961BD0}"/>
              </a:ext>
            </a:extLst>
          </p:cNvPr>
          <p:cNvSpPr txBox="1"/>
          <p:nvPr/>
        </p:nvSpPr>
        <p:spPr>
          <a:xfrm>
            <a:off x="735294" y="932471"/>
            <a:ext cx="8163905" cy="354071"/>
          </a:xfrm>
          <a:prstGeom prst="rect">
            <a:avLst/>
          </a:prstGeom>
          <a:noFill/>
        </p:spPr>
        <p:txBody>
          <a:bodyPr wrap="square">
            <a:spAutoFit/>
          </a:bodyPr>
          <a:lstStyle/>
          <a:p>
            <a:pPr defTabSz="864017">
              <a:buClrTx/>
            </a:pPr>
            <a:r>
              <a:rPr lang="en-US" sz="1701" kern="1200" dirty="0">
                <a:solidFill>
                  <a:srgbClr val="1464C8"/>
                </a:solidFill>
                <a:latin typeface="FS Me Pro"/>
                <a:ea typeface="+mn-ea"/>
                <a:cs typeface="+mn-cs"/>
              </a:rPr>
              <a:t>[</a:t>
            </a:r>
            <a:r>
              <a:rPr lang="en-US" sz="1701" kern="1200" dirty="0" err="1">
                <a:solidFill>
                  <a:srgbClr val="1464C8"/>
                </a:solidFill>
                <a:latin typeface="FS Me Pro"/>
                <a:ea typeface="+mn-ea"/>
                <a:cs typeface="+mn-cs"/>
              </a:rPr>
              <a:t>Almende</a:t>
            </a:r>
            <a:r>
              <a:rPr lang="en-US" sz="1701" kern="1200" dirty="0">
                <a:solidFill>
                  <a:srgbClr val="1464C8"/>
                </a:solidFill>
                <a:latin typeface="FS Me Pro"/>
                <a:ea typeface="+mn-ea"/>
                <a:cs typeface="+mn-cs"/>
              </a:rPr>
              <a:t>, AMS-IX, ISRD, </a:t>
            </a:r>
            <a:r>
              <a:rPr lang="en-US" sz="1701" u="sng" kern="1200" dirty="0">
                <a:solidFill>
                  <a:srgbClr val="1464C8"/>
                </a:solidFill>
                <a:latin typeface="FS Me Pro"/>
                <a:ea typeface="+mn-ea"/>
                <a:cs typeface="+mn-cs"/>
              </a:rPr>
              <a:t>Keysight</a:t>
            </a:r>
            <a:r>
              <a:rPr lang="en-US" sz="1701" kern="1200" dirty="0">
                <a:solidFill>
                  <a:srgbClr val="1464C8"/>
                </a:solidFill>
                <a:latin typeface="FS Me Pro"/>
                <a:ea typeface="+mn-ea"/>
                <a:cs typeface="+mn-cs"/>
              </a:rPr>
              <a:t>, TNO, TU Delft, </a:t>
            </a:r>
            <a:r>
              <a:rPr lang="en-US" sz="1701" u="sng" kern="1200" dirty="0">
                <a:solidFill>
                  <a:srgbClr val="1464C8"/>
                </a:solidFill>
                <a:latin typeface="FS Me Pro"/>
                <a:ea typeface="+mn-ea"/>
                <a:cs typeface="+mn-cs"/>
              </a:rPr>
              <a:t>TU/e</a:t>
            </a:r>
            <a:r>
              <a:rPr lang="en-US" sz="1701" kern="1200" dirty="0">
                <a:solidFill>
                  <a:srgbClr val="1464C8"/>
                </a:solidFill>
                <a:latin typeface="FS Me Pro"/>
                <a:ea typeface="+mn-ea"/>
                <a:cs typeface="+mn-cs"/>
              </a:rPr>
              <a:t>, UT, </a:t>
            </a:r>
            <a:r>
              <a:rPr lang="en-US" sz="1701" kern="1200" dirty="0" err="1">
                <a:solidFill>
                  <a:srgbClr val="1464C8"/>
                </a:solidFill>
                <a:latin typeface="FS Me Pro"/>
                <a:ea typeface="+mn-ea"/>
                <a:cs typeface="+mn-cs"/>
              </a:rPr>
              <a:t>UvA</a:t>
            </a:r>
            <a:r>
              <a:rPr lang="en-US" sz="1701" kern="1200" dirty="0">
                <a:solidFill>
                  <a:srgbClr val="1464C8"/>
                </a:solidFill>
                <a:latin typeface="FS Me Pro"/>
                <a:ea typeface="+mn-ea"/>
                <a:cs typeface="+mn-cs"/>
              </a:rPr>
              <a:t>]</a:t>
            </a:r>
          </a:p>
        </p:txBody>
      </p:sp>
      <p:sp>
        <p:nvSpPr>
          <p:cNvPr id="7" name="TextBox 6">
            <a:extLst>
              <a:ext uri="{FF2B5EF4-FFF2-40B4-BE49-F238E27FC236}">
                <a16:creationId xmlns:a16="http://schemas.microsoft.com/office/drawing/2014/main" id="{1F8FEEDD-9F73-DD4E-A639-5A2DAA1F9FB9}"/>
              </a:ext>
            </a:extLst>
          </p:cNvPr>
          <p:cNvSpPr txBox="1"/>
          <p:nvPr/>
        </p:nvSpPr>
        <p:spPr>
          <a:xfrm>
            <a:off x="7573085" y="-8438"/>
            <a:ext cx="3811304" cy="295915"/>
          </a:xfrm>
          <a:prstGeom prst="rect">
            <a:avLst/>
          </a:prstGeom>
          <a:noFill/>
        </p:spPr>
        <p:txBody>
          <a:bodyPr wrap="square">
            <a:spAutoFit/>
          </a:bodyPr>
          <a:lstStyle/>
          <a:p>
            <a:pPr defTabSz="864017">
              <a:buClrTx/>
            </a:pPr>
            <a:r>
              <a:rPr lang="en-US" sz="1323" kern="1200" dirty="0">
                <a:solidFill>
                  <a:srgbClr val="C00000"/>
                </a:solidFill>
                <a:latin typeface="FS Me Pro"/>
                <a:ea typeface="+mn-ea"/>
                <a:cs typeface="+mn-cs"/>
              </a:rPr>
              <a:t>Disclaimer: Examples only for illustrative purpose.</a:t>
            </a:r>
          </a:p>
        </p:txBody>
      </p:sp>
    </p:spTree>
    <p:extLst>
      <p:ext uri="{BB962C8B-B14F-4D97-AF65-F5344CB8AC3E}">
        <p14:creationId xmlns:p14="http://schemas.microsoft.com/office/powerpoint/2010/main" val="3474294751"/>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5" name="Google Shape;574;p91">
            <a:extLst>
              <a:ext uri="{FF2B5EF4-FFF2-40B4-BE49-F238E27FC236}">
                <a16:creationId xmlns:a16="http://schemas.microsoft.com/office/drawing/2014/main" id="{B5309E08-A319-5545-8A18-95A64255BF28}"/>
              </a:ext>
            </a:extLst>
          </p:cNvPr>
          <p:cNvSpPr/>
          <p:nvPr/>
        </p:nvSpPr>
        <p:spPr>
          <a:xfrm>
            <a:off x="0" y="0"/>
            <a:ext cx="11522075" cy="6515400"/>
          </a:xfrm>
          <a:prstGeom prst="rect">
            <a:avLst/>
          </a:prstGeom>
          <a:solidFill>
            <a:srgbClr val="0089CF">
              <a:alpha val="89410"/>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7"/>
          <p:cNvSpPr txBox="1"/>
          <p:nvPr/>
        </p:nvSpPr>
        <p:spPr>
          <a:xfrm>
            <a:off x="1944050" y="245200"/>
            <a:ext cx="9335100" cy="62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800" dirty="0">
                <a:solidFill>
                  <a:srgbClr val="FFFFFF"/>
                </a:solidFill>
              </a:rPr>
              <a:t>Message:</a:t>
            </a:r>
          </a:p>
          <a:p>
            <a:pPr lvl="0">
              <a:spcBef>
                <a:spcPts val="0"/>
              </a:spcBef>
              <a:spcAft>
                <a:spcPts val="0"/>
              </a:spcAft>
            </a:pPr>
            <a:r>
              <a:rPr lang="en-US" sz="8000" dirty="0">
                <a:solidFill>
                  <a:srgbClr val="FFFFFF"/>
                </a:solidFill>
              </a:rPr>
              <a:t>A new way of thinking about </a:t>
            </a:r>
            <a:br>
              <a:rPr lang="en-US" sz="8000" dirty="0">
                <a:solidFill>
                  <a:srgbClr val="FFFFFF"/>
                </a:solidFill>
              </a:rPr>
            </a:br>
            <a:r>
              <a:rPr lang="en-US" sz="8000" dirty="0">
                <a:solidFill>
                  <a:srgbClr val="FFFFFF"/>
                </a:solidFill>
                <a:highlight>
                  <a:srgbClr val="FF2F92"/>
                </a:highlight>
              </a:rPr>
              <a:t>continuum</a:t>
            </a:r>
            <a:r>
              <a:rPr lang="en-US" sz="8000" dirty="0">
                <a:solidFill>
                  <a:srgbClr val="FFFFFF"/>
                </a:solidFill>
              </a:rPr>
              <a:t> systems</a:t>
            </a:r>
            <a:endParaRPr sz="8000" dirty="0">
              <a:solidFill>
                <a:srgbClr val="FFFFFF"/>
              </a:solidFill>
            </a:endParaRPr>
          </a:p>
        </p:txBody>
      </p:sp>
      <p:pic>
        <p:nvPicPr>
          <p:cNvPr id="3" name="Picture 2">
            <a:extLst>
              <a:ext uri="{FF2B5EF4-FFF2-40B4-BE49-F238E27FC236}">
                <a16:creationId xmlns:a16="http://schemas.microsoft.com/office/drawing/2014/main" id="{AE52EA74-C6D0-8E44-BEA3-5E6785AA6E20}"/>
              </a:ext>
            </a:extLst>
          </p:cNvPr>
          <p:cNvPicPr>
            <a:picLocks noChangeAspect="1"/>
          </p:cNvPicPr>
          <p:nvPr/>
        </p:nvPicPr>
        <p:blipFill>
          <a:blip r:embed="rId3"/>
          <a:stretch>
            <a:fillRect/>
          </a:stretch>
        </p:blipFill>
        <p:spPr>
          <a:xfrm>
            <a:off x="242925" y="1305536"/>
            <a:ext cx="1777495" cy="2369994"/>
          </a:xfrm>
          <a:prstGeom prst="rect">
            <a:avLst/>
          </a:prstGeom>
        </p:spPr>
      </p:pic>
      <p:sp>
        <p:nvSpPr>
          <p:cNvPr id="2" name="Rectangle 1">
            <a:extLst>
              <a:ext uri="{FF2B5EF4-FFF2-40B4-BE49-F238E27FC236}">
                <a16:creationId xmlns:a16="http://schemas.microsoft.com/office/drawing/2014/main" id="{10E3B4E9-C50E-444D-9526-9BD6AA242507}"/>
              </a:ext>
            </a:extLst>
          </p:cNvPr>
          <p:cNvSpPr/>
          <p:nvPr/>
        </p:nvSpPr>
        <p:spPr>
          <a:xfrm>
            <a:off x="6617751" y="430332"/>
            <a:ext cx="1295400" cy="1203960"/>
          </a:xfrm>
          <a:prstGeom prst="rect">
            <a:avLst/>
          </a:prstGeom>
          <a:solidFill>
            <a:srgbClr val="FF2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9600" dirty="0">
                <a:latin typeface="Helvetica Neue" panose="02000503000000020004" pitchFamily="2" charset="0"/>
                <a:ea typeface="Helvetica Neue" panose="02000503000000020004" pitchFamily="2" charset="0"/>
                <a:cs typeface="Helvetica Neue" panose="02000503000000020004" pitchFamily="2" charset="0"/>
              </a:rPr>
              <a:t>4</a:t>
            </a:r>
          </a:p>
        </p:txBody>
      </p:sp>
    </p:spTree>
    <p:extLst>
      <p:ext uri="{BB962C8B-B14F-4D97-AF65-F5344CB8AC3E}">
        <p14:creationId xmlns:p14="http://schemas.microsoft.com/office/powerpoint/2010/main" val="1497100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p:txBody>
          <a:bodyPr/>
          <a:lstStyle/>
          <a:p>
            <a:endParaRPr lang="en-US"/>
          </a:p>
        </p:txBody>
      </p:sp>
      <p:sp>
        <p:nvSpPr>
          <p:cNvPr id="3" name="Title 2"/>
          <p:cNvSpPr>
            <a:spLocks noGrp="1"/>
          </p:cNvSpPr>
          <p:nvPr>
            <p:ph type="title"/>
          </p:nvPr>
        </p:nvSpPr>
        <p:spPr/>
        <p:txBody>
          <a:bodyPr/>
          <a:lstStyle/>
          <a:p>
            <a:r>
              <a:rPr lang="en-US" dirty="0"/>
              <a:t>Traditional system models in computing</a:t>
            </a:r>
          </a:p>
        </p:txBody>
      </p:sp>
      <p:sp>
        <p:nvSpPr>
          <p:cNvPr id="4" name="Content Placeholder 3"/>
          <p:cNvSpPr>
            <a:spLocks noGrp="1"/>
          </p:cNvSpPr>
          <p:nvPr>
            <p:ph idx="12"/>
          </p:nvPr>
        </p:nvSpPr>
        <p:spPr>
          <a:xfrm>
            <a:off x="960173" y="1728046"/>
            <a:ext cx="10544404" cy="4063153"/>
          </a:xfrm>
        </p:spPr>
        <p:txBody>
          <a:bodyPr>
            <a:normAutofit/>
          </a:bodyPr>
          <a:lstStyle/>
          <a:p>
            <a:r>
              <a:rPr lang="en-US" dirty="0">
                <a:solidFill>
                  <a:srgbClr val="00B0F0"/>
                </a:solidFill>
              </a:rPr>
              <a:t>System</a:t>
            </a:r>
            <a:r>
              <a:rPr lang="en-US" dirty="0"/>
              <a:t> and the </a:t>
            </a:r>
            <a:r>
              <a:rPr lang="en-US" dirty="0">
                <a:solidFill>
                  <a:srgbClr val="00B0F0"/>
                </a:solidFill>
              </a:rPr>
              <a:t>systems view</a:t>
            </a:r>
          </a:p>
          <a:p>
            <a:endParaRPr lang="en-US" dirty="0"/>
          </a:p>
          <a:p>
            <a:r>
              <a:rPr lang="en-US" b="1" dirty="0">
                <a:solidFill>
                  <a:srgbClr val="00B0F0"/>
                </a:solidFill>
              </a:rPr>
              <a:t>Computer network</a:t>
            </a:r>
            <a:br>
              <a:rPr lang="en-US" dirty="0">
                <a:solidFill>
                  <a:srgbClr val="00B0F0"/>
                </a:solidFill>
              </a:rPr>
            </a:br>
            <a:endParaRPr lang="en-US" dirty="0">
              <a:solidFill>
                <a:srgbClr val="00B0F0"/>
              </a:solidFill>
            </a:endParaRPr>
          </a:p>
          <a:p>
            <a:r>
              <a:rPr lang="en-US" dirty="0">
                <a:solidFill>
                  <a:srgbClr val="00B0F0"/>
                </a:solidFill>
              </a:rPr>
              <a:t>Operating system</a:t>
            </a:r>
            <a:br>
              <a:rPr lang="en-US" dirty="0">
                <a:solidFill>
                  <a:srgbClr val="00B0F0"/>
                </a:solidFill>
              </a:rPr>
            </a:br>
            <a:endParaRPr lang="en-US" dirty="0">
              <a:solidFill>
                <a:srgbClr val="00B0F0"/>
              </a:solidFill>
            </a:endParaRPr>
          </a:p>
          <a:p>
            <a:r>
              <a:rPr lang="en-US" b="1" dirty="0">
                <a:solidFill>
                  <a:srgbClr val="00B0F0"/>
                </a:solidFill>
              </a:rPr>
              <a:t>Computer system</a:t>
            </a:r>
            <a:br>
              <a:rPr lang="en-US" dirty="0">
                <a:solidFill>
                  <a:srgbClr val="00B0F0"/>
                </a:solidFill>
              </a:rPr>
            </a:br>
            <a:r>
              <a:rPr lang="en-US" dirty="0">
                <a:solidFill>
                  <a:srgbClr val="00B0F0"/>
                </a:solidFill>
              </a:rPr>
              <a:t>(from CO course)</a:t>
            </a:r>
          </a:p>
          <a:p>
            <a:endParaRPr lang="en-US" dirty="0">
              <a:solidFill>
                <a:srgbClr val="00B0F0"/>
              </a:solidFill>
            </a:endParaRPr>
          </a:p>
        </p:txBody>
      </p:sp>
      <p:sp>
        <p:nvSpPr>
          <p:cNvPr id="5" name="Slide Number Placeholder 4"/>
          <p:cNvSpPr>
            <a:spLocks noGrp="1"/>
          </p:cNvSpPr>
          <p:nvPr>
            <p:ph type="sldNum" sz="quarter" idx="11"/>
          </p:nvPr>
        </p:nvSpPr>
        <p:spPr/>
        <p:txBody>
          <a:bodyPr/>
          <a:lstStyle/>
          <a:p>
            <a:pPr>
              <a:defRPr/>
            </a:pPr>
            <a:fld id="{86091ADD-29D2-4C90-9D5B-1BE3F9ED8DEA}" type="slidenum">
              <a:rPr lang="en-US" smtClean="0"/>
              <a:pPr>
                <a:defRPr/>
              </a:pPr>
              <a:t>36</a:t>
            </a:fld>
            <a:endParaRPr lang="en-US" dirty="0"/>
          </a:p>
        </p:txBody>
      </p:sp>
      <p:pic>
        <p:nvPicPr>
          <p:cNvPr id="6" name="Google Shape;740;p94">
            <a:extLst>
              <a:ext uri="{FF2B5EF4-FFF2-40B4-BE49-F238E27FC236}">
                <a16:creationId xmlns:a16="http://schemas.microsoft.com/office/drawing/2014/main" id="{B3A09625-5499-814E-A239-EE5787885214}"/>
              </a:ext>
            </a:extLst>
          </p:cNvPr>
          <p:cNvPicPr preferRelativeResize="0"/>
          <p:nvPr/>
        </p:nvPicPr>
        <p:blipFill>
          <a:blip r:embed="rId3">
            <a:alphaModFix/>
          </a:blip>
          <a:stretch>
            <a:fillRect/>
          </a:stretch>
        </p:blipFill>
        <p:spPr>
          <a:xfrm>
            <a:off x="5648887" y="4528367"/>
            <a:ext cx="1166975" cy="1166975"/>
          </a:xfrm>
          <a:prstGeom prst="rect">
            <a:avLst/>
          </a:prstGeom>
          <a:noFill/>
          <a:ln>
            <a:noFill/>
          </a:ln>
        </p:spPr>
      </p:pic>
      <p:pic>
        <p:nvPicPr>
          <p:cNvPr id="7" name="Google Shape;740;p94">
            <a:extLst>
              <a:ext uri="{FF2B5EF4-FFF2-40B4-BE49-F238E27FC236}">
                <a16:creationId xmlns:a16="http://schemas.microsoft.com/office/drawing/2014/main" id="{7EFB04DE-BE09-AA40-89FC-40B31A0AC699}"/>
              </a:ext>
            </a:extLst>
          </p:cNvPr>
          <p:cNvPicPr preferRelativeResize="0"/>
          <p:nvPr/>
        </p:nvPicPr>
        <p:blipFill>
          <a:blip r:embed="rId3">
            <a:alphaModFix/>
          </a:blip>
          <a:stretch>
            <a:fillRect/>
          </a:stretch>
        </p:blipFill>
        <p:spPr>
          <a:xfrm>
            <a:off x="9561669" y="4528367"/>
            <a:ext cx="1166975" cy="1166975"/>
          </a:xfrm>
          <a:prstGeom prst="rect">
            <a:avLst/>
          </a:prstGeom>
          <a:noFill/>
          <a:ln>
            <a:noFill/>
          </a:ln>
        </p:spPr>
      </p:pic>
      <p:pic>
        <p:nvPicPr>
          <p:cNvPr id="8" name="Google Shape;740;p94">
            <a:extLst>
              <a:ext uri="{FF2B5EF4-FFF2-40B4-BE49-F238E27FC236}">
                <a16:creationId xmlns:a16="http://schemas.microsoft.com/office/drawing/2014/main" id="{C2025385-91AB-5140-A979-0B463B8A5C55}"/>
              </a:ext>
            </a:extLst>
          </p:cNvPr>
          <p:cNvPicPr preferRelativeResize="0"/>
          <p:nvPr/>
        </p:nvPicPr>
        <p:blipFill>
          <a:blip r:embed="rId3">
            <a:alphaModFix/>
          </a:blip>
          <a:stretch>
            <a:fillRect/>
          </a:stretch>
        </p:blipFill>
        <p:spPr>
          <a:xfrm>
            <a:off x="8158170" y="4528367"/>
            <a:ext cx="1166975" cy="1166975"/>
          </a:xfrm>
          <a:prstGeom prst="rect">
            <a:avLst/>
          </a:prstGeom>
          <a:noFill/>
          <a:ln>
            <a:noFill/>
          </a:ln>
        </p:spPr>
      </p:pic>
      <p:sp>
        <p:nvSpPr>
          <p:cNvPr id="9" name="Rectangle 8">
            <a:extLst>
              <a:ext uri="{FF2B5EF4-FFF2-40B4-BE49-F238E27FC236}">
                <a16:creationId xmlns:a16="http://schemas.microsoft.com/office/drawing/2014/main" id="{EF50DC7C-2F07-D44F-989A-2F9181C24B90}"/>
              </a:ext>
            </a:extLst>
          </p:cNvPr>
          <p:cNvSpPr/>
          <p:nvPr/>
        </p:nvSpPr>
        <p:spPr>
          <a:xfrm>
            <a:off x="5648887" y="3742660"/>
            <a:ext cx="1166975" cy="785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dirty="0"/>
              <a:t>OS</a:t>
            </a:r>
          </a:p>
        </p:txBody>
      </p:sp>
      <p:sp>
        <p:nvSpPr>
          <p:cNvPr id="10" name="Rectangle 9">
            <a:extLst>
              <a:ext uri="{FF2B5EF4-FFF2-40B4-BE49-F238E27FC236}">
                <a16:creationId xmlns:a16="http://schemas.microsoft.com/office/drawing/2014/main" id="{93D6D1AA-A403-8645-AC02-B9AC0E9B7202}"/>
              </a:ext>
            </a:extLst>
          </p:cNvPr>
          <p:cNvSpPr/>
          <p:nvPr/>
        </p:nvSpPr>
        <p:spPr>
          <a:xfrm>
            <a:off x="8158171" y="3742660"/>
            <a:ext cx="1166975" cy="785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dirty="0"/>
              <a:t>OS</a:t>
            </a:r>
          </a:p>
        </p:txBody>
      </p:sp>
      <p:sp>
        <p:nvSpPr>
          <p:cNvPr id="11" name="Rectangle 10">
            <a:extLst>
              <a:ext uri="{FF2B5EF4-FFF2-40B4-BE49-F238E27FC236}">
                <a16:creationId xmlns:a16="http://schemas.microsoft.com/office/drawing/2014/main" id="{AE044103-1954-E54B-8D87-C17DD67B4AAC}"/>
              </a:ext>
            </a:extLst>
          </p:cNvPr>
          <p:cNvSpPr/>
          <p:nvPr/>
        </p:nvSpPr>
        <p:spPr>
          <a:xfrm>
            <a:off x="9540404" y="3742660"/>
            <a:ext cx="1166975" cy="785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600" dirty="0"/>
              <a:t>OS</a:t>
            </a:r>
          </a:p>
        </p:txBody>
      </p:sp>
      <p:cxnSp>
        <p:nvCxnSpPr>
          <p:cNvPr id="13" name="Elbow Connector 12">
            <a:extLst>
              <a:ext uri="{FF2B5EF4-FFF2-40B4-BE49-F238E27FC236}">
                <a16:creationId xmlns:a16="http://schemas.microsoft.com/office/drawing/2014/main" id="{14A47695-7EA4-4942-B065-8379FCD99EE5}"/>
              </a:ext>
            </a:extLst>
          </p:cNvPr>
          <p:cNvCxnSpPr>
            <a:cxnSpLocks/>
            <a:stCxn id="9" idx="0"/>
            <a:endCxn id="10" idx="0"/>
          </p:cNvCxnSpPr>
          <p:nvPr/>
        </p:nvCxnSpPr>
        <p:spPr>
          <a:xfrm rot="5400000" flipH="1" flipV="1">
            <a:off x="7487017" y="2488018"/>
            <a:ext cx="12700" cy="2509284"/>
          </a:xfrm>
          <a:prstGeom prst="bentConnector3">
            <a:avLst>
              <a:gd name="adj1" fmla="val 4479071"/>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1244C20C-C9CD-BF4E-85A8-7E84642BB9E9}"/>
              </a:ext>
            </a:extLst>
          </p:cNvPr>
          <p:cNvCxnSpPr>
            <a:cxnSpLocks/>
            <a:stCxn id="9" idx="0"/>
            <a:endCxn id="11" idx="0"/>
          </p:cNvCxnSpPr>
          <p:nvPr/>
        </p:nvCxnSpPr>
        <p:spPr>
          <a:xfrm rot="5400000" flipH="1" flipV="1">
            <a:off x="8178133" y="1796902"/>
            <a:ext cx="12700" cy="3891517"/>
          </a:xfrm>
          <a:prstGeom prst="bentConnector3">
            <a:avLst>
              <a:gd name="adj1" fmla="val 4479071"/>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291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BABC2-1835-C64B-83C4-CA4BE7986AB1}"/>
              </a:ext>
            </a:extLst>
          </p:cNvPr>
          <p:cNvSpPr>
            <a:spLocks noGrp="1"/>
          </p:cNvSpPr>
          <p:nvPr>
            <p:ph type="title"/>
          </p:nvPr>
        </p:nvSpPr>
        <p:spPr/>
        <p:txBody>
          <a:bodyPr/>
          <a:lstStyle/>
          <a:p>
            <a:r>
              <a:rPr lang="en-GB" dirty="0"/>
              <a:t>Computing continuum (over)view</a:t>
            </a:r>
          </a:p>
        </p:txBody>
      </p:sp>
      <p:pic>
        <p:nvPicPr>
          <p:cNvPr id="17" name="Content Placeholder 16" descr="A diagram of a cloud computing system&#10;&#10;Description automatically generated">
            <a:extLst>
              <a:ext uri="{FF2B5EF4-FFF2-40B4-BE49-F238E27FC236}">
                <a16:creationId xmlns:a16="http://schemas.microsoft.com/office/drawing/2014/main" id="{44F49AF4-666D-F19C-FBB5-12DC0AD93BEB}"/>
              </a:ext>
            </a:extLst>
          </p:cNvPr>
          <p:cNvPicPr>
            <a:picLocks noGrp="1" noChangeAspect="1"/>
          </p:cNvPicPr>
          <p:nvPr>
            <p:ph idx="1"/>
          </p:nvPr>
        </p:nvPicPr>
        <p:blipFill>
          <a:blip r:embed="rId2"/>
          <a:stretch>
            <a:fillRect/>
          </a:stretch>
        </p:blipFill>
        <p:spPr>
          <a:xfrm>
            <a:off x="1656509" y="1512041"/>
            <a:ext cx="8209057" cy="4608124"/>
          </a:xfrm>
        </p:spPr>
      </p:pic>
      <p:sp>
        <p:nvSpPr>
          <p:cNvPr id="20" name="TextBox 19">
            <a:extLst>
              <a:ext uri="{FF2B5EF4-FFF2-40B4-BE49-F238E27FC236}">
                <a16:creationId xmlns:a16="http://schemas.microsoft.com/office/drawing/2014/main" id="{040B56BB-5CC3-C284-7A41-6A21E6EFF70A}"/>
              </a:ext>
            </a:extLst>
          </p:cNvPr>
          <p:cNvSpPr txBox="1"/>
          <p:nvPr/>
        </p:nvSpPr>
        <p:spPr>
          <a:xfrm>
            <a:off x="7378835" y="6131190"/>
            <a:ext cx="5764655" cy="325025"/>
          </a:xfrm>
          <a:prstGeom prst="rect">
            <a:avLst/>
          </a:prstGeom>
          <a:noFill/>
        </p:spPr>
        <p:txBody>
          <a:bodyPr wrap="square">
            <a:spAutoFit/>
          </a:bodyPr>
          <a:lstStyle/>
          <a:p>
            <a:r>
              <a:rPr lang="en-GB" sz="1512" dirty="0"/>
              <a:t>https://</a:t>
            </a:r>
            <a:r>
              <a:rPr lang="en-GB" sz="1512" dirty="0" err="1"/>
              <a:t>futuresoftech.com</a:t>
            </a:r>
            <a:r>
              <a:rPr lang="en-GB" sz="1512" dirty="0"/>
              <a:t>/edge-computing-101/</a:t>
            </a:r>
          </a:p>
        </p:txBody>
      </p:sp>
      <p:sp>
        <p:nvSpPr>
          <p:cNvPr id="3" name="TextBox 2">
            <a:extLst>
              <a:ext uri="{FF2B5EF4-FFF2-40B4-BE49-F238E27FC236}">
                <a16:creationId xmlns:a16="http://schemas.microsoft.com/office/drawing/2014/main" id="{12EE236B-920B-942A-C1FD-470CF9EFAD8B}"/>
              </a:ext>
            </a:extLst>
          </p:cNvPr>
          <p:cNvSpPr txBox="1"/>
          <p:nvPr/>
        </p:nvSpPr>
        <p:spPr>
          <a:xfrm>
            <a:off x="651641" y="6120165"/>
            <a:ext cx="2683748" cy="307777"/>
          </a:xfrm>
          <a:prstGeom prst="rect">
            <a:avLst/>
          </a:prstGeom>
          <a:noFill/>
        </p:spPr>
        <p:txBody>
          <a:bodyPr wrap="none" rtlCol="0">
            <a:spAutoFit/>
          </a:bodyPr>
          <a:lstStyle/>
          <a:p>
            <a:r>
              <a:rPr lang="en-NL" dirty="0"/>
              <a:t>Slide by Ana-Lucia Varbanescu</a:t>
            </a:r>
          </a:p>
        </p:txBody>
      </p:sp>
      <p:sp>
        <p:nvSpPr>
          <p:cNvPr id="4" name="Google Shape;1117;p122">
            <a:extLst>
              <a:ext uri="{FF2B5EF4-FFF2-40B4-BE49-F238E27FC236}">
                <a16:creationId xmlns:a16="http://schemas.microsoft.com/office/drawing/2014/main" id="{27CA4EBD-AEFF-F6B9-FFE3-5A8F48464D64}"/>
              </a:ext>
            </a:extLst>
          </p:cNvPr>
          <p:cNvSpPr/>
          <p:nvPr/>
        </p:nvSpPr>
        <p:spPr>
          <a:xfrm>
            <a:off x="1" y="0"/>
            <a:ext cx="11522074" cy="725690"/>
          </a:xfrm>
          <a:prstGeom prst="rect">
            <a:avLst/>
          </a:prstGeom>
          <a:solidFill>
            <a:srgbClr val="7030A0"/>
          </a:solidFill>
          <a:ln w="10775" cap="flat" cmpd="sng">
            <a:solidFill>
              <a:srgbClr val="5B6E7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600" b="1" i="0" u="none" strike="noStrike" cap="none" dirty="0">
                <a:solidFill>
                  <a:schemeClr val="lt1"/>
                </a:solidFill>
                <a:latin typeface="Arial"/>
                <a:ea typeface="Arial"/>
                <a:cs typeface="Arial"/>
                <a:sym typeface="Arial"/>
              </a:rPr>
              <a:t>How well do previous system models match this?</a:t>
            </a:r>
            <a:endParaRPr sz="3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3251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BABC2-1835-C64B-83C4-CA4BE7986AB1}"/>
              </a:ext>
            </a:extLst>
          </p:cNvPr>
          <p:cNvSpPr>
            <a:spLocks noGrp="1"/>
          </p:cNvSpPr>
          <p:nvPr>
            <p:ph type="title"/>
          </p:nvPr>
        </p:nvSpPr>
        <p:spPr/>
        <p:txBody>
          <a:bodyPr/>
          <a:lstStyle/>
          <a:p>
            <a:r>
              <a:rPr lang="en-GB" dirty="0"/>
              <a:t>Computing continuum (over)view</a:t>
            </a:r>
          </a:p>
        </p:txBody>
      </p:sp>
      <p:pic>
        <p:nvPicPr>
          <p:cNvPr id="5" name="Content Placeholder 4" descr="A screenshot of a computer&#10;&#10;Description automatically generated">
            <a:extLst>
              <a:ext uri="{FF2B5EF4-FFF2-40B4-BE49-F238E27FC236}">
                <a16:creationId xmlns:a16="http://schemas.microsoft.com/office/drawing/2014/main" id="{79A8B340-50A3-E51D-63E5-522ADF75F3E6}"/>
              </a:ext>
            </a:extLst>
          </p:cNvPr>
          <p:cNvPicPr>
            <a:picLocks noGrp="1" noChangeAspect="1"/>
          </p:cNvPicPr>
          <p:nvPr>
            <p:ph idx="1"/>
          </p:nvPr>
        </p:nvPicPr>
        <p:blipFill>
          <a:blip r:embed="rId2"/>
          <a:stretch>
            <a:fillRect/>
          </a:stretch>
        </p:blipFill>
        <p:spPr>
          <a:xfrm>
            <a:off x="576897" y="1870401"/>
            <a:ext cx="10368280" cy="3891403"/>
          </a:xfrm>
        </p:spPr>
      </p:pic>
      <p:sp>
        <p:nvSpPr>
          <p:cNvPr id="4" name="TextBox 3">
            <a:extLst>
              <a:ext uri="{FF2B5EF4-FFF2-40B4-BE49-F238E27FC236}">
                <a16:creationId xmlns:a16="http://schemas.microsoft.com/office/drawing/2014/main" id="{EEF39CCE-D195-289E-05D5-915352BF48F4}"/>
              </a:ext>
            </a:extLst>
          </p:cNvPr>
          <p:cNvSpPr txBox="1"/>
          <p:nvPr/>
        </p:nvSpPr>
        <p:spPr>
          <a:xfrm>
            <a:off x="4125242" y="6174813"/>
            <a:ext cx="8903492" cy="310406"/>
          </a:xfrm>
          <a:prstGeom prst="rect">
            <a:avLst/>
          </a:prstGeom>
          <a:noFill/>
        </p:spPr>
        <p:txBody>
          <a:bodyPr wrap="square">
            <a:spAutoFit/>
          </a:bodyPr>
          <a:lstStyle/>
          <a:p>
            <a:r>
              <a:rPr lang="en-GB" sz="1417" dirty="0"/>
              <a:t>https://</a:t>
            </a:r>
            <a:r>
              <a:rPr lang="en-GB" sz="1417" dirty="0" err="1"/>
              <a:t>opennebula.io</a:t>
            </a:r>
            <a:r>
              <a:rPr lang="en-GB" sz="1417" dirty="0"/>
              <a:t>/blog/experiences/building-an-open-source-edge-computing-platform/</a:t>
            </a:r>
          </a:p>
        </p:txBody>
      </p:sp>
      <p:sp>
        <p:nvSpPr>
          <p:cNvPr id="3" name="TextBox 2">
            <a:extLst>
              <a:ext uri="{FF2B5EF4-FFF2-40B4-BE49-F238E27FC236}">
                <a16:creationId xmlns:a16="http://schemas.microsoft.com/office/drawing/2014/main" id="{D832DB9C-40C1-9EA3-C209-115C34CCA4C6}"/>
              </a:ext>
            </a:extLst>
          </p:cNvPr>
          <p:cNvSpPr txBox="1"/>
          <p:nvPr/>
        </p:nvSpPr>
        <p:spPr>
          <a:xfrm>
            <a:off x="651641" y="6120165"/>
            <a:ext cx="2683748" cy="307777"/>
          </a:xfrm>
          <a:prstGeom prst="rect">
            <a:avLst/>
          </a:prstGeom>
          <a:noFill/>
        </p:spPr>
        <p:txBody>
          <a:bodyPr wrap="none" rtlCol="0">
            <a:spAutoFit/>
          </a:bodyPr>
          <a:lstStyle/>
          <a:p>
            <a:r>
              <a:rPr lang="en-NL" dirty="0"/>
              <a:t>Slide by Ana-Lucia Varbanescu</a:t>
            </a:r>
          </a:p>
        </p:txBody>
      </p:sp>
      <p:sp>
        <p:nvSpPr>
          <p:cNvPr id="6" name="Google Shape;1117;p122">
            <a:extLst>
              <a:ext uri="{FF2B5EF4-FFF2-40B4-BE49-F238E27FC236}">
                <a16:creationId xmlns:a16="http://schemas.microsoft.com/office/drawing/2014/main" id="{6607ED4C-A3EB-D25B-B9FE-7FF316491EE9}"/>
              </a:ext>
            </a:extLst>
          </p:cNvPr>
          <p:cNvSpPr/>
          <p:nvPr/>
        </p:nvSpPr>
        <p:spPr>
          <a:xfrm>
            <a:off x="1" y="0"/>
            <a:ext cx="11522074" cy="725690"/>
          </a:xfrm>
          <a:prstGeom prst="rect">
            <a:avLst/>
          </a:prstGeom>
          <a:solidFill>
            <a:srgbClr val="7030A0"/>
          </a:solidFill>
          <a:ln w="10775" cap="flat" cmpd="sng">
            <a:solidFill>
              <a:srgbClr val="5B6E7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600" b="1" i="0" u="none" strike="noStrike" cap="none" dirty="0">
                <a:solidFill>
                  <a:schemeClr val="lt1"/>
                </a:solidFill>
                <a:latin typeface="Arial"/>
                <a:ea typeface="Arial"/>
                <a:cs typeface="Arial"/>
                <a:sym typeface="Arial"/>
              </a:rPr>
              <a:t>How well do previous system models match this?</a:t>
            </a:r>
            <a:endParaRPr sz="3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7409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1"/>
          <p:cNvSpPr/>
          <p:nvPr/>
        </p:nvSpPr>
        <p:spPr>
          <a:xfrm>
            <a:off x="0" y="0"/>
            <a:ext cx="11522075" cy="6515400"/>
          </a:xfrm>
          <a:prstGeom prst="rect">
            <a:avLst/>
          </a:prstGeom>
          <a:solidFill>
            <a:srgbClr val="0089CF">
              <a:alpha val="89410"/>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1"/>
          <p:cNvSpPr txBox="1"/>
          <p:nvPr/>
        </p:nvSpPr>
        <p:spPr>
          <a:xfrm>
            <a:off x="1944049" y="0"/>
            <a:ext cx="9578025" cy="65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800" dirty="0">
                <a:solidFill>
                  <a:srgbClr val="FFFFFF"/>
                </a:solidFill>
              </a:rPr>
              <a:t>Distributed Systems</a:t>
            </a:r>
            <a:endParaRPr sz="7200" dirty="0">
              <a:solidFill>
                <a:srgbClr val="FFFFFF"/>
              </a:solidFill>
            </a:endParaRPr>
          </a:p>
        </p:txBody>
      </p:sp>
      <p:pic>
        <p:nvPicPr>
          <p:cNvPr id="4" name="Picture 3">
            <a:extLst>
              <a:ext uri="{FF2B5EF4-FFF2-40B4-BE49-F238E27FC236}">
                <a16:creationId xmlns:a16="http://schemas.microsoft.com/office/drawing/2014/main" id="{1C269881-0036-E142-BFB5-195DA0B7B7B9}"/>
              </a:ext>
            </a:extLst>
          </p:cNvPr>
          <p:cNvPicPr>
            <a:picLocks noChangeAspect="1"/>
          </p:cNvPicPr>
          <p:nvPr/>
        </p:nvPicPr>
        <p:blipFill>
          <a:blip r:embed="rId3"/>
          <a:stretch>
            <a:fillRect/>
          </a:stretch>
        </p:blipFill>
        <p:spPr>
          <a:xfrm>
            <a:off x="242925" y="1305536"/>
            <a:ext cx="1777495" cy="2369994"/>
          </a:xfrm>
          <a:prstGeom prst="rect">
            <a:avLst/>
          </a:prstGeom>
        </p:spPr>
      </p:pic>
      <p:sp>
        <p:nvSpPr>
          <p:cNvPr id="2" name="Google Shape;791;p123">
            <a:extLst>
              <a:ext uri="{FF2B5EF4-FFF2-40B4-BE49-F238E27FC236}">
                <a16:creationId xmlns:a16="http://schemas.microsoft.com/office/drawing/2014/main" id="{F3DD5B10-7CFF-C52A-47EE-B5BB67D9E2D7}"/>
              </a:ext>
            </a:extLst>
          </p:cNvPr>
          <p:cNvSpPr/>
          <p:nvPr/>
        </p:nvSpPr>
        <p:spPr>
          <a:xfrm>
            <a:off x="242925" y="4981066"/>
            <a:ext cx="1498263" cy="1203900"/>
          </a:xfrm>
          <a:prstGeom prst="rect">
            <a:avLst/>
          </a:prstGeom>
          <a:solidFill>
            <a:srgbClr val="FF2F92"/>
          </a:solidFill>
          <a:ln>
            <a:noFill/>
          </a:ln>
        </p:spPr>
        <p:txBody>
          <a:bodyPr spcFirstLastPara="1" wrap="square" lIns="91425" tIns="45700" rIns="91425" bIns="45700" anchor="ctr" anchorCtr="0">
            <a:noAutofit/>
          </a:bodyPr>
          <a:lstStyle/>
          <a:p>
            <a:pPr algn="ctr">
              <a:buSzPts val="9600"/>
            </a:pPr>
            <a:r>
              <a:rPr lang="en-US" sz="9600" dirty="0">
                <a:solidFill>
                  <a:schemeClr val="lt1"/>
                </a:solidFill>
                <a:latin typeface="Helvetica Neue"/>
                <a:ea typeface="Helvetica Neue"/>
                <a:cs typeface="Helvetica Neue"/>
                <a:sym typeface="Helvetica Neue"/>
              </a:rPr>
              <a:t>4</a:t>
            </a:r>
            <a:r>
              <a:rPr lang="en-US" sz="4400" dirty="0">
                <a:solidFill>
                  <a:schemeClr val="lt1"/>
                </a:solidFill>
                <a:latin typeface="Helvetica Neue"/>
                <a:ea typeface="Helvetica Neue"/>
                <a:cs typeface="Helvetica Neue"/>
                <a:sym typeface="Helvetica Neue"/>
              </a:rPr>
              <a:t>.1</a:t>
            </a:r>
            <a:endParaRPr sz="4400" dirty="0"/>
          </a:p>
        </p:txBody>
      </p:sp>
    </p:spTree>
    <p:extLst>
      <p:ext uri="{BB962C8B-B14F-4D97-AF65-F5344CB8AC3E}">
        <p14:creationId xmlns:p14="http://schemas.microsoft.com/office/powerpoint/2010/main" val="304658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10"/>
          <p:cNvSpPr txBox="1">
            <a:spLocks noGrp="1"/>
          </p:cNvSpPr>
          <p:nvPr>
            <p:ph type="title"/>
          </p:nvPr>
        </p:nvSpPr>
        <p:spPr>
          <a:xfrm>
            <a:off x="0" y="435450"/>
            <a:ext cx="6481500" cy="755100"/>
          </a:xfrm>
          <a:prstGeom prst="rect">
            <a:avLst/>
          </a:prstGeom>
          <a:noFill/>
          <a:ln>
            <a:noFill/>
          </a:ln>
        </p:spPr>
        <p:txBody>
          <a:bodyPr spcFirstLastPara="1" wrap="square" lIns="115175" tIns="115175" rIns="115175" bIns="115175" anchor="t" anchorCtr="0">
            <a:normAutofit fontScale="90000"/>
          </a:bodyPr>
          <a:lstStyle/>
          <a:p>
            <a:pPr marL="0" marR="0" lvl="0" indent="0" algn="l" rtl="0">
              <a:lnSpc>
                <a:spcPct val="100000"/>
              </a:lnSpc>
              <a:spcBef>
                <a:spcPts val="0"/>
              </a:spcBef>
              <a:spcAft>
                <a:spcPts val="0"/>
              </a:spcAft>
              <a:buClr>
                <a:srgbClr val="00B0F0"/>
              </a:buClr>
              <a:buSzPct val="111111"/>
              <a:buFont typeface="Arial"/>
              <a:buNone/>
            </a:pPr>
            <a:r>
              <a:rPr lang="en-US"/>
              <a:t>Research Group Bio</a:t>
            </a:r>
            <a:endParaRPr/>
          </a:p>
        </p:txBody>
      </p:sp>
      <p:sp>
        <p:nvSpPr>
          <p:cNvPr id="611" name="Google Shape;611;p110"/>
          <p:cNvSpPr txBox="1">
            <a:spLocks noGrp="1"/>
          </p:cNvSpPr>
          <p:nvPr>
            <p:ph type="body" idx="2"/>
          </p:nvPr>
        </p:nvSpPr>
        <p:spPr>
          <a:xfrm>
            <a:off x="236037" y="1596244"/>
            <a:ext cx="11286038" cy="2574900"/>
          </a:xfrm>
          <a:prstGeom prst="rect">
            <a:avLst/>
          </a:prstGeom>
          <a:noFill/>
          <a:ln>
            <a:noFill/>
          </a:ln>
        </p:spPr>
        <p:txBody>
          <a:bodyPr spcFirstLastPara="1" wrap="square" lIns="115175" tIns="115175" rIns="115175" bIns="115175" anchor="t" anchorCtr="0">
            <a:normAutofit fontScale="55000" lnSpcReduction="20000"/>
          </a:bodyPr>
          <a:lstStyle/>
          <a:p>
            <a:pPr marL="0" lvl="0" indent="0" algn="l" rtl="0">
              <a:lnSpc>
                <a:spcPct val="100000"/>
              </a:lnSpc>
              <a:spcBef>
                <a:spcPts val="560"/>
              </a:spcBef>
              <a:spcAft>
                <a:spcPts val="0"/>
              </a:spcAft>
              <a:buSzPct val="181818"/>
              <a:buNone/>
            </a:pPr>
            <a:r>
              <a:rPr lang="en-US" b="1"/>
              <a:t>Group Bio</a:t>
            </a:r>
            <a:r>
              <a:rPr lang="en-US"/>
              <a:t>: CompSys | </a:t>
            </a:r>
            <a:r>
              <a:rPr lang="en-US" u="sng">
                <a:solidFill>
                  <a:schemeClr val="hlink"/>
                </a:solidFill>
                <a:hlinkClick r:id="rId3"/>
              </a:rPr>
              <a:t>Massivizing Computer Systems</a:t>
            </a:r>
            <a:r>
              <a:rPr lang="en-US"/>
              <a:t> group | National/EU projects, incl. NL Groeifondsprogramma 6G Future Network Services (€315M, 7 years), NL NWO OffSense, EU Horizon Graph-Massivizer (€5M), EU MCSA-RISE CLOUDSTARS</a:t>
            </a:r>
            <a:endParaRPr/>
          </a:p>
          <a:p>
            <a:pPr marL="0" lvl="0" indent="0" algn="l" rtl="0">
              <a:lnSpc>
                <a:spcPct val="100000"/>
              </a:lnSpc>
              <a:spcBef>
                <a:spcPts val="1512"/>
              </a:spcBef>
              <a:spcAft>
                <a:spcPts val="0"/>
              </a:spcAft>
              <a:buSzPct val="181818"/>
              <a:buNone/>
            </a:pPr>
            <a:r>
              <a:rPr lang="en-US" b="1"/>
              <a:t>Serverless ± virtualized cloud environments</a:t>
            </a:r>
            <a:r>
              <a:rPr lang="en-US"/>
              <a:t>: RM&amp;S for workflow and serverless ops, back-end services, aggregate and disaggregate resources, compute and IO, VM/contrainerization and JIT compiling, performance, availability, energy. Understand and experiment / analyze / benchmark ecosystems, design new parts, improve existing parts, share FAIR tools + Memex-like data. </a:t>
            </a:r>
            <a:br>
              <a:rPr lang="en-US"/>
            </a:br>
            <a:br>
              <a:rPr lang="en-US"/>
            </a:br>
            <a:r>
              <a:rPr lang="en-US" b="1"/>
              <a:t>Digital Twin</a:t>
            </a:r>
            <a:r>
              <a:rPr lang="en-US"/>
              <a:t>: ICT infrastructure/datacenter simulation, Operational Data Analytics, DC cockpit, VR/XR ops.</a:t>
            </a:r>
            <a:endParaRPr/>
          </a:p>
          <a:p>
            <a:pPr marL="0" lvl="0" indent="0" algn="l" rtl="0">
              <a:lnSpc>
                <a:spcPct val="100000"/>
              </a:lnSpc>
              <a:spcBef>
                <a:spcPts val="1512"/>
              </a:spcBef>
              <a:spcAft>
                <a:spcPts val="1512"/>
              </a:spcAft>
              <a:buSzPct val="181818"/>
              <a:buNone/>
            </a:pPr>
            <a:r>
              <a:rPr lang="en-US" b="1"/>
              <a:t>Relevant prior work (selection of tools and activities):</a:t>
            </a:r>
            <a:endParaRPr/>
          </a:p>
        </p:txBody>
      </p:sp>
      <p:sp>
        <p:nvSpPr>
          <p:cNvPr id="612" name="Google Shape;612;p110"/>
          <p:cNvSpPr txBox="1">
            <a:spLocks noGrp="1"/>
          </p:cNvSpPr>
          <p:nvPr>
            <p:ph type="sldNum" idx="12"/>
          </p:nvPr>
        </p:nvSpPr>
        <p:spPr>
          <a:xfrm flipH="1">
            <a:off x="10933968" y="6086476"/>
            <a:ext cx="570607" cy="393699"/>
          </a:xfrm>
          <a:prstGeom prst="rect">
            <a:avLst/>
          </a:prstGeom>
          <a:noFill/>
          <a:ln>
            <a:noFill/>
          </a:ln>
        </p:spPr>
        <p:txBody>
          <a:bodyPr spcFirstLastPara="1" wrap="square" lIns="115175" tIns="115175" rIns="115175" bIns="115175" anchor="ctr" anchorCtr="0">
            <a:normAutofit fontScale="70000" lnSpcReduction="20000"/>
          </a:bodyPr>
          <a:lstStyle/>
          <a:p>
            <a:pPr marL="0" marR="0" lvl="0" indent="0" algn="r" rtl="0">
              <a:lnSpc>
                <a:spcPct val="100000"/>
              </a:lnSpc>
              <a:spcBef>
                <a:spcPts val="0"/>
              </a:spcBef>
              <a:spcAft>
                <a:spcPts val="0"/>
              </a:spcAft>
              <a:buClr>
                <a:srgbClr val="000000"/>
              </a:buClr>
              <a:buSzPct val="142857"/>
              <a:buFont typeface="Arial"/>
              <a:buNone/>
            </a:pPr>
            <a:fld id="{00000000-1234-1234-1234-123412341234}" type="slidenum">
              <a:rPr lang="en-US" sz="1800" b="0" i="0" u="none" strike="noStrike" cap="none">
                <a:solidFill>
                  <a:srgbClr val="00B0F0"/>
                </a:solidFill>
                <a:latin typeface="Arial"/>
                <a:ea typeface="Arial"/>
                <a:cs typeface="Arial"/>
                <a:sym typeface="Arial"/>
              </a:rPr>
              <a:t>4</a:t>
            </a:fld>
            <a:endParaRPr sz="1800" b="0" i="0" u="none" strike="noStrike" cap="none">
              <a:solidFill>
                <a:srgbClr val="00B0F0"/>
              </a:solidFill>
              <a:latin typeface="Arial"/>
              <a:ea typeface="Arial"/>
              <a:cs typeface="Arial"/>
              <a:sym typeface="Arial"/>
            </a:endParaRPr>
          </a:p>
        </p:txBody>
      </p:sp>
      <p:pic>
        <p:nvPicPr>
          <p:cNvPr id="613" name="Google Shape;613;p110"/>
          <p:cNvPicPr preferRelativeResize="0"/>
          <p:nvPr/>
        </p:nvPicPr>
        <p:blipFill rotWithShape="1">
          <a:blip r:embed="rId4">
            <a:alphaModFix/>
          </a:blip>
          <a:srcRect/>
          <a:stretch/>
        </p:blipFill>
        <p:spPr>
          <a:xfrm>
            <a:off x="10108131" y="3803267"/>
            <a:ext cx="851267" cy="1489710"/>
          </a:xfrm>
          <a:prstGeom prst="rect">
            <a:avLst/>
          </a:prstGeom>
          <a:noFill/>
          <a:ln>
            <a:noFill/>
          </a:ln>
        </p:spPr>
      </p:pic>
      <p:pic>
        <p:nvPicPr>
          <p:cNvPr id="614" name="Google Shape;614;p110"/>
          <p:cNvPicPr preferRelativeResize="0"/>
          <p:nvPr/>
        </p:nvPicPr>
        <p:blipFill rotWithShape="1">
          <a:blip r:embed="rId5">
            <a:alphaModFix/>
          </a:blip>
          <a:srcRect/>
          <a:stretch/>
        </p:blipFill>
        <p:spPr>
          <a:xfrm>
            <a:off x="2271681" y="3780101"/>
            <a:ext cx="1458276" cy="1458276"/>
          </a:xfrm>
          <a:prstGeom prst="rect">
            <a:avLst/>
          </a:prstGeom>
          <a:noFill/>
          <a:ln>
            <a:noFill/>
          </a:ln>
        </p:spPr>
      </p:pic>
      <p:sp>
        <p:nvSpPr>
          <p:cNvPr id="615" name="Google Shape;615;p110"/>
          <p:cNvSpPr txBox="1"/>
          <p:nvPr/>
        </p:nvSpPr>
        <p:spPr>
          <a:xfrm>
            <a:off x="1785746" y="5205619"/>
            <a:ext cx="2360001" cy="1227634"/>
          </a:xfrm>
          <a:prstGeom prst="rect">
            <a:avLst/>
          </a:prstGeom>
          <a:noFill/>
          <a:ln>
            <a:noFill/>
          </a:ln>
        </p:spPr>
        <p:txBody>
          <a:bodyPr spcFirstLastPara="1" wrap="square" lIns="115175" tIns="115175" rIns="115175" bIns="115175" anchor="t" anchorCtr="0">
            <a:spAutoFit/>
          </a:bodyPr>
          <a:lstStyle/>
          <a:p>
            <a:pPr marL="0" marR="0" lvl="0" indent="0" algn="ctr" rtl="0">
              <a:lnSpc>
                <a:spcPct val="115000"/>
              </a:lnSpc>
              <a:spcBef>
                <a:spcPts val="0"/>
              </a:spcBef>
              <a:spcAft>
                <a:spcPts val="1512"/>
              </a:spcAft>
              <a:buClr>
                <a:srgbClr val="000000"/>
              </a:buClr>
              <a:buSzPts val="2268"/>
              <a:buFont typeface="Arial"/>
              <a:buNone/>
            </a:pPr>
            <a:r>
              <a:rPr lang="en-US" sz="2268" b="0" i="0" u="sng" strike="noStrike" cap="none">
                <a:solidFill>
                  <a:srgbClr val="646464"/>
                </a:solidFill>
                <a:latin typeface="Arial"/>
                <a:ea typeface="Arial"/>
                <a:cs typeface="Arial"/>
                <a:sym typeface="Arial"/>
                <a:hlinkClick r:id="rId6">
                  <a:extLst>
                    <a:ext uri="{A12FA001-AC4F-418D-AE19-62706E023703}">
                      <ahyp:hlinkClr xmlns:ahyp="http://schemas.microsoft.com/office/drawing/2018/hyperlinkcolor" val="tx"/>
                    </a:ext>
                  </a:extLst>
                </a:hlinkClick>
              </a:rPr>
              <a:t>OpenDC</a:t>
            </a:r>
            <a:br>
              <a:rPr lang="en-US" sz="2268" b="0" i="0" u="none" strike="noStrike" cap="none">
                <a:solidFill>
                  <a:srgbClr val="1F2123"/>
                </a:solidFill>
                <a:latin typeface="Arial"/>
                <a:ea typeface="Arial"/>
                <a:cs typeface="Arial"/>
                <a:sym typeface="Arial"/>
              </a:rPr>
            </a:br>
            <a:r>
              <a:rPr lang="en-US" sz="2268" b="0" i="0" u="none" strike="noStrike" cap="none">
                <a:solidFill>
                  <a:srgbClr val="1F2123"/>
                </a:solidFill>
                <a:latin typeface="Arial"/>
                <a:ea typeface="Arial"/>
                <a:cs typeface="Arial"/>
                <a:sym typeface="Arial"/>
              </a:rPr>
              <a:t>simulator </a:t>
            </a:r>
            <a:endParaRPr sz="1764" b="0" i="0" u="none" strike="noStrike" cap="none">
              <a:solidFill>
                <a:srgbClr val="000000"/>
              </a:solidFill>
              <a:latin typeface="Arial"/>
              <a:ea typeface="Arial"/>
              <a:cs typeface="Arial"/>
              <a:sym typeface="Arial"/>
            </a:endParaRPr>
          </a:p>
        </p:txBody>
      </p:sp>
      <p:sp>
        <p:nvSpPr>
          <p:cNvPr id="616" name="Google Shape;616;p110"/>
          <p:cNvSpPr txBox="1"/>
          <p:nvPr/>
        </p:nvSpPr>
        <p:spPr>
          <a:xfrm>
            <a:off x="9353764" y="5205619"/>
            <a:ext cx="2360001" cy="1227634"/>
          </a:xfrm>
          <a:prstGeom prst="rect">
            <a:avLst/>
          </a:prstGeom>
          <a:noFill/>
          <a:ln>
            <a:noFill/>
          </a:ln>
        </p:spPr>
        <p:txBody>
          <a:bodyPr spcFirstLastPara="1" wrap="square" lIns="115175" tIns="115175" rIns="115175" bIns="115175" anchor="t" anchorCtr="0">
            <a:spAutoFit/>
          </a:bodyPr>
          <a:lstStyle/>
          <a:p>
            <a:pPr marL="0" marR="0" lvl="0" indent="0" algn="ctr" rtl="0">
              <a:lnSpc>
                <a:spcPct val="115000"/>
              </a:lnSpc>
              <a:spcBef>
                <a:spcPts val="0"/>
              </a:spcBef>
              <a:spcAft>
                <a:spcPts val="1512"/>
              </a:spcAft>
              <a:buClr>
                <a:srgbClr val="000000"/>
              </a:buClr>
              <a:buSzPts val="2268"/>
              <a:buFont typeface="Arial"/>
              <a:buNone/>
            </a:pPr>
            <a:r>
              <a:rPr lang="en-US" sz="2268" b="0" i="0" u="sng" strike="noStrike" cap="none">
                <a:solidFill>
                  <a:srgbClr val="646464"/>
                </a:solidFill>
                <a:latin typeface="Arial"/>
                <a:ea typeface="Arial"/>
                <a:cs typeface="Arial"/>
                <a:sym typeface="Arial"/>
                <a:hlinkClick r:id="rId7">
                  <a:extLst>
                    <a:ext uri="{A12FA001-AC4F-418D-AE19-62706E023703}">
                      <ahyp:hlinkClr xmlns:ahyp="http://schemas.microsoft.com/office/drawing/2018/hyperlinkcolor" val="tx"/>
                    </a:ext>
                  </a:extLst>
                </a:hlinkClick>
              </a:rPr>
              <a:t>Cloud Group</a:t>
            </a:r>
            <a:br>
              <a:rPr lang="en-US" sz="2268" b="0" i="0" u="none" strike="noStrike" cap="none">
                <a:solidFill>
                  <a:srgbClr val="1F2123"/>
                </a:solidFill>
                <a:latin typeface="Arial"/>
                <a:ea typeface="Arial"/>
                <a:cs typeface="Arial"/>
                <a:sym typeface="Arial"/>
              </a:rPr>
            </a:br>
            <a:r>
              <a:rPr lang="en-US" sz="2268" b="0" i="0" u="none" strike="noStrike" cap="none">
                <a:solidFill>
                  <a:srgbClr val="1F2123"/>
                </a:solidFill>
                <a:latin typeface="Arial"/>
                <a:ea typeface="Arial"/>
                <a:cs typeface="Arial"/>
                <a:sym typeface="Arial"/>
              </a:rPr>
              <a:t>chair </a:t>
            </a:r>
            <a:endParaRPr sz="1764" b="0" i="0" u="none" strike="noStrike" cap="none">
              <a:solidFill>
                <a:srgbClr val="000000"/>
              </a:solidFill>
              <a:latin typeface="Arial"/>
              <a:ea typeface="Arial"/>
              <a:cs typeface="Arial"/>
              <a:sym typeface="Arial"/>
            </a:endParaRPr>
          </a:p>
        </p:txBody>
      </p:sp>
      <p:pic>
        <p:nvPicPr>
          <p:cNvPr id="617" name="Google Shape;617;p110"/>
          <p:cNvPicPr preferRelativeResize="0"/>
          <p:nvPr/>
        </p:nvPicPr>
        <p:blipFill rotWithShape="1">
          <a:blip r:embed="rId8">
            <a:alphaModFix/>
          </a:blip>
          <a:srcRect r="70093"/>
          <a:stretch/>
        </p:blipFill>
        <p:spPr>
          <a:xfrm>
            <a:off x="6321084" y="3833457"/>
            <a:ext cx="1392699" cy="1429329"/>
          </a:xfrm>
          <a:prstGeom prst="rect">
            <a:avLst/>
          </a:prstGeom>
          <a:noFill/>
          <a:ln>
            <a:noFill/>
          </a:ln>
        </p:spPr>
      </p:pic>
      <p:sp>
        <p:nvSpPr>
          <p:cNvPr id="618" name="Google Shape;618;p110"/>
          <p:cNvSpPr txBox="1"/>
          <p:nvPr/>
        </p:nvSpPr>
        <p:spPr>
          <a:xfrm>
            <a:off x="5749179" y="5205620"/>
            <a:ext cx="2536509" cy="1227634"/>
          </a:xfrm>
          <a:prstGeom prst="rect">
            <a:avLst/>
          </a:prstGeom>
          <a:noFill/>
          <a:ln>
            <a:noFill/>
          </a:ln>
        </p:spPr>
        <p:txBody>
          <a:bodyPr spcFirstLastPara="1" wrap="square" lIns="115175" tIns="115175" rIns="115175" bIns="115175" anchor="t" anchorCtr="0">
            <a:spAutoFit/>
          </a:bodyPr>
          <a:lstStyle/>
          <a:p>
            <a:pPr marL="0" marR="0" lvl="0" indent="0" algn="ctr" rtl="0">
              <a:lnSpc>
                <a:spcPct val="115000"/>
              </a:lnSpc>
              <a:spcBef>
                <a:spcPts val="0"/>
              </a:spcBef>
              <a:spcAft>
                <a:spcPts val="1512"/>
              </a:spcAft>
              <a:buClr>
                <a:srgbClr val="000000"/>
              </a:buClr>
              <a:buSzPts val="2268"/>
              <a:buFont typeface="Arial"/>
              <a:buNone/>
            </a:pPr>
            <a:r>
              <a:rPr lang="en-US" sz="2268" b="0" i="0" u="sng" strike="noStrike" cap="none">
                <a:solidFill>
                  <a:srgbClr val="646464"/>
                </a:solidFill>
                <a:latin typeface="Arial"/>
                <a:ea typeface="Arial"/>
                <a:cs typeface="Arial"/>
                <a:sym typeface="Arial"/>
                <a:hlinkClick r:id="rId9">
                  <a:extLst>
                    <a:ext uri="{A12FA001-AC4F-418D-AE19-62706E023703}">
                      <ahyp:hlinkClr xmlns:ahyp="http://schemas.microsoft.com/office/drawing/2018/hyperlinkcolor" val="tx"/>
                    </a:ext>
                  </a:extLst>
                </a:hlinkClick>
              </a:rPr>
              <a:t>Continuum + Reference Archi</a:t>
            </a:r>
            <a:endParaRPr sz="1764" b="0" i="0" u="none" strike="noStrike" cap="none">
              <a:solidFill>
                <a:srgbClr val="000000"/>
              </a:solidFill>
              <a:latin typeface="Arial"/>
              <a:ea typeface="Arial"/>
              <a:cs typeface="Arial"/>
              <a:sym typeface="Arial"/>
            </a:endParaRPr>
          </a:p>
        </p:txBody>
      </p:sp>
      <p:pic>
        <p:nvPicPr>
          <p:cNvPr id="619" name="Google Shape;619;p110"/>
          <p:cNvPicPr preferRelativeResize="0"/>
          <p:nvPr/>
        </p:nvPicPr>
        <p:blipFill rotWithShape="1">
          <a:blip r:embed="rId10">
            <a:alphaModFix/>
          </a:blip>
          <a:srcRect/>
          <a:stretch/>
        </p:blipFill>
        <p:spPr>
          <a:xfrm>
            <a:off x="570736" y="3780101"/>
            <a:ext cx="1024059" cy="1458260"/>
          </a:xfrm>
          <a:prstGeom prst="rect">
            <a:avLst/>
          </a:prstGeom>
          <a:noFill/>
          <a:ln>
            <a:noFill/>
          </a:ln>
        </p:spPr>
      </p:pic>
      <p:sp>
        <p:nvSpPr>
          <p:cNvPr id="620" name="Google Shape;620;p110"/>
          <p:cNvSpPr txBox="1"/>
          <p:nvPr/>
        </p:nvSpPr>
        <p:spPr>
          <a:xfrm>
            <a:off x="-371066" y="5205619"/>
            <a:ext cx="2907669" cy="1227634"/>
          </a:xfrm>
          <a:prstGeom prst="rect">
            <a:avLst/>
          </a:prstGeom>
          <a:noFill/>
          <a:ln>
            <a:noFill/>
          </a:ln>
        </p:spPr>
        <p:txBody>
          <a:bodyPr spcFirstLastPara="1" wrap="square" lIns="115175" tIns="115175" rIns="115175" bIns="115175" anchor="t" anchorCtr="0">
            <a:spAutoFit/>
          </a:bodyPr>
          <a:lstStyle/>
          <a:p>
            <a:pPr marL="0" marR="0" lvl="0" indent="0" algn="ctr" rtl="0">
              <a:lnSpc>
                <a:spcPct val="115000"/>
              </a:lnSpc>
              <a:spcBef>
                <a:spcPts val="0"/>
              </a:spcBef>
              <a:spcAft>
                <a:spcPts val="1512"/>
              </a:spcAft>
              <a:buClr>
                <a:srgbClr val="000000"/>
              </a:buClr>
              <a:buSzPts val="2268"/>
              <a:buFont typeface="Arial"/>
              <a:buNone/>
            </a:pPr>
            <a:r>
              <a:rPr lang="en-US" sz="2268" b="0" i="0" u="sng" strike="noStrike" cap="none">
                <a:solidFill>
                  <a:srgbClr val="646464"/>
                </a:solidFill>
                <a:latin typeface="Arial"/>
                <a:ea typeface="Arial"/>
                <a:cs typeface="Arial"/>
                <a:sym typeface="Arial"/>
                <a:hlinkClick r:id="rId11">
                  <a:extLst>
                    <a:ext uri="{A12FA001-AC4F-418D-AE19-62706E023703}">
                      <ahyp:hlinkClr xmlns:ahyp="http://schemas.microsoft.com/office/drawing/2018/hyperlinkcolor" val="tx"/>
                    </a:ext>
                  </a:extLst>
                </a:hlinkClick>
              </a:rPr>
              <a:t>Serverless</a:t>
            </a:r>
            <a:br>
              <a:rPr lang="en-US" sz="2268" b="0" i="0" u="none" strike="noStrike" cap="none">
                <a:solidFill>
                  <a:srgbClr val="1F2123"/>
                </a:solidFill>
                <a:latin typeface="Arial"/>
                <a:ea typeface="Arial"/>
                <a:cs typeface="Arial"/>
                <a:sym typeface="Arial"/>
              </a:rPr>
            </a:br>
            <a:r>
              <a:rPr lang="en-US" sz="2268" b="0" i="0" u="none" strike="noStrike" cap="none">
                <a:solidFill>
                  <a:srgbClr val="1F2123"/>
                </a:solidFill>
                <a:latin typeface="Arial"/>
                <a:ea typeface="Arial"/>
                <a:cs typeface="Arial"/>
                <a:sym typeface="Arial"/>
              </a:rPr>
              <a:t>history + vision </a:t>
            </a:r>
            <a:endParaRPr sz="1764" b="0" i="0" u="none" strike="noStrike" cap="none">
              <a:solidFill>
                <a:srgbClr val="000000"/>
              </a:solidFill>
              <a:latin typeface="Arial"/>
              <a:ea typeface="Arial"/>
              <a:cs typeface="Arial"/>
              <a:sym typeface="Arial"/>
            </a:endParaRPr>
          </a:p>
        </p:txBody>
      </p:sp>
      <p:sp>
        <p:nvSpPr>
          <p:cNvPr id="621" name="Google Shape;621;p110"/>
          <p:cNvSpPr txBox="1"/>
          <p:nvPr/>
        </p:nvSpPr>
        <p:spPr>
          <a:xfrm>
            <a:off x="3501102" y="5205619"/>
            <a:ext cx="2819982" cy="1227634"/>
          </a:xfrm>
          <a:prstGeom prst="rect">
            <a:avLst/>
          </a:prstGeom>
          <a:noFill/>
          <a:ln>
            <a:noFill/>
          </a:ln>
        </p:spPr>
        <p:txBody>
          <a:bodyPr spcFirstLastPara="1" wrap="square" lIns="115175" tIns="115175" rIns="115175" bIns="115175" anchor="t" anchorCtr="0">
            <a:spAutoFit/>
          </a:bodyPr>
          <a:lstStyle/>
          <a:p>
            <a:pPr marL="0" marR="0" lvl="0" indent="0" algn="ctr" rtl="0">
              <a:lnSpc>
                <a:spcPct val="115000"/>
              </a:lnSpc>
              <a:spcBef>
                <a:spcPts val="0"/>
              </a:spcBef>
              <a:spcAft>
                <a:spcPts val="1512"/>
              </a:spcAft>
              <a:buClr>
                <a:srgbClr val="000000"/>
              </a:buClr>
              <a:buSzPts val="2268"/>
              <a:buFont typeface="Arial"/>
              <a:buNone/>
            </a:pPr>
            <a:r>
              <a:rPr lang="en-US" sz="2268" b="0" i="0" u="none" strike="noStrike" cap="none">
                <a:solidFill>
                  <a:srgbClr val="1F2123"/>
                </a:solidFill>
                <a:latin typeface="Arial"/>
                <a:ea typeface="Arial"/>
                <a:cs typeface="Arial"/>
                <a:sym typeface="Arial"/>
              </a:rPr>
              <a:t>K8s/</a:t>
            </a:r>
            <a:r>
              <a:rPr lang="en-US" sz="2268" b="0" i="0" u="sng" strike="noStrike" cap="none">
                <a:solidFill>
                  <a:srgbClr val="1F2123"/>
                </a:solidFill>
                <a:latin typeface="Arial"/>
                <a:ea typeface="Arial"/>
                <a:cs typeface="Arial"/>
                <a:sym typeface="Arial"/>
                <a:hlinkClick r:id="rId12">
                  <a:extLst>
                    <a:ext uri="{A12FA001-AC4F-418D-AE19-62706E023703}">
                      <ahyp:hlinkClr xmlns:ahyp="http://schemas.microsoft.com/office/drawing/2018/hyperlinkcolor" val="tx"/>
                    </a:ext>
                  </a:extLst>
                </a:hlinkClick>
              </a:rPr>
              <a:t>Storage</a:t>
            </a:r>
            <a:br>
              <a:rPr lang="en-US" sz="2268" b="0" i="0" u="none" strike="noStrike" cap="none">
                <a:solidFill>
                  <a:srgbClr val="1F2123"/>
                </a:solidFill>
                <a:latin typeface="Arial"/>
                <a:ea typeface="Arial"/>
                <a:cs typeface="Arial"/>
                <a:sym typeface="Arial"/>
              </a:rPr>
            </a:br>
            <a:r>
              <a:rPr lang="en-US" sz="2268" b="0" i="0" u="none" strike="noStrike" cap="none">
                <a:solidFill>
                  <a:srgbClr val="1F2123"/>
                </a:solidFill>
                <a:latin typeface="Arial"/>
                <a:ea typeface="Arial"/>
                <a:cs typeface="Arial"/>
                <a:sym typeface="Arial"/>
              </a:rPr>
              <a:t>benchmark </a:t>
            </a:r>
            <a:endParaRPr sz="1764" b="0" i="0" u="none" strike="noStrike" cap="none">
              <a:solidFill>
                <a:srgbClr val="000000"/>
              </a:solidFill>
              <a:latin typeface="Arial"/>
              <a:ea typeface="Arial"/>
              <a:cs typeface="Arial"/>
              <a:sym typeface="Arial"/>
            </a:endParaRPr>
          </a:p>
        </p:txBody>
      </p:sp>
      <p:sp>
        <p:nvSpPr>
          <p:cNvPr id="622" name="Google Shape;622;p110"/>
          <p:cNvSpPr/>
          <p:nvPr/>
        </p:nvSpPr>
        <p:spPr>
          <a:xfrm>
            <a:off x="1724803" y="31"/>
            <a:ext cx="4036234" cy="560519"/>
          </a:xfrm>
          <a:prstGeom prst="rect">
            <a:avLst/>
          </a:prstGeom>
          <a:solidFill>
            <a:srgbClr val="45B1F0"/>
          </a:solidFill>
          <a:ln>
            <a:noFill/>
          </a:ln>
        </p:spPr>
        <p:txBody>
          <a:bodyPr spcFirstLastPara="1" wrap="square" lIns="115175" tIns="115175" rIns="115175" bIns="115175" anchor="ctr" anchorCtr="0">
            <a:noAutofit/>
          </a:bodyPr>
          <a:lstStyle/>
          <a:p>
            <a:pPr marL="0" marR="0" lvl="0" indent="0" algn="l" rtl="0">
              <a:lnSpc>
                <a:spcPct val="100000"/>
              </a:lnSpc>
              <a:spcBef>
                <a:spcPts val="0"/>
              </a:spcBef>
              <a:spcAft>
                <a:spcPts val="0"/>
              </a:spcAft>
              <a:buClr>
                <a:srgbClr val="000000"/>
              </a:buClr>
              <a:buSzPts val="2016"/>
              <a:buFont typeface="Arial"/>
              <a:buNone/>
            </a:pPr>
            <a:r>
              <a:rPr lang="en-US" sz="2016" b="0" i="0" u="none" strike="noStrike" cap="none">
                <a:solidFill>
                  <a:srgbClr val="FFFFFF"/>
                </a:solidFill>
                <a:latin typeface="Arial"/>
                <a:ea typeface="Arial"/>
                <a:cs typeface="Arial"/>
                <a:sym typeface="Arial"/>
              </a:rPr>
              <a:t>Massivizing Computer Systems</a:t>
            </a:r>
            <a:endParaRPr sz="2016" b="0" i="0" u="none" strike="noStrike" cap="none">
              <a:solidFill>
                <a:srgbClr val="FFFFFF"/>
              </a:solidFill>
              <a:latin typeface="Arial"/>
              <a:ea typeface="Arial"/>
              <a:cs typeface="Arial"/>
              <a:sym typeface="Arial"/>
            </a:endParaRPr>
          </a:p>
        </p:txBody>
      </p:sp>
      <p:pic>
        <p:nvPicPr>
          <p:cNvPr id="623" name="Google Shape;623;p110" descr="https://www.vu.nl/nl/Images/VUlogo_NL_Wit_HR_RGB_tcm289-201376.png"/>
          <p:cNvPicPr preferRelativeResize="0"/>
          <p:nvPr/>
        </p:nvPicPr>
        <p:blipFill rotWithShape="1">
          <a:blip r:embed="rId13">
            <a:alphaModFix/>
          </a:blip>
          <a:srcRect/>
          <a:stretch/>
        </p:blipFill>
        <p:spPr>
          <a:xfrm>
            <a:off x="-19823" y="16484"/>
            <a:ext cx="1744626" cy="519210"/>
          </a:xfrm>
          <a:prstGeom prst="rect">
            <a:avLst/>
          </a:prstGeom>
          <a:noFill/>
          <a:ln>
            <a:noFill/>
          </a:ln>
        </p:spPr>
      </p:pic>
      <p:grpSp>
        <p:nvGrpSpPr>
          <p:cNvPr id="624" name="Google Shape;624;p110"/>
          <p:cNvGrpSpPr/>
          <p:nvPr/>
        </p:nvGrpSpPr>
        <p:grpSpPr>
          <a:xfrm>
            <a:off x="5456460" y="0"/>
            <a:ext cx="990976" cy="1345530"/>
            <a:chOff x="6075970" y="0"/>
            <a:chExt cx="990976" cy="1345530"/>
          </a:xfrm>
        </p:grpSpPr>
        <p:pic>
          <p:nvPicPr>
            <p:cNvPr id="625" name="Google Shape;625;p110" descr="Alexandru Iosup"/>
            <p:cNvPicPr preferRelativeResize="0"/>
            <p:nvPr/>
          </p:nvPicPr>
          <p:blipFill rotWithShape="1">
            <a:blip r:embed="rId14">
              <a:alphaModFix/>
            </a:blip>
            <a:srcRect/>
            <a:stretch/>
          </p:blipFill>
          <p:spPr>
            <a:xfrm>
              <a:off x="6153701" y="0"/>
              <a:ext cx="835516" cy="835516"/>
            </a:xfrm>
            <a:prstGeom prst="rect">
              <a:avLst/>
            </a:prstGeom>
            <a:noFill/>
            <a:ln>
              <a:noFill/>
            </a:ln>
          </p:spPr>
        </p:pic>
        <p:sp>
          <p:nvSpPr>
            <p:cNvPr id="626" name="Google Shape;626;p110"/>
            <p:cNvSpPr txBox="1"/>
            <p:nvPr/>
          </p:nvSpPr>
          <p:spPr>
            <a:xfrm>
              <a:off x="6075970" y="822310"/>
              <a:ext cx="99097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45B1F0"/>
                  </a:solidFill>
                  <a:latin typeface="Arial"/>
                  <a:ea typeface="Arial"/>
                  <a:cs typeface="Arial"/>
                  <a:sym typeface="Arial"/>
                </a:rPr>
                <a:t>Alexandru</a:t>
              </a:r>
              <a:br>
                <a:rPr lang="en-US" sz="1400" b="0" i="0" u="none" strike="noStrike" cap="none">
                  <a:solidFill>
                    <a:srgbClr val="45B1F0"/>
                  </a:solidFill>
                  <a:latin typeface="Arial"/>
                  <a:ea typeface="Arial"/>
                  <a:cs typeface="Arial"/>
                  <a:sym typeface="Arial"/>
                </a:rPr>
              </a:br>
              <a:r>
                <a:rPr lang="en-US" sz="1400" b="0" i="0" u="none" strike="noStrike" cap="none">
                  <a:solidFill>
                    <a:srgbClr val="45B1F0"/>
                  </a:solidFill>
                  <a:latin typeface="Arial"/>
                  <a:ea typeface="Arial"/>
                  <a:cs typeface="Arial"/>
                  <a:sym typeface="Arial"/>
                </a:rPr>
                <a:t>IOSUP</a:t>
              </a:r>
              <a:endParaRPr sz="1400" b="0" i="0" u="none" strike="noStrike" cap="none">
                <a:solidFill>
                  <a:srgbClr val="000000"/>
                </a:solidFill>
                <a:latin typeface="Arial"/>
                <a:ea typeface="Arial"/>
                <a:cs typeface="Arial"/>
                <a:sym typeface="Arial"/>
              </a:endParaRPr>
            </a:p>
          </p:txBody>
        </p:sp>
      </p:grpSp>
      <p:grpSp>
        <p:nvGrpSpPr>
          <p:cNvPr id="627" name="Google Shape;627;p110"/>
          <p:cNvGrpSpPr/>
          <p:nvPr/>
        </p:nvGrpSpPr>
        <p:grpSpPr>
          <a:xfrm>
            <a:off x="6441871" y="9220"/>
            <a:ext cx="893194" cy="1336310"/>
            <a:chOff x="7119525" y="9220"/>
            <a:chExt cx="893194" cy="1336310"/>
          </a:xfrm>
        </p:grpSpPr>
        <p:pic>
          <p:nvPicPr>
            <p:cNvPr id="628" name="Google Shape;628;p110" descr="Animesh Trivedi"/>
            <p:cNvPicPr preferRelativeResize="0"/>
            <p:nvPr/>
          </p:nvPicPr>
          <p:blipFill rotWithShape="1">
            <a:blip r:embed="rId15">
              <a:alphaModFix/>
            </a:blip>
            <a:srcRect/>
            <a:stretch/>
          </p:blipFill>
          <p:spPr>
            <a:xfrm>
              <a:off x="7146166" y="9220"/>
              <a:ext cx="835516" cy="835516"/>
            </a:xfrm>
            <a:prstGeom prst="rect">
              <a:avLst/>
            </a:prstGeom>
            <a:noFill/>
            <a:ln>
              <a:noFill/>
            </a:ln>
          </p:spPr>
        </p:pic>
        <p:sp>
          <p:nvSpPr>
            <p:cNvPr id="629" name="Google Shape;629;p110"/>
            <p:cNvSpPr txBox="1"/>
            <p:nvPr/>
          </p:nvSpPr>
          <p:spPr>
            <a:xfrm>
              <a:off x="7119525" y="822310"/>
              <a:ext cx="89319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45B1F0"/>
                  </a:solidFill>
                  <a:latin typeface="Arial"/>
                  <a:ea typeface="Arial"/>
                  <a:cs typeface="Arial"/>
                  <a:sym typeface="Arial"/>
                </a:rPr>
                <a:t>Animesh</a:t>
              </a:r>
              <a:br>
                <a:rPr lang="en-US" sz="1400" b="0" i="0" u="none" strike="noStrike" cap="none">
                  <a:solidFill>
                    <a:srgbClr val="45B1F0"/>
                  </a:solidFill>
                  <a:latin typeface="Arial"/>
                  <a:ea typeface="Arial"/>
                  <a:cs typeface="Arial"/>
                  <a:sym typeface="Arial"/>
                </a:rPr>
              </a:br>
              <a:r>
                <a:rPr lang="en-US" sz="1400" b="0" i="0" u="none" strike="noStrike" cap="none">
                  <a:solidFill>
                    <a:srgbClr val="45B1F0"/>
                  </a:solidFill>
                  <a:latin typeface="Arial"/>
                  <a:ea typeface="Arial"/>
                  <a:cs typeface="Arial"/>
                  <a:sym typeface="Arial"/>
                </a:rPr>
                <a:t>TRIVEDI</a:t>
              </a:r>
              <a:endParaRPr sz="1400" b="0" i="0" u="none" strike="noStrike" cap="none">
                <a:solidFill>
                  <a:srgbClr val="000000"/>
                </a:solidFill>
                <a:latin typeface="Arial"/>
                <a:ea typeface="Arial"/>
                <a:cs typeface="Arial"/>
                <a:sym typeface="Arial"/>
              </a:endParaRPr>
            </a:p>
          </p:txBody>
        </p:sp>
      </p:grpSp>
      <p:grpSp>
        <p:nvGrpSpPr>
          <p:cNvPr id="630" name="Google Shape;630;p110"/>
          <p:cNvGrpSpPr/>
          <p:nvPr/>
        </p:nvGrpSpPr>
        <p:grpSpPr>
          <a:xfrm>
            <a:off x="7239020" y="16366"/>
            <a:ext cx="1261884" cy="1329164"/>
            <a:chOff x="8057853" y="16366"/>
            <a:chExt cx="1261884" cy="1329164"/>
          </a:xfrm>
        </p:grpSpPr>
        <p:pic>
          <p:nvPicPr>
            <p:cNvPr id="631" name="Google Shape;631;p110"/>
            <p:cNvPicPr preferRelativeResize="0"/>
            <p:nvPr/>
          </p:nvPicPr>
          <p:blipFill rotWithShape="1">
            <a:blip r:embed="rId16">
              <a:alphaModFix/>
            </a:blip>
            <a:srcRect/>
            <a:stretch/>
          </p:blipFill>
          <p:spPr>
            <a:xfrm>
              <a:off x="8271811" y="16366"/>
              <a:ext cx="835516" cy="829909"/>
            </a:xfrm>
            <a:prstGeom prst="rect">
              <a:avLst/>
            </a:prstGeom>
            <a:noFill/>
            <a:ln>
              <a:noFill/>
            </a:ln>
          </p:spPr>
        </p:pic>
        <p:sp>
          <p:nvSpPr>
            <p:cNvPr id="632" name="Google Shape;632;p110"/>
            <p:cNvSpPr txBox="1"/>
            <p:nvPr/>
          </p:nvSpPr>
          <p:spPr>
            <a:xfrm>
              <a:off x="8057853" y="822310"/>
              <a:ext cx="126188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45B1F0"/>
                  </a:solidFill>
                  <a:latin typeface="Arial"/>
                  <a:ea typeface="Arial"/>
                  <a:cs typeface="Arial"/>
                  <a:sym typeface="Arial"/>
                </a:rPr>
                <a:t>Tiziano</a:t>
              </a:r>
              <a:br>
                <a:rPr lang="en-US" sz="1400" b="0" i="0" u="none" strike="noStrike" cap="none">
                  <a:solidFill>
                    <a:srgbClr val="45B1F0"/>
                  </a:solidFill>
                  <a:latin typeface="Arial"/>
                  <a:ea typeface="Arial"/>
                  <a:cs typeface="Arial"/>
                  <a:sym typeface="Arial"/>
                </a:rPr>
              </a:br>
              <a:r>
                <a:rPr lang="en-US" sz="1400" b="0" i="0" u="none" strike="noStrike" cap="none">
                  <a:solidFill>
                    <a:srgbClr val="45B1F0"/>
                  </a:solidFill>
                  <a:latin typeface="Arial"/>
                  <a:ea typeface="Arial"/>
                  <a:cs typeface="Arial"/>
                  <a:sym typeface="Arial"/>
                </a:rPr>
                <a:t>DE MATTEIS</a:t>
              </a:r>
              <a:endParaRPr sz="1400" b="0" i="0" u="none" strike="noStrike" cap="none">
                <a:solidFill>
                  <a:srgbClr val="000000"/>
                </a:solidFill>
                <a:latin typeface="Arial"/>
                <a:ea typeface="Arial"/>
                <a:cs typeface="Arial"/>
                <a:sym typeface="Arial"/>
              </a:endParaRPr>
            </a:p>
          </p:txBody>
        </p:sp>
      </p:grpSp>
      <p:grpSp>
        <p:nvGrpSpPr>
          <p:cNvPr id="633" name="Google Shape;633;p110"/>
          <p:cNvGrpSpPr/>
          <p:nvPr/>
        </p:nvGrpSpPr>
        <p:grpSpPr>
          <a:xfrm>
            <a:off x="9274504" y="16366"/>
            <a:ext cx="1452642" cy="1329164"/>
            <a:chOff x="9221625" y="16366"/>
            <a:chExt cx="1452642" cy="1329164"/>
          </a:xfrm>
        </p:grpSpPr>
        <p:pic>
          <p:nvPicPr>
            <p:cNvPr id="634" name="Google Shape;634;p110" descr="Jesse Donkervliet"/>
            <p:cNvPicPr preferRelativeResize="0"/>
            <p:nvPr/>
          </p:nvPicPr>
          <p:blipFill rotWithShape="1">
            <a:blip r:embed="rId17">
              <a:alphaModFix/>
            </a:blip>
            <a:srcRect/>
            <a:stretch/>
          </p:blipFill>
          <p:spPr>
            <a:xfrm>
              <a:off x="9544318" y="16366"/>
              <a:ext cx="819150" cy="819150"/>
            </a:xfrm>
            <a:prstGeom prst="rect">
              <a:avLst/>
            </a:prstGeom>
            <a:noFill/>
            <a:ln>
              <a:noFill/>
            </a:ln>
          </p:spPr>
        </p:pic>
        <p:sp>
          <p:nvSpPr>
            <p:cNvPr id="635" name="Google Shape;635;p110"/>
            <p:cNvSpPr txBox="1"/>
            <p:nvPr/>
          </p:nvSpPr>
          <p:spPr>
            <a:xfrm>
              <a:off x="9221625" y="822310"/>
              <a:ext cx="145264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45B1F0"/>
                  </a:solidFill>
                  <a:latin typeface="Arial"/>
                  <a:ea typeface="Arial"/>
                  <a:cs typeface="Arial"/>
                  <a:sym typeface="Arial"/>
                </a:rPr>
                <a:t>Jesse</a:t>
              </a:r>
              <a:br>
                <a:rPr lang="en-US" sz="1400" b="0" i="0" u="none" strike="noStrike" cap="none">
                  <a:solidFill>
                    <a:srgbClr val="45B1F0"/>
                  </a:solidFill>
                  <a:latin typeface="Arial"/>
                  <a:ea typeface="Arial"/>
                  <a:cs typeface="Arial"/>
                  <a:sym typeface="Arial"/>
                </a:rPr>
              </a:br>
              <a:r>
                <a:rPr lang="en-US" sz="1400" b="0" i="0" u="none" strike="noStrike" cap="none">
                  <a:solidFill>
                    <a:srgbClr val="45B1F0"/>
                  </a:solidFill>
                  <a:latin typeface="Arial"/>
                  <a:ea typeface="Arial"/>
                  <a:cs typeface="Arial"/>
                  <a:sym typeface="Arial"/>
                </a:rPr>
                <a:t>DONKERVLIET</a:t>
              </a:r>
              <a:endParaRPr sz="1400" b="0" i="0" u="none" strike="noStrike" cap="none">
                <a:solidFill>
                  <a:srgbClr val="000000"/>
                </a:solidFill>
                <a:latin typeface="Arial"/>
                <a:ea typeface="Arial"/>
                <a:cs typeface="Arial"/>
                <a:sym typeface="Arial"/>
              </a:endParaRPr>
            </a:p>
          </p:txBody>
        </p:sp>
      </p:grpSp>
      <p:grpSp>
        <p:nvGrpSpPr>
          <p:cNvPr id="636" name="Google Shape;636;p110"/>
          <p:cNvGrpSpPr/>
          <p:nvPr/>
        </p:nvGrpSpPr>
        <p:grpSpPr>
          <a:xfrm>
            <a:off x="10590591" y="9220"/>
            <a:ext cx="894797" cy="1336310"/>
            <a:chOff x="10590591" y="9220"/>
            <a:chExt cx="894797" cy="1336310"/>
          </a:xfrm>
        </p:grpSpPr>
        <p:pic>
          <p:nvPicPr>
            <p:cNvPr id="637" name="Google Shape;637;p110"/>
            <p:cNvPicPr preferRelativeResize="0"/>
            <p:nvPr/>
          </p:nvPicPr>
          <p:blipFill rotWithShape="1">
            <a:blip r:embed="rId18">
              <a:alphaModFix/>
            </a:blip>
            <a:srcRect/>
            <a:stretch/>
          </p:blipFill>
          <p:spPr>
            <a:xfrm>
              <a:off x="10628414" y="9220"/>
              <a:ext cx="819150" cy="819150"/>
            </a:xfrm>
            <a:prstGeom prst="rect">
              <a:avLst/>
            </a:prstGeom>
            <a:noFill/>
            <a:ln>
              <a:noFill/>
            </a:ln>
          </p:spPr>
        </p:pic>
        <p:sp>
          <p:nvSpPr>
            <p:cNvPr id="638" name="Google Shape;638;p110"/>
            <p:cNvSpPr txBox="1"/>
            <p:nvPr/>
          </p:nvSpPr>
          <p:spPr>
            <a:xfrm>
              <a:off x="10590591" y="822310"/>
              <a:ext cx="89479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45B1F0"/>
                  </a:solidFill>
                  <a:latin typeface="Arial"/>
                  <a:ea typeface="Arial"/>
                  <a:cs typeface="Arial"/>
                  <a:sym typeface="Arial"/>
                </a:rPr>
                <a:t>Matthijs</a:t>
              </a:r>
              <a:br>
                <a:rPr lang="en-US" sz="1400" b="0" i="0" u="none" strike="noStrike" cap="none">
                  <a:solidFill>
                    <a:srgbClr val="45B1F0"/>
                  </a:solidFill>
                  <a:latin typeface="Arial"/>
                  <a:ea typeface="Arial"/>
                  <a:cs typeface="Arial"/>
                  <a:sym typeface="Arial"/>
                </a:rPr>
              </a:br>
              <a:r>
                <a:rPr lang="en-US" sz="1400" b="0" i="0" u="none" strike="noStrike" cap="none">
                  <a:solidFill>
                    <a:srgbClr val="45B1F0"/>
                  </a:solidFill>
                  <a:latin typeface="Arial"/>
                  <a:ea typeface="Arial"/>
                  <a:cs typeface="Arial"/>
                  <a:sym typeface="Arial"/>
                </a:rPr>
                <a:t>JANSEN</a:t>
              </a:r>
              <a:endParaRPr sz="1400" b="0" i="0" u="none" strike="noStrike" cap="none">
                <a:solidFill>
                  <a:srgbClr val="000000"/>
                </a:solidFill>
                <a:latin typeface="Arial"/>
                <a:ea typeface="Arial"/>
                <a:cs typeface="Arial"/>
                <a:sym typeface="Arial"/>
              </a:endParaRPr>
            </a:p>
          </p:txBody>
        </p:sp>
      </p:grpSp>
      <p:pic>
        <p:nvPicPr>
          <p:cNvPr id="639" name="Google Shape;639;p110"/>
          <p:cNvPicPr preferRelativeResize="0"/>
          <p:nvPr/>
        </p:nvPicPr>
        <p:blipFill rotWithShape="1">
          <a:blip r:embed="rId19">
            <a:alphaModFix/>
          </a:blip>
          <a:srcRect/>
          <a:stretch/>
        </p:blipFill>
        <p:spPr>
          <a:xfrm>
            <a:off x="4037608" y="3860299"/>
            <a:ext cx="1665365" cy="1429329"/>
          </a:xfrm>
          <a:prstGeom prst="rect">
            <a:avLst/>
          </a:prstGeom>
          <a:noFill/>
          <a:ln>
            <a:noFill/>
          </a:ln>
        </p:spPr>
      </p:pic>
      <p:sp>
        <p:nvSpPr>
          <p:cNvPr id="640" name="Google Shape;640;p110"/>
          <p:cNvSpPr txBox="1"/>
          <p:nvPr/>
        </p:nvSpPr>
        <p:spPr>
          <a:xfrm>
            <a:off x="3104686" y="6110843"/>
            <a:ext cx="582676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Contact</a:t>
            </a:r>
            <a:r>
              <a:rPr lang="en-US" sz="1400" b="0" i="0" u="none" strike="noStrike" cap="none">
                <a:solidFill>
                  <a:srgbClr val="000000"/>
                </a:solidFill>
                <a:latin typeface="Arial"/>
                <a:ea typeface="Arial"/>
                <a:cs typeface="Arial"/>
                <a:sym typeface="Arial"/>
              </a:rPr>
              <a:t>: </a:t>
            </a:r>
            <a:r>
              <a:rPr lang="en-US" sz="1400" b="0" i="0" u="sng" strike="noStrike" cap="none">
                <a:solidFill>
                  <a:srgbClr val="646464"/>
                </a:solidFill>
                <a:latin typeface="Arial"/>
                <a:ea typeface="Arial"/>
                <a:cs typeface="Arial"/>
                <a:sym typeface="Arial"/>
                <a:hlinkClick r:id="rId20">
                  <a:extLst>
                    <a:ext uri="{A12FA001-AC4F-418D-AE19-62706E023703}">
                      <ahyp:hlinkClr xmlns:ahyp="http://schemas.microsoft.com/office/drawing/2018/hyperlinkcolor" val="tx"/>
                    </a:ext>
                  </a:extLst>
                </a:hlinkClick>
              </a:rPr>
              <a:t>info@atlarge-research.com</a:t>
            </a:r>
            <a:endParaRPr sz="1400" b="0" i="0" u="none" strike="noStrike" cap="none">
              <a:solidFill>
                <a:srgbClr val="000000"/>
              </a:solidFill>
              <a:latin typeface="Arial"/>
              <a:ea typeface="Arial"/>
              <a:cs typeface="Arial"/>
              <a:sym typeface="Arial"/>
            </a:endParaRPr>
          </a:p>
        </p:txBody>
      </p:sp>
      <p:grpSp>
        <p:nvGrpSpPr>
          <p:cNvPr id="641" name="Google Shape;641;p110"/>
          <p:cNvGrpSpPr/>
          <p:nvPr/>
        </p:nvGrpSpPr>
        <p:grpSpPr>
          <a:xfrm>
            <a:off x="8248489" y="16366"/>
            <a:ext cx="1261884" cy="1325509"/>
            <a:chOff x="8248489" y="16366"/>
            <a:chExt cx="1261884" cy="1325509"/>
          </a:xfrm>
        </p:grpSpPr>
        <p:sp>
          <p:nvSpPr>
            <p:cNvPr id="642" name="Google Shape;642;p110"/>
            <p:cNvSpPr txBox="1"/>
            <p:nvPr/>
          </p:nvSpPr>
          <p:spPr>
            <a:xfrm>
              <a:off x="8248489" y="818655"/>
              <a:ext cx="126188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45B1F0"/>
                  </a:solidFill>
                  <a:latin typeface="Arial"/>
                  <a:ea typeface="Arial"/>
                  <a:cs typeface="Arial"/>
                  <a:sym typeface="Arial"/>
                </a:rPr>
                <a:t>Daniele</a:t>
              </a:r>
              <a:br>
                <a:rPr lang="en-US" sz="1400" b="0" i="0" u="none" strike="noStrike" cap="none">
                  <a:solidFill>
                    <a:srgbClr val="45B1F0"/>
                  </a:solidFill>
                  <a:latin typeface="Arial"/>
                  <a:ea typeface="Arial"/>
                  <a:cs typeface="Arial"/>
                  <a:sym typeface="Arial"/>
                </a:rPr>
              </a:br>
              <a:r>
                <a:rPr lang="en-US" sz="1400" b="0" i="0" u="none" strike="noStrike" cap="none">
                  <a:solidFill>
                    <a:srgbClr val="45B1F0"/>
                  </a:solidFill>
                  <a:latin typeface="Arial"/>
                  <a:ea typeface="Arial"/>
                  <a:cs typeface="Arial"/>
                  <a:sym typeface="Arial"/>
                </a:rPr>
                <a:t>BONETTA</a:t>
              </a:r>
              <a:endParaRPr sz="1400" b="0" i="0" u="none" strike="noStrike" cap="none">
                <a:solidFill>
                  <a:srgbClr val="000000"/>
                </a:solidFill>
                <a:latin typeface="Arial"/>
                <a:ea typeface="Arial"/>
                <a:cs typeface="Arial"/>
                <a:sym typeface="Arial"/>
              </a:endParaRPr>
            </a:p>
          </p:txBody>
        </p:sp>
        <p:pic>
          <p:nvPicPr>
            <p:cNvPr id="643" name="Google Shape;643;p110" descr="Profile photo for Daniele"/>
            <p:cNvPicPr preferRelativeResize="0"/>
            <p:nvPr/>
          </p:nvPicPr>
          <p:blipFill rotWithShape="1">
            <a:blip r:embed="rId21">
              <a:alphaModFix/>
            </a:blip>
            <a:srcRect/>
            <a:stretch/>
          </p:blipFill>
          <p:spPr>
            <a:xfrm>
              <a:off x="8469410" y="16366"/>
              <a:ext cx="820043" cy="820043"/>
            </a:xfrm>
            <a:prstGeom prst="rect">
              <a:avLst/>
            </a:prstGeom>
            <a:noFill/>
            <a:ln>
              <a:noFill/>
            </a:ln>
          </p:spPr>
        </p:pic>
      </p:grpSp>
      <p:pic>
        <p:nvPicPr>
          <p:cNvPr id="644" name="Google Shape;644;p110" descr="Linked Data Benchmark Council"/>
          <p:cNvPicPr preferRelativeResize="0"/>
          <p:nvPr/>
        </p:nvPicPr>
        <p:blipFill rotWithShape="1">
          <a:blip r:embed="rId22">
            <a:alphaModFix/>
          </a:blip>
          <a:srcRect/>
          <a:stretch/>
        </p:blipFill>
        <p:spPr>
          <a:xfrm>
            <a:off x="8102261" y="3814927"/>
            <a:ext cx="1394866" cy="562520"/>
          </a:xfrm>
          <a:prstGeom prst="rect">
            <a:avLst/>
          </a:prstGeom>
          <a:noFill/>
          <a:ln>
            <a:noFill/>
          </a:ln>
        </p:spPr>
      </p:pic>
      <p:pic>
        <p:nvPicPr>
          <p:cNvPr id="645" name="Google Shape;645;p110"/>
          <p:cNvPicPr preferRelativeResize="0"/>
          <p:nvPr/>
        </p:nvPicPr>
        <p:blipFill rotWithShape="1">
          <a:blip r:embed="rId23">
            <a:alphaModFix/>
          </a:blip>
          <a:srcRect/>
          <a:stretch/>
        </p:blipFill>
        <p:spPr>
          <a:xfrm>
            <a:off x="8102261" y="4550962"/>
            <a:ext cx="1596216" cy="320500"/>
          </a:xfrm>
          <a:prstGeom prst="rect">
            <a:avLst/>
          </a:prstGeom>
          <a:noFill/>
          <a:ln>
            <a:noFill/>
          </a:ln>
        </p:spPr>
      </p:pic>
      <p:sp>
        <p:nvSpPr>
          <p:cNvPr id="646" name="Google Shape;646;p110"/>
          <p:cNvSpPr txBox="1"/>
          <p:nvPr/>
        </p:nvSpPr>
        <p:spPr>
          <a:xfrm>
            <a:off x="7639521" y="5205619"/>
            <a:ext cx="2360001" cy="826288"/>
          </a:xfrm>
          <a:prstGeom prst="rect">
            <a:avLst/>
          </a:prstGeom>
          <a:noFill/>
          <a:ln>
            <a:noFill/>
          </a:ln>
        </p:spPr>
        <p:txBody>
          <a:bodyPr spcFirstLastPara="1" wrap="square" lIns="115175" tIns="115175" rIns="115175" bIns="115175" anchor="t" anchorCtr="0">
            <a:spAutoFit/>
          </a:bodyPr>
          <a:lstStyle/>
          <a:p>
            <a:pPr marL="0" marR="0" lvl="0" indent="0" algn="ctr" rtl="0">
              <a:lnSpc>
                <a:spcPct val="115000"/>
              </a:lnSpc>
              <a:spcBef>
                <a:spcPts val="0"/>
              </a:spcBef>
              <a:spcAft>
                <a:spcPts val="1512"/>
              </a:spcAft>
              <a:buClr>
                <a:srgbClr val="000000"/>
              </a:buClr>
              <a:buSzPts val="2268"/>
              <a:buFont typeface="Arial"/>
              <a:buNone/>
            </a:pPr>
            <a:r>
              <a:rPr lang="en-US" sz="2268" b="0" i="0" u="sng" strike="noStrike" cap="none">
                <a:solidFill>
                  <a:srgbClr val="646464"/>
                </a:solidFill>
                <a:latin typeface="Arial"/>
                <a:ea typeface="Arial"/>
                <a:cs typeface="Arial"/>
                <a:sym typeface="Arial"/>
              </a:rPr>
              <a:t>B</a:t>
            </a:r>
            <a:r>
              <a:rPr lang="en-US" sz="2268" b="0" i="0" u="sng" strike="noStrike" cap="none">
                <a:solidFill>
                  <a:srgbClr val="646464"/>
                </a:solidFill>
                <a:latin typeface="Arial"/>
                <a:ea typeface="Arial"/>
                <a:cs typeface="Arial"/>
                <a:sym typeface="Arial"/>
                <a:hlinkClick r:id="rId24">
                  <a:extLst>
                    <a:ext uri="{A12FA001-AC4F-418D-AE19-62706E023703}">
                      <ahyp:hlinkClr xmlns:ahyp="http://schemas.microsoft.com/office/drawing/2018/hyperlinkcolor" val="tx"/>
                    </a:ext>
                  </a:extLst>
                </a:hlinkClick>
              </a:rPr>
              <a:t>enchmark</a:t>
            </a:r>
            <a:endParaRPr sz="1764" b="0" i="0" u="none" strike="noStrike" cap="none">
              <a:solidFill>
                <a:srgbClr val="000000"/>
              </a:solidFill>
              <a:latin typeface="Arial"/>
              <a:ea typeface="Arial"/>
              <a:cs typeface="Arial"/>
              <a:sym typeface="Arial"/>
            </a:endParaRPr>
          </a:p>
        </p:txBody>
      </p:sp>
      <p:sp>
        <p:nvSpPr>
          <p:cNvPr id="647" name="Google Shape;647;p110">
            <a:hlinkClick r:id="rId25"/>
          </p:cNvPr>
          <p:cNvSpPr/>
          <p:nvPr/>
        </p:nvSpPr>
        <p:spPr>
          <a:xfrm>
            <a:off x="-581" y="1017480"/>
            <a:ext cx="4036234" cy="475727"/>
          </a:xfrm>
          <a:prstGeom prst="rect">
            <a:avLst/>
          </a:prstGeom>
          <a:solidFill>
            <a:schemeClr val="lt1"/>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2399"/>
              <a:buFont typeface="Arial"/>
              <a:buNone/>
            </a:pPr>
            <a:r>
              <a:rPr lang="en-US" sz="2399" b="0" i="0" u="none" strike="noStrike" cap="none">
                <a:solidFill>
                  <a:srgbClr val="00B0F0"/>
                </a:solidFill>
                <a:latin typeface="Arial"/>
                <a:ea typeface="Arial"/>
                <a:cs typeface="Arial"/>
                <a:sym typeface="Arial"/>
              </a:rPr>
              <a:t>https://atlarge-research.com</a:t>
            </a:r>
            <a:endParaRPr sz="2399" b="0" i="0" u="none" strike="noStrike" cap="none">
              <a:solidFill>
                <a:srgbClr val="00B0F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73" y="29916"/>
            <a:ext cx="10544404" cy="1080029"/>
          </a:xfrm>
        </p:spPr>
        <p:txBody>
          <a:bodyPr/>
          <a:lstStyle/>
          <a:p>
            <a:r>
              <a:rPr lang="en-US" dirty="0"/>
              <a:t>What is a Distributed System?</a:t>
            </a:r>
            <a:br>
              <a:rPr lang="en-US" dirty="0"/>
            </a:br>
            <a:r>
              <a:rPr lang="en-US" dirty="0"/>
              <a:t>Our definition</a:t>
            </a:r>
          </a:p>
        </p:txBody>
      </p:sp>
      <p:sp>
        <p:nvSpPr>
          <p:cNvPr id="9" name="Rectangle 63"/>
          <p:cNvSpPr>
            <a:spLocks noGrp="1" noChangeArrowheads="1"/>
          </p:cNvSpPr>
          <p:nvPr>
            <p:ph type="sldNum" sz="quarter" idx="11"/>
          </p:nvPr>
        </p:nvSpPr>
        <p:spPr>
          <a:xfrm flipH="1">
            <a:off x="10933967" y="6048375"/>
            <a:ext cx="570607" cy="431799"/>
          </a:xfrm>
          <a:prstGeom prst="rect">
            <a:avLst/>
          </a:prstGeom>
        </p:spPr>
        <p:txBody>
          <a:bodyPr/>
          <a:lstStyle>
            <a:lvl1pPr>
              <a:defRPr>
                <a:solidFill>
                  <a:srgbClr val="00B0F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E47F-E858-403F-B9EE-7AB93B0E77C8}" type="slidenum">
              <a:rPr kumimoji="0" lang="en-US" sz="1800" b="0" i="0" u="none" strike="noStrike" kern="1200" cap="none" spc="0" normalizeH="0" baseline="0" noProof="0" smtClean="0">
                <a:ln>
                  <a:noFill/>
                </a:ln>
                <a:solidFill>
                  <a:srgbClr val="00B0F0"/>
                </a:solidFill>
                <a:effectLst/>
                <a:uLnTx/>
                <a:uFillTx/>
                <a:latin typeface="Arial" pitchFamily="34" charset="0"/>
                <a:ea typeface="ＭＳ Ｐゴシック"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40</a:t>
            </a:fld>
            <a:endParaRPr kumimoji="0" lang="en-US" sz="1800" b="0"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endParaRPr>
          </a:p>
        </p:txBody>
      </p:sp>
      <p:sp>
        <p:nvSpPr>
          <p:cNvPr id="12" name="Content Placeholder 2"/>
          <p:cNvSpPr>
            <a:spLocks noGrp="1"/>
          </p:cNvSpPr>
          <p:nvPr>
            <p:ph idx="12"/>
          </p:nvPr>
        </p:nvSpPr>
        <p:spPr>
          <a:xfrm>
            <a:off x="960173" y="1219200"/>
            <a:ext cx="10544404" cy="4412673"/>
          </a:xfrm>
        </p:spPr>
        <p:txBody>
          <a:bodyPr/>
          <a:lstStyle/>
          <a:p>
            <a:pPr marL="432008" indent="-432008">
              <a:buFont typeface="+mj-lt"/>
              <a:buAutoNum type="arabicPeriod"/>
            </a:pPr>
            <a:r>
              <a:rPr lang="en-US" dirty="0">
                <a:solidFill>
                  <a:srgbClr val="00B0F0"/>
                </a:solidFill>
              </a:rPr>
              <a:t>Group</a:t>
            </a:r>
            <a:r>
              <a:rPr lang="en-US" dirty="0"/>
              <a:t> of 2+ </a:t>
            </a:r>
            <a:r>
              <a:rPr lang="en-US" dirty="0">
                <a:solidFill>
                  <a:srgbClr val="00B0F0"/>
                </a:solidFill>
              </a:rPr>
              <a:t>constituents</a:t>
            </a:r>
            <a:r>
              <a:rPr lang="en-US" dirty="0"/>
              <a:t>, often </a:t>
            </a:r>
            <a:r>
              <a:rPr lang="en-US" dirty="0">
                <a:solidFill>
                  <a:srgbClr val="00B0F0"/>
                </a:solidFill>
              </a:rPr>
              <a:t>homogeneous</a:t>
            </a:r>
          </a:p>
          <a:p>
            <a:pPr marL="432008" indent="-432008">
              <a:buFont typeface="+mj-lt"/>
              <a:buAutoNum type="arabicPeriod"/>
            </a:pPr>
            <a:r>
              <a:rPr lang="en-US" dirty="0"/>
              <a:t>Physically distributed </a:t>
            </a:r>
            <a:r>
              <a:rPr lang="en-US" dirty="0">
                <a:sym typeface="Wingdings" panose="05000000000000000000" pitchFamily="2" charset="2"/>
              </a:rPr>
              <a:t> </a:t>
            </a:r>
            <a:r>
              <a:rPr lang="en-US" dirty="0">
                <a:solidFill>
                  <a:srgbClr val="00B0F0"/>
                </a:solidFill>
                <a:sym typeface="Wingdings" panose="05000000000000000000" pitchFamily="2" charset="2"/>
              </a:rPr>
              <a:t>network</a:t>
            </a:r>
            <a:r>
              <a:rPr lang="en-US" dirty="0">
                <a:sym typeface="Wingdings" panose="05000000000000000000" pitchFamily="2" charset="2"/>
              </a:rPr>
              <a:t> to communicate</a:t>
            </a:r>
            <a:endParaRPr lang="en-US" dirty="0"/>
          </a:p>
          <a:p>
            <a:pPr marL="432008" indent="-432008">
              <a:buFont typeface="+mj-lt"/>
              <a:buAutoNum type="arabicPeriod"/>
            </a:pPr>
            <a:r>
              <a:rPr lang="en-US" dirty="0"/>
              <a:t>Constituents </a:t>
            </a:r>
            <a:r>
              <a:rPr lang="en-US" dirty="0">
                <a:solidFill>
                  <a:srgbClr val="00B0F0"/>
                </a:solidFill>
              </a:rPr>
              <a:t>orchestrate</a:t>
            </a:r>
            <a:r>
              <a:rPr lang="en-US" dirty="0"/>
              <a:t> their actions, may be </a:t>
            </a:r>
            <a:r>
              <a:rPr lang="en-US" dirty="0">
                <a:solidFill>
                  <a:srgbClr val="00B0F0"/>
                </a:solidFill>
              </a:rPr>
              <a:t>autonomous</a:t>
            </a:r>
            <a:endParaRPr lang="en-US" dirty="0"/>
          </a:p>
          <a:p>
            <a:pPr marL="432008" indent="-432008">
              <a:buFont typeface="+mj-lt"/>
              <a:buAutoNum type="arabicPeriod"/>
            </a:pPr>
            <a:r>
              <a:rPr lang="en-US" dirty="0"/>
              <a:t>System </a:t>
            </a:r>
            <a:r>
              <a:rPr lang="en-US" dirty="0">
                <a:solidFill>
                  <a:srgbClr val="00B0F0"/>
                </a:solidFill>
              </a:rPr>
              <a:t>structure</a:t>
            </a:r>
            <a:r>
              <a:rPr lang="en-US" dirty="0"/>
              <a:t> and </a:t>
            </a:r>
            <a:r>
              <a:rPr lang="en-US" dirty="0">
                <a:solidFill>
                  <a:srgbClr val="00B0F0"/>
                </a:solidFill>
              </a:rPr>
              <a:t>organization</a:t>
            </a:r>
            <a:r>
              <a:rPr lang="en-US" dirty="0"/>
              <a:t> ensure responsibility</a:t>
            </a:r>
          </a:p>
          <a:p>
            <a:pPr marL="832058" lvl="1" indent="-432008">
              <a:buFont typeface="+mj-lt"/>
              <a:buAutoNum type="arabicPeriod"/>
            </a:pPr>
            <a:r>
              <a:rPr lang="en-US" dirty="0"/>
              <a:t>Completing functions or services</a:t>
            </a:r>
          </a:p>
          <a:p>
            <a:pPr marL="832058" lvl="1" indent="-432008">
              <a:buFont typeface="+mj-lt"/>
              <a:buAutoNum type="arabicPeriod"/>
            </a:pPr>
            <a:r>
              <a:rPr lang="en-US" dirty="0"/>
              <a:t>Providing desirable non-functional properties</a:t>
            </a:r>
          </a:p>
          <a:p>
            <a:pPr marL="832058" lvl="1" indent="-432008">
              <a:buFont typeface="+mj-lt"/>
              <a:buAutoNum type="arabicPeriod"/>
            </a:pPr>
            <a:r>
              <a:rPr lang="en-US" dirty="0"/>
              <a:t>Possibly subject to Service Level Agreements / Objectives</a:t>
            </a:r>
          </a:p>
          <a:p>
            <a:pPr marL="432008" indent="-432008">
              <a:buFont typeface="+mj-lt"/>
              <a:buAutoNum type="arabicPeriod"/>
            </a:pPr>
            <a:r>
              <a:rPr lang="en-US" dirty="0"/>
              <a:t>Long and short-term </a:t>
            </a:r>
            <a:r>
              <a:rPr lang="en-US" dirty="0">
                <a:solidFill>
                  <a:srgbClr val="00B0F0"/>
                </a:solidFill>
              </a:rPr>
              <a:t>dynamics</a:t>
            </a:r>
            <a:r>
              <a:rPr lang="en-US" dirty="0"/>
              <a:t> occur in the system</a:t>
            </a:r>
          </a:p>
        </p:txBody>
      </p:sp>
    </p:spTree>
    <p:extLst>
      <p:ext uri="{BB962C8B-B14F-4D97-AF65-F5344CB8AC3E}">
        <p14:creationId xmlns:p14="http://schemas.microsoft.com/office/powerpoint/2010/main" val="392495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c74048d140_0_21"/>
          <p:cNvSpPr txBox="1">
            <a:spLocks noGrp="1"/>
          </p:cNvSpPr>
          <p:nvPr>
            <p:ph type="title"/>
          </p:nvPr>
        </p:nvSpPr>
        <p:spPr>
          <a:xfrm>
            <a:off x="792903" y="273007"/>
            <a:ext cx="9936243" cy="1252664"/>
          </a:xfrm>
          <a:prstGeom prst="rect">
            <a:avLst/>
          </a:prstGeom>
        </p:spPr>
        <p:txBody>
          <a:bodyPr spcFirstLastPara="1" wrap="square" lIns="86388" tIns="43182" rIns="86388" bIns="43182" anchor="ctr" anchorCtr="0">
            <a:normAutofit/>
          </a:bodyPr>
          <a:lstStyle/>
          <a:p>
            <a:r>
              <a:rPr lang="en-US" dirty="0"/>
              <a:t>Model for Video Conferencing Systems</a:t>
            </a:r>
            <a:endParaRPr dirty="0"/>
          </a:p>
        </p:txBody>
      </p:sp>
      <p:sp>
        <p:nvSpPr>
          <p:cNvPr id="129" name="Google Shape;129;gc74048d140_0_21"/>
          <p:cNvSpPr txBox="1">
            <a:spLocks noGrp="1"/>
          </p:cNvSpPr>
          <p:nvPr>
            <p:ph type="sldNum" idx="12"/>
          </p:nvPr>
        </p:nvSpPr>
        <p:spPr>
          <a:xfrm>
            <a:off x="9930605" y="6032343"/>
            <a:ext cx="798541" cy="344986"/>
          </a:xfrm>
          <a:prstGeom prst="rect">
            <a:avLst/>
          </a:prstGeom>
        </p:spPr>
        <p:txBody>
          <a:bodyPr spcFirstLastPara="1" wrap="square" lIns="86388" tIns="43182" rIns="86388" bIns="43182" anchor="ctr" anchorCtr="0">
            <a:noAutofit/>
          </a:bodyPr>
          <a:lstStyle/>
          <a:p>
            <a:pPr marL="0" marR="0" lvl="0" indent="0" algn="r" defTabSz="914400" rtl="0" eaLnBrk="1" fontAlgn="base" latinLnBrk="0" hangingPunct="1">
              <a:lnSpc>
                <a:spcPct val="100000"/>
              </a:lnSpc>
              <a:spcBef>
                <a:spcPts val="0"/>
              </a:spcBef>
              <a:spcAft>
                <a:spcPts val="0"/>
              </a:spcAft>
              <a:buClr>
                <a:srgbClr val="000000"/>
              </a:buClr>
              <a:buSzTx/>
              <a:buFontTx/>
              <a:buNone/>
              <a:tabLst/>
              <a:defRPr/>
            </a:pPr>
            <a:fld id="{00000000-1234-1234-1234-123412341234}" type="slidenum">
              <a:rPr kumimoji="0" lang="en-US" sz="1134" b="0" i="0" u="none" strike="noStrike" kern="1200" cap="none" spc="0" normalizeH="0" baseline="0" noProof="0">
                <a:ln>
                  <a:noFill/>
                </a:ln>
                <a:solidFill>
                  <a:srgbClr val="FFFFFF"/>
                </a:solidFill>
                <a:effectLst/>
                <a:uLnTx/>
                <a:uFillTx/>
                <a:latin typeface="Calibri"/>
                <a:cs typeface="Calibri"/>
                <a:sym typeface="Calibri"/>
              </a:rPr>
              <a:pPr marL="0" marR="0" lvl="0" indent="0" algn="r" defTabSz="914400" rtl="0" eaLnBrk="1" fontAlgn="base" latinLnBrk="0" hangingPunct="1">
                <a:lnSpc>
                  <a:spcPct val="100000"/>
                </a:lnSpc>
                <a:spcBef>
                  <a:spcPts val="0"/>
                </a:spcBef>
                <a:spcAft>
                  <a:spcPts val="0"/>
                </a:spcAft>
                <a:buClr>
                  <a:srgbClr val="000000"/>
                </a:buClr>
                <a:buSzTx/>
                <a:buFontTx/>
                <a:buNone/>
                <a:tabLst/>
                <a:defRPr/>
              </a:pPr>
              <a:t>41</a:t>
            </a:fld>
            <a:endParaRPr kumimoji="0" sz="1134" b="0" i="0" u="none" strike="noStrike" kern="1200" cap="none" spc="0" normalizeH="0" baseline="0" noProof="0">
              <a:ln>
                <a:noFill/>
              </a:ln>
              <a:solidFill>
                <a:srgbClr val="FFFFFF"/>
              </a:solidFill>
              <a:effectLst/>
              <a:uLnTx/>
              <a:uFillTx/>
              <a:latin typeface="Calibri"/>
              <a:cs typeface="Calibri"/>
              <a:sym typeface="Calibri"/>
            </a:endParaRPr>
          </a:p>
        </p:txBody>
      </p:sp>
      <p:pic>
        <p:nvPicPr>
          <p:cNvPr id="130" name="Google Shape;130;gc74048d140_0_21"/>
          <p:cNvPicPr preferRelativeResize="0"/>
          <p:nvPr/>
        </p:nvPicPr>
        <p:blipFill>
          <a:blip r:embed="rId3">
            <a:alphaModFix/>
          </a:blip>
          <a:stretch>
            <a:fillRect/>
          </a:stretch>
        </p:blipFill>
        <p:spPr>
          <a:xfrm>
            <a:off x="1379502" y="1305437"/>
            <a:ext cx="8424465" cy="4594494"/>
          </a:xfrm>
          <a:prstGeom prst="rect">
            <a:avLst/>
          </a:prstGeom>
          <a:noFill/>
          <a:ln>
            <a:noFill/>
          </a:ln>
        </p:spPr>
      </p:pic>
      <p:sp>
        <p:nvSpPr>
          <p:cNvPr id="2" name="Google Shape;855;p125">
            <a:extLst>
              <a:ext uri="{FF2B5EF4-FFF2-40B4-BE49-F238E27FC236}">
                <a16:creationId xmlns:a16="http://schemas.microsoft.com/office/drawing/2014/main" id="{0123ECFE-1B8F-490E-233C-4DBC5CFFD47E}"/>
              </a:ext>
            </a:extLst>
          </p:cNvPr>
          <p:cNvSpPr txBox="1"/>
          <p:nvPr/>
        </p:nvSpPr>
        <p:spPr>
          <a:xfrm>
            <a:off x="5355246" y="5947702"/>
            <a:ext cx="4989445" cy="64667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701"/>
              <a:buFont typeface="Arial"/>
              <a:buNone/>
              <a:tabLst/>
              <a:defRPr/>
            </a:pPr>
            <a:r>
              <a:rPr kumimoji="0" lang="en-US" sz="1201" b="0" i="0" u="none" strike="noStrike" kern="0" cap="none" spc="0" normalizeH="0" baseline="0" noProof="0" dirty="0" err="1">
                <a:ln>
                  <a:noFill/>
                </a:ln>
                <a:solidFill>
                  <a:srgbClr val="000000"/>
                </a:solidFill>
                <a:effectLst/>
                <a:uLnTx/>
                <a:uFillTx/>
                <a:latin typeface="Red Hat Display"/>
                <a:ea typeface="Red Hat Display"/>
                <a:cs typeface="Red Hat Display"/>
                <a:sym typeface="Red Hat Display"/>
              </a:rPr>
              <a:t>Cuijpers</a:t>
            </a:r>
            <a:r>
              <a:rPr kumimoji="0" lang="en-US" sz="1201" b="0" i="0" u="none" strike="noStrike" kern="0" cap="none" spc="0" normalizeH="0" baseline="0" noProof="0" dirty="0">
                <a:ln>
                  <a:noFill/>
                </a:ln>
                <a:solidFill>
                  <a:srgbClr val="000000"/>
                </a:solidFill>
                <a:effectLst/>
                <a:uLnTx/>
                <a:uFillTx/>
                <a:latin typeface="Red Hat Display"/>
                <a:ea typeface="Red Hat Display"/>
                <a:cs typeface="Red Hat Display"/>
                <a:sym typeface="Red Hat Display"/>
              </a:rPr>
              <a:t>, </a:t>
            </a:r>
            <a:r>
              <a:rPr kumimoji="0" lang="en-US" sz="1201" b="0" i="0" u="none" strike="noStrike" kern="0" cap="none" spc="0" normalizeH="0" baseline="0" noProof="0" dirty="0" err="1">
                <a:ln>
                  <a:noFill/>
                </a:ln>
                <a:solidFill>
                  <a:srgbClr val="000000"/>
                </a:solidFill>
                <a:effectLst/>
                <a:uLnTx/>
                <a:uFillTx/>
                <a:latin typeface="Red Hat Display"/>
                <a:ea typeface="Red Hat Display"/>
                <a:cs typeface="Red Hat Display"/>
                <a:sym typeface="Red Hat Display"/>
              </a:rPr>
              <a:t>Elsendoorn</a:t>
            </a:r>
            <a:r>
              <a:rPr kumimoji="0" lang="en-US" sz="1201" b="0" i="0" u="none" strike="noStrike" kern="0" cap="none" spc="0" normalizeH="0" baseline="0" noProof="0" dirty="0">
                <a:ln>
                  <a:noFill/>
                </a:ln>
                <a:solidFill>
                  <a:srgbClr val="000000"/>
                </a:solidFill>
                <a:effectLst/>
                <a:uLnTx/>
                <a:uFillTx/>
                <a:latin typeface="Red Hat Display"/>
                <a:ea typeface="Red Hat Display"/>
                <a:cs typeface="Red Hat Display"/>
                <a:sym typeface="Red Hat Display"/>
              </a:rPr>
              <a:t>, </a:t>
            </a:r>
            <a:r>
              <a:rPr kumimoji="0" lang="en-US" sz="1201" b="0" i="0" u="none" strike="noStrike" kern="0" cap="none" spc="0" normalizeH="0" baseline="0" noProof="0" dirty="0" err="1">
                <a:ln>
                  <a:noFill/>
                </a:ln>
                <a:solidFill>
                  <a:srgbClr val="000000"/>
                </a:solidFill>
                <a:effectLst/>
                <a:uLnTx/>
                <a:uFillTx/>
                <a:latin typeface="Red Hat Display"/>
                <a:ea typeface="Red Hat Display"/>
                <a:cs typeface="Red Hat Display"/>
                <a:sym typeface="Red Hat Display"/>
              </a:rPr>
              <a:t>Tjon-Joek-Tjien</a:t>
            </a:r>
            <a:r>
              <a:rPr kumimoji="0" lang="en-US" sz="1201" b="0" i="0" u="none" strike="noStrike" kern="0" cap="none" spc="0" normalizeH="0" baseline="0" noProof="0" dirty="0">
                <a:ln>
                  <a:noFill/>
                </a:ln>
                <a:solidFill>
                  <a:srgbClr val="000000"/>
                </a:solidFill>
                <a:effectLst/>
                <a:uLnTx/>
                <a:uFillTx/>
                <a:latin typeface="Red Hat Display"/>
                <a:ea typeface="Red Hat Display"/>
                <a:cs typeface="Red Hat Display"/>
                <a:sym typeface="Red Hat Display"/>
              </a:rPr>
              <a:t>, </a:t>
            </a:r>
            <a:r>
              <a:rPr kumimoji="0" lang="en-US" sz="1201" b="0" i="0" u="none" strike="noStrike" kern="0" cap="none" spc="0" normalizeH="0" baseline="0" noProof="0" dirty="0" err="1">
                <a:ln>
                  <a:noFill/>
                </a:ln>
                <a:solidFill>
                  <a:srgbClr val="000000"/>
                </a:solidFill>
                <a:effectLst/>
                <a:uLnTx/>
                <a:uFillTx/>
                <a:latin typeface="Red Hat Display"/>
                <a:ea typeface="Red Hat Display"/>
                <a:cs typeface="Red Hat Display"/>
                <a:sym typeface="Red Hat Display"/>
              </a:rPr>
              <a:t>Iesari</a:t>
            </a:r>
            <a:r>
              <a:rPr kumimoji="0" lang="en-US" sz="1201" b="0" i="0" u="none" strike="noStrike" kern="0" cap="none" spc="0" normalizeH="0" baseline="0" noProof="0" dirty="0">
                <a:ln>
                  <a:noFill/>
                </a:ln>
                <a:solidFill>
                  <a:srgbClr val="000000"/>
                </a:solidFill>
                <a:effectLst/>
                <a:uLnTx/>
                <a:uFillTx/>
                <a:latin typeface="Red Hat Display"/>
                <a:ea typeface="Red Hat Display"/>
                <a:cs typeface="Red Hat Display"/>
                <a:sym typeface="Red Hat Display"/>
              </a:rPr>
              <a:t>, </a:t>
            </a:r>
            <a:r>
              <a:rPr kumimoji="0" lang="en-US" sz="1201" b="0" i="0" u="none" strike="noStrike" kern="0" cap="none" spc="0" normalizeH="0" baseline="0" noProof="0" dirty="0" err="1">
                <a:ln>
                  <a:noFill/>
                </a:ln>
                <a:solidFill>
                  <a:srgbClr val="000000"/>
                </a:solidFill>
                <a:effectLst/>
                <a:uLnTx/>
                <a:uFillTx/>
                <a:latin typeface="Red Hat Display"/>
                <a:ea typeface="Red Hat Display"/>
                <a:cs typeface="Red Hat Display"/>
                <a:sym typeface="Red Hat Display"/>
              </a:rPr>
              <a:t>Casenove</a:t>
            </a:r>
            <a:r>
              <a:rPr kumimoji="0" lang="en-US" sz="1201" b="0" i="0" u="none" strike="noStrike" kern="0" cap="none" spc="0" normalizeH="0" baseline="0" noProof="0" dirty="0">
                <a:ln>
                  <a:noFill/>
                </a:ln>
                <a:solidFill>
                  <a:srgbClr val="000000"/>
                </a:solidFill>
                <a:effectLst/>
                <a:uLnTx/>
                <a:uFillTx/>
                <a:latin typeface="Red Hat Display"/>
                <a:ea typeface="Red Hat Display"/>
                <a:cs typeface="Red Hat Display"/>
                <a:sym typeface="Red Hat Display"/>
              </a:rPr>
              <a:t>, </a:t>
            </a:r>
            <a:r>
              <a:rPr kumimoji="0" lang="en-US" sz="1201" b="0" i="0" u="none" strike="noStrike" kern="0" cap="none" spc="0" normalizeH="0" baseline="0" noProof="0" dirty="0" err="1">
                <a:ln>
                  <a:noFill/>
                </a:ln>
                <a:solidFill>
                  <a:srgbClr val="000000"/>
                </a:solidFill>
                <a:effectLst/>
                <a:uLnTx/>
                <a:uFillTx/>
                <a:latin typeface="Red Hat Display"/>
                <a:ea typeface="Red Hat Display"/>
                <a:cs typeface="Red Hat Display"/>
                <a:sym typeface="Red Hat Display"/>
              </a:rPr>
              <a:t>Donkervliet</a:t>
            </a:r>
            <a:r>
              <a:rPr kumimoji="0" lang="en-US" sz="1201" b="0" i="0" u="none" strike="noStrike" kern="0" cap="none" spc="0" normalizeH="0" baseline="0" noProof="0" dirty="0">
                <a:ln>
                  <a:noFill/>
                </a:ln>
                <a:solidFill>
                  <a:srgbClr val="000000"/>
                </a:solidFill>
                <a:effectLst/>
                <a:uLnTx/>
                <a:uFillTx/>
                <a:latin typeface="Red Hat Display"/>
                <a:ea typeface="Red Hat Display"/>
                <a:cs typeface="Red Hat Display"/>
                <a:sym typeface="Red Hat Display"/>
              </a:rPr>
              <a:t>, Iosup (2021) </a:t>
            </a:r>
            <a:r>
              <a:rPr kumimoji="0" lang="en-US" sz="1201" b="0" i="0" u="none" strike="noStrike" kern="0" cap="none" spc="0" normalizeH="0" baseline="0" noProof="0" dirty="0">
                <a:ln>
                  <a:noFill/>
                </a:ln>
                <a:solidFill>
                  <a:srgbClr val="000000"/>
                </a:solidFill>
                <a:effectLst/>
                <a:uLnTx/>
                <a:uFillTx/>
                <a:latin typeface="Red Hat Display"/>
                <a:ea typeface="Red Hat Display"/>
                <a:cs typeface="Red Hat Display"/>
                <a:sym typeface="Red Hat Display"/>
                <a:hlinkClick r:id="rId4"/>
              </a:rPr>
              <a:t>An Empirical Evaluation of Video Conferencing Systems Used in Industry, Academia, and Entertainment</a:t>
            </a:r>
            <a:r>
              <a:rPr kumimoji="0" lang="en-US" sz="1201" b="0" i="0" u="none" strike="noStrike" kern="0" cap="none" spc="0" normalizeH="0" baseline="0" noProof="0" dirty="0">
                <a:ln>
                  <a:noFill/>
                </a:ln>
                <a:solidFill>
                  <a:srgbClr val="000000"/>
                </a:solidFill>
                <a:effectLst/>
                <a:uLnTx/>
                <a:uFillTx/>
                <a:latin typeface="Red Hat Display"/>
                <a:ea typeface="Red Hat Display"/>
                <a:cs typeface="Red Hat Display"/>
                <a:sym typeface="Red Hat Display"/>
              </a:rPr>
              <a:t>. ICPEW 2021.</a:t>
            </a:r>
          </a:p>
        </p:txBody>
      </p:sp>
      <p:sp>
        <p:nvSpPr>
          <p:cNvPr id="3" name="Google Shape;1117;p122">
            <a:extLst>
              <a:ext uri="{FF2B5EF4-FFF2-40B4-BE49-F238E27FC236}">
                <a16:creationId xmlns:a16="http://schemas.microsoft.com/office/drawing/2014/main" id="{D75A1113-8350-154E-AB9D-62156DA5764B}"/>
              </a:ext>
            </a:extLst>
          </p:cNvPr>
          <p:cNvSpPr/>
          <p:nvPr/>
        </p:nvSpPr>
        <p:spPr>
          <a:xfrm>
            <a:off x="1" y="0"/>
            <a:ext cx="11522074" cy="725690"/>
          </a:xfrm>
          <a:prstGeom prst="rect">
            <a:avLst/>
          </a:prstGeom>
          <a:solidFill>
            <a:srgbClr val="7030A0"/>
          </a:solidFill>
          <a:ln w="10775" cap="flat" cmpd="sng">
            <a:solidFill>
              <a:srgbClr val="5B6E7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600" b="1" i="0" u="none" strike="noStrike" cap="none" dirty="0">
                <a:solidFill>
                  <a:schemeClr val="lt1"/>
                </a:solidFill>
                <a:latin typeface="Arial"/>
                <a:ea typeface="Arial"/>
                <a:cs typeface="Arial"/>
                <a:sym typeface="Arial"/>
              </a:rPr>
              <a:t>Continuum matched by distributed system models?</a:t>
            </a:r>
            <a:endParaRPr sz="36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1"/>
          <p:cNvSpPr/>
          <p:nvPr/>
        </p:nvSpPr>
        <p:spPr>
          <a:xfrm>
            <a:off x="0" y="0"/>
            <a:ext cx="11522075" cy="6515400"/>
          </a:xfrm>
          <a:prstGeom prst="rect">
            <a:avLst/>
          </a:prstGeom>
          <a:solidFill>
            <a:srgbClr val="0089CF">
              <a:alpha val="89410"/>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1"/>
          <p:cNvSpPr txBox="1"/>
          <p:nvPr/>
        </p:nvSpPr>
        <p:spPr>
          <a:xfrm>
            <a:off x="1944049" y="0"/>
            <a:ext cx="9578025" cy="65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800" dirty="0">
                <a:solidFill>
                  <a:srgbClr val="FFFFFF"/>
                </a:solidFill>
              </a:rPr>
              <a:t>Distributed Ecosystems</a:t>
            </a:r>
            <a:br>
              <a:rPr lang="en-US" sz="8800" dirty="0">
                <a:solidFill>
                  <a:srgbClr val="FFFFFF"/>
                </a:solidFill>
              </a:rPr>
            </a:br>
            <a:r>
              <a:rPr lang="en-US" sz="8800" dirty="0">
                <a:solidFill>
                  <a:srgbClr val="FFFFFF"/>
                </a:solidFill>
              </a:rPr>
              <a:t>(in the Continuum)</a:t>
            </a:r>
            <a:endParaRPr sz="7200" dirty="0">
              <a:solidFill>
                <a:srgbClr val="FFFFFF"/>
              </a:solidFill>
            </a:endParaRPr>
          </a:p>
        </p:txBody>
      </p:sp>
      <p:pic>
        <p:nvPicPr>
          <p:cNvPr id="4" name="Picture 3">
            <a:extLst>
              <a:ext uri="{FF2B5EF4-FFF2-40B4-BE49-F238E27FC236}">
                <a16:creationId xmlns:a16="http://schemas.microsoft.com/office/drawing/2014/main" id="{1C269881-0036-E142-BFB5-195DA0B7B7B9}"/>
              </a:ext>
            </a:extLst>
          </p:cNvPr>
          <p:cNvPicPr>
            <a:picLocks noChangeAspect="1"/>
          </p:cNvPicPr>
          <p:nvPr/>
        </p:nvPicPr>
        <p:blipFill>
          <a:blip r:embed="rId3"/>
          <a:stretch>
            <a:fillRect/>
          </a:stretch>
        </p:blipFill>
        <p:spPr>
          <a:xfrm>
            <a:off x="242925" y="1305536"/>
            <a:ext cx="1777495" cy="2369994"/>
          </a:xfrm>
          <a:prstGeom prst="rect">
            <a:avLst/>
          </a:prstGeom>
        </p:spPr>
      </p:pic>
      <p:sp>
        <p:nvSpPr>
          <p:cNvPr id="2" name="Google Shape;791;p123">
            <a:extLst>
              <a:ext uri="{FF2B5EF4-FFF2-40B4-BE49-F238E27FC236}">
                <a16:creationId xmlns:a16="http://schemas.microsoft.com/office/drawing/2014/main" id="{F3DD5B10-7CFF-C52A-47EE-B5BB67D9E2D7}"/>
              </a:ext>
            </a:extLst>
          </p:cNvPr>
          <p:cNvSpPr/>
          <p:nvPr/>
        </p:nvSpPr>
        <p:spPr>
          <a:xfrm>
            <a:off x="242925" y="4981066"/>
            <a:ext cx="1498263" cy="1203900"/>
          </a:xfrm>
          <a:prstGeom prst="rect">
            <a:avLst/>
          </a:prstGeom>
          <a:solidFill>
            <a:srgbClr val="FF2F92"/>
          </a:solidFill>
          <a:ln>
            <a:noFill/>
          </a:ln>
        </p:spPr>
        <p:txBody>
          <a:bodyPr spcFirstLastPara="1" wrap="square" lIns="91425" tIns="45700" rIns="91425" bIns="45700" anchor="ctr" anchorCtr="0">
            <a:noAutofit/>
          </a:bodyPr>
          <a:lstStyle/>
          <a:p>
            <a:pPr algn="ctr">
              <a:buSzPts val="9600"/>
            </a:pPr>
            <a:r>
              <a:rPr lang="en-US" sz="9600" dirty="0">
                <a:solidFill>
                  <a:schemeClr val="lt1"/>
                </a:solidFill>
                <a:latin typeface="Helvetica Neue"/>
                <a:ea typeface="Helvetica Neue"/>
                <a:cs typeface="Helvetica Neue"/>
                <a:sym typeface="Helvetica Neue"/>
              </a:rPr>
              <a:t>4</a:t>
            </a:r>
            <a:r>
              <a:rPr lang="en-US" sz="4400" dirty="0">
                <a:solidFill>
                  <a:schemeClr val="lt1"/>
                </a:solidFill>
                <a:latin typeface="Helvetica Neue"/>
                <a:ea typeface="Helvetica Neue"/>
                <a:cs typeface="Helvetica Neue"/>
                <a:sym typeface="Helvetica Neue"/>
              </a:rPr>
              <a:t>.2</a:t>
            </a:r>
            <a:endParaRPr sz="4400" dirty="0"/>
          </a:p>
        </p:txBody>
      </p:sp>
    </p:spTree>
    <p:extLst>
      <p:ext uri="{BB962C8B-B14F-4D97-AF65-F5344CB8AC3E}">
        <p14:creationId xmlns:p14="http://schemas.microsoft.com/office/powerpoint/2010/main" val="3648150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73" y="29916"/>
            <a:ext cx="10544404" cy="1080029"/>
          </a:xfrm>
        </p:spPr>
        <p:txBody>
          <a:bodyPr/>
          <a:lstStyle/>
          <a:p>
            <a:r>
              <a:rPr lang="en-US" dirty="0"/>
              <a:t>What is a Distributed </a:t>
            </a:r>
            <a:r>
              <a:rPr lang="en-US" dirty="0">
                <a:solidFill>
                  <a:srgbClr val="002060"/>
                </a:solidFill>
              </a:rPr>
              <a:t>Eco</a:t>
            </a:r>
            <a:r>
              <a:rPr lang="en-US" dirty="0"/>
              <a:t>system?</a:t>
            </a:r>
            <a:br>
              <a:rPr lang="en-US" dirty="0"/>
            </a:br>
            <a:r>
              <a:rPr lang="en-US" dirty="0"/>
              <a:t>Our definition</a:t>
            </a:r>
          </a:p>
        </p:txBody>
      </p:sp>
      <p:sp>
        <p:nvSpPr>
          <p:cNvPr id="9" name="Rectangle 63"/>
          <p:cNvSpPr>
            <a:spLocks noGrp="1" noChangeArrowheads="1"/>
          </p:cNvSpPr>
          <p:nvPr>
            <p:ph type="sldNum" sz="quarter" idx="11"/>
          </p:nvPr>
        </p:nvSpPr>
        <p:spPr>
          <a:xfrm flipH="1">
            <a:off x="10933967" y="6048375"/>
            <a:ext cx="570607" cy="431799"/>
          </a:xfrm>
          <a:prstGeom prst="rect">
            <a:avLst/>
          </a:prstGeom>
        </p:spPr>
        <p:txBody>
          <a:bodyPr/>
          <a:lstStyle>
            <a:lvl1pPr>
              <a:defRPr>
                <a:solidFill>
                  <a:srgbClr val="00B0F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E47F-E858-403F-B9EE-7AB93B0E77C8}" type="slidenum">
              <a:rPr kumimoji="0" lang="en-US" sz="1800" b="0" i="0" u="none" strike="noStrike" kern="1200" cap="none" spc="0" normalizeH="0" baseline="0" noProof="0" smtClean="0">
                <a:ln>
                  <a:noFill/>
                </a:ln>
                <a:solidFill>
                  <a:srgbClr val="00B0F0"/>
                </a:solidFill>
                <a:effectLst/>
                <a:uLnTx/>
                <a:uFillTx/>
                <a:latin typeface="Arial" pitchFamily="34" charset="0"/>
                <a:ea typeface="ＭＳ Ｐゴシック"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43</a:t>
            </a:fld>
            <a:endParaRPr kumimoji="0" lang="en-US" sz="1800" b="0"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endParaRPr>
          </a:p>
        </p:txBody>
      </p:sp>
      <p:sp>
        <p:nvSpPr>
          <p:cNvPr id="11" name="Rectangle 17"/>
          <p:cNvSpPr>
            <a:spLocks noChangeArrowheads="1"/>
          </p:cNvSpPr>
          <p:nvPr/>
        </p:nvSpPr>
        <p:spPr bwMode="auto">
          <a:xfrm>
            <a:off x="1780988" y="6105773"/>
            <a:ext cx="8145929" cy="330901"/>
          </a:xfrm>
          <a:prstGeom prst="rect">
            <a:avLst/>
          </a:prstGeom>
          <a:solidFill>
            <a:schemeClr val="bg1"/>
          </a:solidFill>
          <a:ln w="9525">
            <a:solidFill>
              <a:schemeClr val="tx1"/>
            </a:solidFill>
            <a:miter lim="800000"/>
            <a:headEnd/>
            <a:tailEnd/>
          </a:ln>
        </p:spPr>
        <p:txBody>
          <a:bodyPr lIns="0" rIns="0"/>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 typeface="Times" panose="02020603050405020304" pitchFamily="18" charset="0"/>
              <a:buNone/>
              <a:tabLst/>
              <a:defRPr/>
            </a:pPr>
            <a:r>
              <a:rPr kumimoji="0" lang="en-US" altLang="en-US" sz="2400" b="0" i="0" u="none" strike="noStrike" kern="1200" cap="none" spc="0" normalizeH="0" baseline="30000" noProof="0" dirty="0">
                <a:ln>
                  <a:noFill/>
                </a:ln>
                <a:solidFill>
                  <a:srgbClr val="000000"/>
                </a:solidFill>
                <a:effectLst/>
                <a:uLnTx/>
                <a:uFillTx/>
                <a:latin typeface="Lucida Console" panose="020B0609040504020204" pitchFamily="49" charset="0"/>
                <a:ea typeface="ＭＳ Ｐゴシック" pitchFamily="34" charset="-128"/>
                <a:cs typeface="+mn-cs"/>
              </a:rPr>
              <a:t> Iosup et al., Massivizing Computer Systems, ICDCS 2018. [</a:t>
            </a:r>
            <a:r>
              <a:rPr kumimoji="0" lang="en-US" altLang="en-US" sz="2400" b="0" i="0" u="none" strike="noStrike" kern="1200" cap="none" spc="0" normalizeH="0" baseline="30000" noProof="0" dirty="0">
                <a:ln>
                  <a:noFill/>
                </a:ln>
                <a:solidFill>
                  <a:srgbClr val="000000"/>
                </a:solidFill>
                <a:effectLst/>
                <a:uLnTx/>
                <a:uFillTx/>
                <a:latin typeface="Lucida Console" panose="020B0609040504020204" pitchFamily="49" charset="0"/>
                <a:ea typeface="ＭＳ Ｐゴシック" pitchFamily="34" charset="-128"/>
                <a:cs typeface="+mn-cs"/>
                <a:hlinkClick r:id="rId2"/>
              </a:rPr>
              <a:t>Online</a:t>
            </a:r>
            <a:r>
              <a:rPr kumimoji="0" lang="en-US" altLang="en-US" sz="2400" b="0" i="0" u="none" strike="noStrike" kern="1200" cap="none" spc="0" normalizeH="0" baseline="30000" noProof="0" dirty="0">
                <a:ln>
                  <a:noFill/>
                </a:ln>
                <a:solidFill>
                  <a:srgbClr val="000000"/>
                </a:solidFill>
                <a:effectLst/>
                <a:uLnTx/>
                <a:uFillTx/>
                <a:latin typeface="Lucida Console" panose="020B0609040504020204" pitchFamily="49" charset="0"/>
                <a:ea typeface="ＭＳ Ｐゴシック" pitchFamily="34" charset="-128"/>
                <a:cs typeface="+mn-cs"/>
              </a:rPr>
              <a:t>] </a:t>
            </a:r>
          </a:p>
        </p:txBody>
      </p:sp>
      <p:sp>
        <p:nvSpPr>
          <p:cNvPr id="12" name="Content Placeholder 2"/>
          <p:cNvSpPr>
            <a:spLocks noGrp="1"/>
          </p:cNvSpPr>
          <p:nvPr>
            <p:ph idx="12"/>
          </p:nvPr>
        </p:nvSpPr>
        <p:spPr>
          <a:xfrm>
            <a:off x="960173" y="1219200"/>
            <a:ext cx="10544404" cy="4412673"/>
          </a:xfrm>
        </p:spPr>
        <p:txBody>
          <a:bodyPr/>
          <a:lstStyle/>
          <a:p>
            <a:pPr marL="432008" indent="-432008">
              <a:buFont typeface="+mj-lt"/>
              <a:buAutoNum type="arabicPeriod"/>
            </a:pPr>
            <a:r>
              <a:rPr lang="en-US" dirty="0"/>
              <a:t>Set of 2+ </a:t>
            </a:r>
            <a:r>
              <a:rPr lang="en-US" dirty="0">
                <a:solidFill>
                  <a:srgbClr val="00B0F0"/>
                </a:solidFill>
              </a:rPr>
              <a:t>constituents</a:t>
            </a:r>
            <a:r>
              <a:rPr lang="en-US" dirty="0"/>
              <a:t>, often </a:t>
            </a:r>
            <a:r>
              <a:rPr lang="en-US" dirty="0">
                <a:solidFill>
                  <a:srgbClr val="00B0F0"/>
                </a:solidFill>
              </a:rPr>
              <a:t>heterogeneous</a:t>
            </a:r>
          </a:p>
          <a:p>
            <a:pPr marL="432008" indent="-432008">
              <a:buFont typeface="+mj-lt"/>
              <a:buAutoNum type="arabicPeriod"/>
            </a:pPr>
            <a:r>
              <a:rPr lang="en-US" dirty="0"/>
              <a:t>Each constituent is a system or an ecosystem (</a:t>
            </a:r>
            <a:r>
              <a:rPr lang="en-US" dirty="0">
                <a:solidFill>
                  <a:srgbClr val="00B0F0"/>
                </a:solidFill>
              </a:rPr>
              <a:t>recursively</a:t>
            </a:r>
            <a:r>
              <a:rPr lang="en-US" dirty="0"/>
              <a:t>)</a:t>
            </a:r>
          </a:p>
          <a:p>
            <a:pPr marL="432008" indent="-432008">
              <a:buFont typeface="+mj-lt"/>
              <a:buAutoNum type="arabicPeriod"/>
            </a:pPr>
            <a:r>
              <a:rPr lang="en-US" dirty="0"/>
              <a:t>Constituents are </a:t>
            </a:r>
            <a:r>
              <a:rPr lang="en-US" dirty="0">
                <a:solidFill>
                  <a:srgbClr val="00B0F0"/>
                </a:solidFill>
              </a:rPr>
              <a:t>autonomous</a:t>
            </a:r>
            <a:r>
              <a:rPr lang="en-US" dirty="0"/>
              <a:t>, cooperative or in competition</a:t>
            </a:r>
          </a:p>
          <a:p>
            <a:pPr marL="432008" indent="-432008">
              <a:buFont typeface="+mj-lt"/>
              <a:buAutoNum type="arabicPeriod"/>
            </a:pPr>
            <a:r>
              <a:rPr lang="en-US" dirty="0"/>
              <a:t>Ecosystem </a:t>
            </a:r>
            <a:r>
              <a:rPr lang="en-US" dirty="0">
                <a:solidFill>
                  <a:srgbClr val="00B0F0"/>
                </a:solidFill>
              </a:rPr>
              <a:t>structure</a:t>
            </a:r>
            <a:r>
              <a:rPr lang="en-US" dirty="0"/>
              <a:t> and </a:t>
            </a:r>
            <a:r>
              <a:rPr lang="en-US" dirty="0">
                <a:solidFill>
                  <a:srgbClr val="00B0F0"/>
                </a:solidFill>
              </a:rPr>
              <a:t>organization</a:t>
            </a:r>
            <a:r>
              <a:rPr lang="en-US" dirty="0"/>
              <a:t> ensure responsibility</a:t>
            </a:r>
          </a:p>
          <a:p>
            <a:pPr marL="832058" lvl="1" indent="-432008">
              <a:buFont typeface="+mj-lt"/>
              <a:buAutoNum type="arabicPeriod"/>
            </a:pPr>
            <a:r>
              <a:rPr lang="en-US" dirty="0"/>
              <a:t>Completing functions</a:t>
            </a:r>
          </a:p>
          <a:p>
            <a:pPr marL="832058" lvl="1" indent="-432008">
              <a:buFont typeface="+mj-lt"/>
              <a:buAutoNum type="arabicPeriod"/>
            </a:pPr>
            <a:r>
              <a:rPr lang="en-US" dirty="0"/>
              <a:t>Providing desirable non-functional properties</a:t>
            </a:r>
          </a:p>
          <a:p>
            <a:pPr marL="832058" lvl="1" indent="-432008">
              <a:buFont typeface="+mj-lt"/>
              <a:buAutoNum type="arabicPeriod"/>
            </a:pPr>
            <a:r>
              <a:rPr lang="en-US" dirty="0"/>
              <a:t>Fulfill agreements with both operators and clients, clients in the loop</a:t>
            </a:r>
          </a:p>
          <a:p>
            <a:pPr marL="432008" indent="-432008">
              <a:buFont typeface="+mj-lt"/>
              <a:buAutoNum type="arabicPeriod"/>
            </a:pPr>
            <a:r>
              <a:rPr lang="en-US" dirty="0"/>
              <a:t>Long and short-term </a:t>
            </a:r>
            <a:r>
              <a:rPr lang="en-US" dirty="0">
                <a:solidFill>
                  <a:srgbClr val="00B0F0"/>
                </a:solidFill>
              </a:rPr>
              <a:t>dynamics</a:t>
            </a:r>
            <a:r>
              <a:rPr lang="en-US" dirty="0"/>
              <a:t> occur in the ecosystem</a:t>
            </a:r>
          </a:p>
        </p:txBody>
      </p:sp>
    </p:spTree>
    <p:extLst>
      <p:ext uri="{BB962C8B-B14F-4D97-AF65-F5344CB8AC3E}">
        <p14:creationId xmlns:p14="http://schemas.microsoft.com/office/powerpoint/2010/main" val="404281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24" name="Google Shape;1024;p121"/>
          <p:cNvPicPr preferRelativeResize="0"/>
          <p:nvPr/>
        </p:nvPicPr>
        <p:blipFill rotWithShape="1">
          <a:blip r:embed="rId3">
            <a:alphaModFix/>
          </a:blip>
          <a:srcRect b="18732"/>
          <a:stretch/>
        </p:blipFill>
        <p:spPr>
          <a:xfrm>
            <a:off x="4900415" y="1036541"/>
            <a:ext cx="6755663" cy="4328952"/>
          </a:xfrm>
          <a:prstGeom prst="rect">
            <a:avLst/>
          </a:prstGeom>
          <a:noFill/>
          <a:ln>
            <a:noFill/>
          </a:ln>
        </p:spPr>
      </p:pic>
      <p:sp>
        <p:nvSpPr>
          <p:cNvPr id="1013" name="Google Shape;1013;p121"/>
          <p:cNvSpPr txBox="1">
            <a:spLocks noGrp="1"/>
          </p:cNvSpPr>
          <p:nvPr>
            <p:ph type="title"/>
          </p:nvPr>
        </p:nvSpPr>
        <p:spPr>
          <a:xfrm>
            <a:off x="960175" y="339011"/>
            <a:ext cx="10544404" cy="1080029"/>
          </a:xfrm>
          <a:prstGeom prst="rect">
            <a:avLst/>
          </a:prstGeom>
          <a:noFill/>
          <a:ln>
            <a:noFill/>
          </a:ln>
        </p:spPr>
        <p:txBody>
          <a:bodyPr spcFirstLastPara="1" wrap="square" lIns="91425" tIns="45700" rIns="91425" bIns="45700" anchor="t" anchorCtr="0">
            <a:noAutofit/>
          </a:bodyPr>
          <a:lstStyle/>
          <a:p>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CONTINUUM RESOURCES &amp; SERVICES</a:t>
            </a:r>
            <a:endParaRPr dirty="0"/>
          </a:p>
        </p:txBody>
      </p:sp>
      <p:sp>
        <p:nvSpPr>
          <p:cNvPr id="1015" name="Google Shape;1015;p121"/>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fld id="{00000000-1234-1234-1234-123412341234}" type="slidenum">
              <a:rPr kumimoji="0" lang="en-US" sz="1800" b="0" i="0" u="none" strike="noStrike" kern="0" cap="none" spc="0" normalizeH="0" baseline="0" noProof="0">
                <a:ln>
                  <a:noFill/>
                </a:ln>
                <a:solidFill>
                  <a:srgbClr val="00B0F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t>44</a:t>
            </a:fld>
            <a:endParaRPr kumimoji="0" sz="1800" b="0" i="0" u="none" strike="noStrike" kern="0" cap="none" spc="0" normalizeH="0" baseline="0" noProof="0">
              <a:ln>
                <a:noFill/>
              </a:ln>
              <a:solidFill>
                <a:srgbClr val="00B0F0"/>
              </a:solidFill>
              <a:effectLst/>
              <a:uLnTx/>
              <a:uFillTx/>
              <a:latin typeface="Arial"/>
              <a:cs typeface="Arial"/>
              <a:sym typeface="Arial"/>
            </a:endParaRPr>
          </a:p>
        </p:txBody>
      </p:sp>
      <p:sp>
        <p:nvSpPr>
          <p:cNvPr id="1016" name="Google Shape;1016;p121"/>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17" name="Google Shape;1017;p121"/>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defTabSz="914400" rtl="0" eaLnBrk="1" fontAlgn="auto" latinLnBrk="0" hangingPunct="1">
              <a:lnSpc>
                <a:spcPct val="88888"/>
              </a:lnSpc>
              <a:spcBef>
                <a:spcPts val="0"/>
              </a:spcBef>
              <a:spcAft>
                <a:spcPts val="0"/>
              </a:spcAft>
              <a:buClr>
                <a:srgbClr val="000000"/>
              </a:buClr>
              <a:buSzPts val="3600"/>
              <a:buFont typeface="Arial"/>
              <a:buNone/>
              <a:tabLst/>
              <a:defRPr/>
            </a:pP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CONTINUUM RESOURCES &amp; SERVICES</a:t>
            </a:r>
            <a:endParaRPr kumimoji="0" sz="36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018" name="Google Shape;1018;p121"/>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22" name="Google Shape;1022;p121"/>
          <p:cNvSpPr txBox="1"/>
          <p:nvPr/>
        </p:nvSpPr>
        <p:spPr>
          <a:xfrm>
            <a:off x="6984072" y="1164515"/>
            <a:ext cx="705642"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Verdana"/>
                <a:ea typeface="Verdana"/>
                <a:cs typeface="Verdana"/>
                <a:sym typeface="Verdana"/>
              </a:rPr>
              <a:t>Public/</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023" name="Google Shape;1023;p121" descr="D:\TUD\MyCV\2015-01-05_ISO-Award-DocentVanHetJaar2015\__speech-drafts\_Kenney-images\Art (7.500 files)\Game icons (100 assets)\PNG\Black\2x\menuList.png"/>
          <p:cNvPicPr preferRelativeResize="0"/>
          <p:nvPr/>
        </p:nvPicPr>
        <p:blipFill rotWithShape="1">
          <a:blip r:embed="rId4">
            <a:alphaModFix/>
          </a:blip>
          <a:srcRect/>
          <a:stretch/>
        </p:blipFill>
        <p:spPr>
          <a:xfrm>
            <a:off x="11259733" y="6205825"/>
            <a:ext cx="222810" cy="222810"/>
          </a:xfrm>
          <a:prstGeom prst="rect">
            <a:avLst/>
          </a:prstGeom>
          <a:solidFill>
            <a:srgbClr val="D8D8D8"/>
          </a:solidFill>
          <a:ln>
            <a:noFill/>
          </a:ln>
        </p:spPr>
      </p:pic>
      <p:pic>
        <p:nvPicPr>
          <p:cNvPr id="1025" name="Google Shape;1025;p121"/>
          <p:cNvPicPr preferRelativeResize="0"/>
          <p:nvPr/>
        </p:nvPicPr>
        <p:blipFill rotWithShape="1">
          <a:blip r:embed="rId5">
            <a:alphaModFix/>
          </a:blip>
          <a:srcRect/>
          <a:stretch/>
        </p:blipFill>
        <p:spPr>
          <a:xfrm>
            <a:off x="880" y="1875027"/>
            <a:ext cx="4611526" cy="3120580"/>
          </a:xfrm>
          <a:prstGeom prst="rect">
            <a:avLst/>
          </a:prstGeom>
          <a:noFill/>
          <a:ln>
            <a:noFill/>
          </a:ln>
        </p:spPr>
      </p:pic>
      <p:sp>
        <p:nvSpPr>
          <p:cNvPr id="1026" name="Google Shape;1026;p121"/>
          <p:cNvSpPr txBox="1"/>
          <p:nvPr/>
        </p:nvSpPr>
        <p:spPr>
          <a:xfrm>
            <a:off x="5023575" y="5378514"/>
            <a:ext cx="5590800" cy="785400"/>
          </a:xfrm>
          <a:prstGeom prst="rect">
            <a:avLst/>
          </a:prstGeom>
          <a:solidFill>
            <a:schemeClr val="lt1"/>
          </a:solidFill>
          <a:ln>
            <a:noFill/>
          </a:ln>
        </p:spPr>
        <p:txBody>
          <a:bodyPr spcFirstLastPara="1" wrap="square" lIns="86375" tIns="86375" rIns="86375" bIns="863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23"/>
              <a:buFont typeface="Arial"/>
              <a:buNone/>
              <a:tabLst/>
              <a:defRPr/>
            </a:pP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Jansen, Al-Dulaimy, Papadopoulos, Trivedi, Iosup (2023) </a:t>
            </a:r>
            <a:r>
              <a:rPr kumimoji="0" lang="en-US" sz="1323" b="0" i="0" u="sng" strike="noStrike" kern="0" cap="none" spc="0" normalizeH="0" baseline="0" noProof="0">
                <a:ln>
                  <a:noFill/>
                </a:ln>
                <a:solidFill>
                  <a:srgbClr val="000000"/>
                </a:solidFill>
                <a:effectLst/>
                <a:uLnTx/>
                <a:uFillTx/>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rPr>
              <a:t>The SPEC-RG Reference Architecture for the Edge Continuum. CCGRID</a:t>
            </a: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 Open access: https://doi.org/10.48550/ARXIV.2207.04159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7" name="Google Shape;1027;p121"/>
          <p:cNvSpPr txBox="1"/>
          <p:nvPr/>
        </p:nvSpPr>
        <p:spPr>
          <a:xfrm>
            <a:off x="169829" y="5069569"/>
            <a:ext cx="4347391" cy="581626"/>
          </a:xfrm>
          <a:prstGeom prst="rect">
            <a:avLst/>
          </a:prstGeom>
          <a:solidFill>
            <a:schemeClr val="lt1"/>
          </a:solidFill>
          <a:ln>
            <a:noFill/>
          </a:ln>
        </p:spPr>
        <p:txBody>
          <a:bodyPr spcFirstLastPara="1" wrap="square" lIns="86375" tIns="86375" rIns="86375" bIns="863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23"/>
              <a:buFont typeface="Arial"/>
              <a:buNone/>
              <a:tabLst/>
              <a:defRPr/>
            </a:pP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Trivedi, Wang, Bal, Iosup (2021) </a:t>
            </a:r>
            <a:r>
              <a:rPr kumimoji="0" lang="en-US" sz="1323" b="0" i="0" u="sng" strike="noStrike" kern="0" cap="none" spc="0" normalizeH="0" baseline="0" noProof="0">
                <a:ln>
                  <a:noFill/>
                </a:ln>
                <a:solidFill>
                  <a:srgbClr val="000000"/>
                </a:solidFill>
                <a:effectLst/>
                <a:uLnTx/>
                <a:uFillTx/>
                <a:latin typeface="Red Hat Display"/>
                <a:ea typeface="Red Hat Display"/>
                <a:cs typeface="Red Hat Display"/>
                <a:sym typeface="Red Hat Display"/>
                <a:hlinkClick r:id="rId7">
                  <a:extLst>
                    <a:ext uri="{A12FA001-AC4F-418D-AE19-62706E023703}">
                      <ahyp:hlinkClr xmlns:ahyp="http://schemas.microsoft.com/office/drawing/2018/hyperlinkcolor" val="tx"/>
                    </a:ext>
                  </a:extLst>
                </a:hlinkClick>
              </a:rPr>
              <a:t>Sharing and Caring of Data at the Edge</a:t>
            </a: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 HotEdge.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8" name="Google Shape;1028;p121"/>
          <p:cNvSpPr/>
          <p:nvPr/>
        </p:nvSpPr>
        <p:spPr>
          <a:xfrm>
            <a:off x="4612406" y="2819676"/>
            <a:ext cx="469957" cy="651429"/>
          </a:xfrm>
          <a:prstGeom prst="rightArrow">
            <a:avLst>
              <a:gd name="adj1" fmla="val 50000"/>
              <a:gd name="adj2" fmla="val 50000"/>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29" name="Google Shape;1029;p121"/>
          <p:cNvSpPr/>
          <p:nvPr/>
        </p:nvSpPr>
        <p:spPr>
          <a:xfrm>
            <a:off x="10593453"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0"/>
              <a:buFont typeface="Arial"/>
              <a:buNone/>
              <a:tabLst/>
              <a:defRPr/>
            </a:pPr>
            <a:r>
              <a:rPr kumimoji="0" lang="en-US" sz="5000" b="0" i="0" u="none" strike="noStrike" kern="0" cap="none" spc="0" normalizeH="0" baseline="0" noProof="0">
                <a:ln>
                  <a:noFill/>
                </a:ln>
                <a:solidFill>
                  <a:srgbClr val="FFFFFF"/>
                </a:solidFill>
                <a:effectLst/>
                <a:uLnTx/>
                <a:uFillTx/>
                <a:latin typeface="Helvetica Neue"/>
                <a:ea typeface="Helvetica Neue"/>
                <a:cs typeface="Helvetica Neue"/>
                <a:sym typeface="Helvetica Neue"/>
              </a:rPr>
              <a: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24" name="Google Shape;1024;p121"/>
          <p:cNvPicPr preferRelativeResize="0"/>
          <p:nvPr/>
        </p:nvPicPr>
        <p:blipFill rotWithShape="1">
          <a:blip r:embed="rId3">
            <a:alphaModFix/>
          </a:blip>
          <a:srcRect b="18732"/>
          <a:stretch/>
        </p:blipFill>
        <p:spPr>
          <a:xfrm>
            <a:off x="4900415" y="1036541"/>
            <a:ext cx="6755663" cy="4328952"/>
          </a:xfrm>
          <a:prstGeom prst="rect">
            <a:avLst/>
          </a:prstGeom>
          <a:noFill/>
          <a:ln>
            <a:noFill/>
          </a:ln>
        </p:spPr>
      </p:pic>
      <p:sp>
        <p:nvSpPr>
          <p:cNvPr id="1013" name="Google Shape;1013;p121"/>
          <p:cNvSpPr txBox="1">
            <a:spLocks noGrp="1"/>
          </p:cNvSpPr>
          <p:nvPr>
            <p:ph type="title"/>
          </p:nvPr>
        </p:nvSpPr>
        <p:spPr>
          <a:xfrm>
            <a:off x="960175" y="339011"/>
            <a:ext cx="10544404" cy="1080029"/>
          </a:xfrm>
          <a:prstGeom prst="rect">
            <a:avLst/>
          </a:prstGeom>
          <a:noFill/>
          <a:ln>
            <a:noFill/>
          </a:ln>
        </p:spPr>
        <p:txBody>
          <a:bodyPr spcFirstLastPara="1" wrap="square" lIns="91425" tIns="45700" rIns="91425" bIns="45700" anchor="t" anchorCtr="0">
            <a:noAutofit/>
          </a:bodyPr>
          <a:lstStyle/>
          <a:p>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CONTINUUM RESOURCES &amp; SERVICES</a:t>
            </a:r>
            <a:endParaRPr dirty="0"/>
          </a:p>
        </p:txBody>
      </p:sp>
      <p:sp>
        <p:nvSpPr>
          <p:cNvPr id="1015" name="Google Shape;1015;p121"/>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fld id="{00000000-1234-1234-1234-123412341234}" type="slidenum">
              <a:rPr kumimoji="0" lang="en-US" sz="1800" b="0" i="0" u="none" strike="noStrike" kern="0" cap="none" spc="0" normalizeH="0" baseline="0" noProof="0">
                <a:ln>
                  <a:noFill/>
                </a:ln>
                <a:solidFill>
                  <a:srgbClr val="00B0F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t>45</a:t>
            </a:fld>
            <a:endParaRPr kumimoji="0" sz="1800" b="0" i="0" u="none" strike="noStrike" kern="0" cap="none" spc="0" normalizeH="0" baseline="0" noProof="0">
              <a:ln>
                <a:noFill/>
              </a:ln>
              <a:solidFill>
                <a:srgbClr val="00B0F0"/>
              </a:solidFill>
              <a:effectLst/>
              <a:uLnTx/>
              <a:uFillTx/>
              <a:latin typeface="Arial"/>
              <a:cs typeface="Arial"/>
              <a:sym typeface="Arial"/>
            </a:endParaRPr>
          </a:p>
        </p:txBody>
      </p:sp>
      <p:sp>
        <p:nvSpPr>
          <p:cNvPr id="1016" name="Google Shape;1016;p121"/>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17" name="Google Shape;1017;p121"/>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defTabSz="914400" rtl="0" eaLnBrk="1" fontAlgn="auto" latinLnBrk="0" hangingPunct="1">
              <a:lnSpc>
                <a:spcPct val="88888"/>
              </a:lnSpc>
              <a:spcBef>
                <a:spcPts val="0"/>
              </a:spcBef>
              <a:spcAft>
                <a:spcPts val="0"/>
              </a:spcAft>
              <a:buClr>
                <a:srgbClr val="000000"/>
              </a:buClr>
              <a:buSzPts val="3600"/>
              <a:buFont typeface="Arial"/>
              <a:buNone/>
              <a:tabLst/>
              <a:defRPr/>
            </a:pP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CONTINUUM RESOURCES &amp; SERVICES</a:t>
            </a:r>
            <a:endParaRPr kumimoji="0" sz="36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018" name="Google Shape;1018;p121"/>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22" name="Google Shape;1022;p121"/>
          <p:cNvSpPr txBox="1"/>
          <p:nvPr/>
        </p:nvSpPr>
        <p:spPr>
          <a:xfrm>
            <a:off x="6984072" y="1164515"/>
            <a:ext cx="705642"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Verdana"/>
                <a:ea typeface="Verdana"/>
                <a:cs typeface="Verdana"/>
                <a:sym typeface="Verdana"/>
              </a:rPr>
              <a:t>Public/</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023" name="Google Shape;1023;p121" descr="D:\TUD\MyCV\2015-01-05_ISO-Award-DocentVanHetJaar2015\__speech-drafts\_Kenney-images\Art (7.500 files)\Game icons (100 assets)\PNG\Black\2x\menuList.png"/>
          <p:cNvPicPr preferRelativeResize="0"/>
          <p:nvPr/>
        </p:nvPicPr>
        <p:blipFill rotWithShape="1">
          <a:blip r:embed="rId4">
            <a:alphaModFix/>
          </a:blip>
          <a:srcRect/>
          <a:stretch/>
        </p:blipFill>
        <p:spPr>
          <a:xfrm>
            <a:off x="11259733" y="6205825"/>
            <a:ext cx="222810" cy="222810"/>
          </a:xfrm>
          <a:prstGeom prst="rect">
            <a:avLst/>
          </a:prstGeom>
          <a:solidFill>
            <a:srgbClr val="D8D8D8"/>
          </a:solidFill>
          <a:ln>
            <a:noFill/>
          </a:ln>
        </p:spPr>
      </p:pic>
      <p:pic>
        <p:nvPicPr>
          <p:cNvPr id="1025" name="Google Shape;1025;p121"/>
          <p:cNvPicPr preferRelativeResize="0"/>
          <p:nvPr/>
        </p:nvPicPr>
        <p:blipFill rotWithShape="1">
          <a:blip r:embed="rId5">
            <a:alphaModFix/>
          </a:blip>
          <a:srcRect/>
          <a:stretch/>
        </p:blipFill>
        <p:spPr>
          <a:xfrm>
            <a:off x="880" y="1875027"/>
            <a:ext cx="4611526" cy="3120580"/>
          </a:xfrm>
          <a:prstGeom prst="rect">
            <a:avLst/>
          </a:prstGeom>
          <a:noFill/>
          <a:ln>
            <a:noFill/>
          </a:ln>
        </p:spPr>
      </p:pic>
      <p:sp>
        <p:nvSpPr>
          <p:cNvPr id="1026" name="Google Shape;1026;p121"/>
          <p:cNvSpPr txBox="1"/>
          <p:nvPr/>
        </p:nvSpPr>
        <p:spPr>
          <a:xfrm>
            <a:off x="5023575" y="5378514"/>
            <a:ext cx="5590800" cy="785400"/>
          </a:xfrm>
          <a:prstGeom prst="rect">
            <a:avLst/>
          </a:prstGeom>
          <a:solidFill>
            <a:schemeClr val="lt1"/>
          </a:solidFill>
          <a:ln>
            <a:noFill/>
          </a:ln>
        </p:spPr>
        <p:txBody>
          <a:bodyPr spcFirstLastPara="1" wrap="square" lIns="86375" tIns="86375" rIns="86375" bIns="863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23"/>
              <a:buFont typeface="Arial"/>
              <a:buNone/>
              <a:tabLst/>
              <a:defRPr/>
            </a:pP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Jansen, Al-Dulaimy, Papadopoulos, Trivedi, Iosup (2023) </a:t>
            </a:r>
            <a:r>
              <a:rPr kumimoji="0" lang="en-US" sz="1323" b="0" i="0" u="sng" strike="noStrike" kern="0" cap="none" spc="0" normalizeH="0" baseline="0" noProof="0">
                <a:ln>
                  <a:noFill/>
                </a:ln>
                <a:solidFill>
                  <a:srgbClr val="000000"/>
                </a:solidFill>
                <a:effectLst/>
                <a:uLnTx/>
                <a:uFillTx/>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rPr>
              <a:t>The SPEC-RG Reference Architecture for the Edge Continuum. CCGRID</a:t>
            </a: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 Open access: https://doi.org/10.48550/ARXIV.2207.04159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7" name="Google Shape;1027;p121"/>
          <p:cNvSpPr txBox="1"/>
          <p:nvPr/>
        </p:nvSpPr>
        <p:spPr>
          <a:xfrm>
            <a:off x="169829" y="5069569"/>
            <a:ext cx="4347391" cy="581626"/>
          </a:xfrm>
          <a:prstGeom prst="rect">
            <a:avLst/>
          </a:prstGeom>
          <a:solidFill>
            <a:schemeClr val="lt1"/>
          </a:solidFill>
          <a:ln>
            <a:noFill/>
          </a:ln>
        </p:spPr>
        <p:txBody>
          <a:bodyPr spcFirstLastPara="1" wrap="square" lIns="86375" tIns="86375" rIns="86375" bIns="863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23"/>
              <a:buFont typeface="Arial"/>
              <a:buNone/>
              <a:tabLst/>
              <a:defRPr/>
            </a:pP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Trivedi, Wang, Bal, Iosup (2021) </a:t>
            </a:r>
            <a:r>
              <a:rPr kumimoji="0" lang="en-US" sz="1323" b="0" i="0" u="sng" strike="noStrike" kern="0" cap="none" spc="0" normalizeH="0" baseline="0" noProof="0">
                <a:ln>
                  <a:noFill/>
                </a:ln>
                <a:solidFill>
                  <a:srgbClr val="000000"/>
                </a:solidFill>
                <a:effectLst/>
                <a:uLnTx/>
                <a:uFillTx/>
                <a:latin typeface="Red Hat Display"/>
                <a:ea typeface="Red Hat Display"/>
                <a:cs typeface="Red Hat Display"/>
                <a:sym typeface="Red Hat Display"/>
                <a:hlinkClick r:id="rId7">
                  <a:extLst>
                    <a:ext uri="{A12FA001-AC4F-418D-AE19-62706E023703}">
                      <ahyp:hlinkClr xmlns:ahyp="http://schemas.microsoft.com/office/drawing/2018/hyperlinkcolor" val="tx"/>
                    </a:ext>
                  </a:extLst>
                </a:hlinkClick>
              </a:rPr>
              <a:t>Sharing and Caring of Data at the Edge</a:t>
            </a: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 HotEdge.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8" name="Google Shape;1028;p121"/>
          <p:cNvSpPr/>
          <p:nvPr/>
        </p:nvSpPr>
        <p:spPr>
          <a:xfrm>
            <a:off x="4612406" y="2819676"/>
            <a:ext cx="469957" cy="651429"/>
          </a:xfrm>
          <a:prstGeom prst="rightArrow">
            <a:avLst>
              <a:gd name="adj1" fmla="val 50000"/>
              <a:gd name="adj2" fmla="val 50000"/>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29" name="Google Shape;1029;p121"/>
          <p:cNvSpPr/>
          <p:nvPr/>
        </p:nvSpPr>
        <p:spPr>
          <a:xfrm>
            <a:off x="10593453"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0"/>
              <a:buFont typeface="Arial"/>
              <a:buNone/>
              <a:tabLst/>
              <a:defRPr/>
            </a:pPr>
            <a:r>
              <a:rPr kumimoji="0" lang="en-US" sz="5000" b="0" i="0" u="none" strike="noStrike" kern="0" cap="none" spc="0" normalizeH="0" baseline="0" noProof="0">
                <a:ln>
                  <a:noFill/>
                </a:ln>
                <a:solidFill>
                  <a:srgbClr val="FFFFFF"/>
                </a:solidFill>
                <a:effectLst/>
                <a:uLnTx/>
                <a:uFillTx/>
                <a:latin typeface="Helvetica Neue"/>
                <a:ea typeface="Helvetica Neue"/>
                <a:cs typeface="Helvetica Neue"/>
                <a:sym typeface="Helvetica Neue"/>
              </a:rPr>
              <a: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4" name="Group 3">
            <a:extLst>
              <a:ext uri="{FF2B5EF4-FFF2-40B4-BE49-F238E27FC236}">
                <a16:creationId xmlns:a16="http://schemas.microsoft.com/office/drawing/2014/main" id="{A9CC9CD7-0AC6-E9A6-E8D9-A9A7291029CF}"/>
              </a:ext>
            </a:extLst>
          </p:cNvPr>
          <p:cNvGrpSpPr/>
          <p:nvPr/>
        </p:nvGrpSpPr>
        <p:grpSpPr>
          <a:xfrm>
            <a:off x="2836616" y="1506358"/>
            <a:ext cx="8534522" cy="725691"/>
            <a:chOff x="9387733" y="404478"/>
            <a:chExt cx="8534522" cy="725691"/>
          </a:xfrm>
        </p:grpSpPr>
        <p:sp>
          <p:nvSpPr>
            <p:cNvPr id="2" name="Google Shape;1117;p122">
              <a:extLst>
                <a:ext uri="{FF2B5EF4-FFF2-40B4-BE49-F238E27FC236}">
                  <a16:creationId xmlns:a16="http://schemas.microsoft.com/office/drawing/2014/main" id="{18CC273F-25AC-60FB-978C-DCED7D4C08C8}"/>
                </a:ext>
              </a:extLst>
            </p:cNvPr>
            <p:cNvSpPr/>
            <p:nvPr/>
          </p:nvSpPr>
          <p:spPr>
            <a:xfrm>
              <a:off x="9387733" y="404478"/>
              <a:ext cx="2123432" cy="725690"/>
            </a:xfrm>
            <a:prstGeom prst="rect">
              <a:avLst/>
            </a:prstGeom>
            <a:solidFill>
              <a:srgbClr val="7030A0"/>
            </a:solidFill>
            <a:ln w="762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600" b="1" i="0" u="none" strike="noStrike" cap="none" dirty="0">
                  <a:solidFill>
                    <a:schemeClr val="lt1"/>
                  </a:solidFill>
                  <a:latin typeface="Arial"/>
                  <a:ea typeface="Arial"/>
                  <a:cs typeface="Arial"/>
                  <a:sym typeface="Arial"/>
                </a:rPr>
                <a:t>Zoom in</a:t>
              </a:r>
              <a:endParaRPr sz="3600" b="1" i="0" u="none" strike="noStrike" cap="none" dirty="0">
                <a:solidFill>
                  <a:schemeClr val="lt1"/>
                </a:solidFill>
                <a:latin typeface="Arial"/>
                <a:ea typeface="Arial"/>
                <a:cs typeface="Arial"/>
                <a:sym typeface="Arial"/>
              </a:endParaRPr>
            </a:p>
          </p:txBody>
        </p:sp>
        <p:sp>
          <p:nvSpPr>
            <p:cNvPr id="3" name="Rectangle 2">
              <a:extLst>
                <a:ext uri="{FF2B5EF4-FFF2-40B4-BE49-F238E27FC236}">
                  <a16:creationId xmlns:a16="http://schemas.microsoft.com/office/drawing/2014/main" id="{2E10908A-800D-9353-455F-1FD6F0CF44EA}"/>
                </a:ext>
              </a:extLst>
            </p:cNvPr>
            <p:cNvSpPr/>
            <p:nvPr/>
          </p:nvSpPr>
          <p:spPr>
            <a:xfrm>
              <a:off x="11522075" y="404479"/>
              <a:ext cx="6400180" cy="725690"/>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192522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4C51-6198-A4D4-CDDB-1DF24067DB6C}"/>
              </a:ext>
            </a:extLst>
          </p:cNvPr>
          <p:cNvSpPr>
            <a:spLocks noGrp="1"/>
          </p:cNvSpPr>
          <p:nvPr>
            <p:ph type="title"/>
          </p:nvPr>
        </p:nvSpPr>
        <p:spPr/>
        <p:txBody>
          <a:bodyPr/>
          <a:lstStyle/>
          <a:p>
            <a:r>
              <a:rPr lang="en-GB" dirty="0"/>
              <a:t>How about ”the application” ? </a:t>
            </a:r>
          </a:p>
        </p:txBody>
      </p:sp>
      <p:pic>
        <p:nvPicPr>
          <p:cNvPr id="4" name="Google Shape;720;p66">
            <a:extLst>
              <a:ext uri="{FF2B5EF4-FFF2-40B4-BE49-F238E27FC236}">
                <a16:creationId xmlns:a16="http://schemas.microsoft.com/office/drawing/2014/main" id="{5279EB3E-D595-C37D-3AD5-424552B9F164}"/>
              </a:ext>
            </a:extLst>
          </p:cNvPr>
          <p:cNvPicPr preferRelativeResize="0"/>
          <p:nvPr/>
        </p:nvPicPr>
        <p:blipFill rotWithShape="1">
          <a:blip r:embed="rId3">
            <a:alphaModFix/>
          </a:blip>
          <a:srcRect b="26134"/>
          <a:stretch/>
        </p:blipFill>
        <p:spPr>
          <a:xfrm>
            <a:off x="3582305" y="1440038"/>
            <a:ext cx="4357465" cy="2178059"/>
          </a:xfrm>
          <a:prstGeom prst="rect">
            <a:avLst/>
          </a:prstGeom>
          <a:noFill/>
          <a:ln>
            <a:noFill/>
          </a:ln>
        </p:spPr>
      </p:pic>
      <p:sp>
        <p:nvSpPr>
          <p:cNvPr id="5" name="Rounded Rectangle 4">
            <a:extLst>
              <a:ext uri="{FF2B5EF4-FFF2-40B4-BE49-F238E27FC236}">
                <a16:creationId xmlns:a16="http://schemas.microsoft.com/office/drawing/2014/main" id="{F5360200-74B7-DDC5-AFE1-D10E3C23D230}"/>
              </a:ext>
            </a:extLst>
          </p:cNvPr>
          <p:cNvSpPr/>
          <p:nvPr/>
        </p:nvSpPr>
        <p:spPr>
          <a:xfrm>
            <a:off x="2034938" y="4663251"/>
            <a:ext cx="1921552" cy="75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68" dirty="0"/>
              <a:t>Get input data</a:t>
            </a:r>
          </a:p>
        </p:txBody>
      </p:sp>
      <p:sp>
        <p:nvSpPr>
          <p:cNvPr id="6" name="Rounded Rectangle 5">
            <a:extLst>
              <a:ext uri="{FF2B5EF4-FFF2-40B4-BE49-F238E27FC236}">
                <a16:creationId xmlns:a16="http://schemas.microsoft.com/office/drawing/2014/main" id="{7E173642-A0EB-FBA2-FB0E-1E1EADB1E791}"/>
              </a:ext>
            </a:extLst>
          </p:cNvPr>
          <p:cNvSpPr/>
          <p:nvPr/>
        </p:nvSpPr>
        <p:spPr>
          <a:xfrm>
            <a:off x="4690007" y="4663250"/>
            <a:ext cx="2128558" cy="75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68" dirty="0"/>
              <a:t>Process data </a:t>
            </a:r>
          </a:p>
        </p:txBody>
      </p:sp>
      <p:sp>
        <p:nvSpPr>
          <p:cNvPr id="7" name="Rounded Rectangle 6">
            <a:extLst>
              <a:ext uri="{FF2B5EF4-FFF2-40B4-BE49-F238E27FC236}">
                <a16:creationId xmlns:a16="http://schemas.microsoft.com/office/drawing/2014/main" id="{494D143B-1B75-5130-0A5D-2321692D34D4}"/>
              </a:ext>
            </a:extLst>
          </p:cNvPr>
          <p:cNvSpPr/>
          <p:nvPr/>
        </p:nvSpPr>
        <p:spPr>
          <a:xfrm>
            <a:off x="7552081" y="4663250"/>
            <a:ext cx="2290566" cy="75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68" dirty="0"/>
              <a:t>Make decisions</a:t>
            </a:r>
          </a:p>
        </p:txBody>
      </p:sp>
      <p:sp>
        <p:nvSpPr>
          <p:cNvPr id="19" name="Right Arrow 18">
            <a:extLst>
              <a:ext uri="{FF2B5EF4-FFF2-40B4-BE49-F238E27FC236}">
                <a16:creationId xmlns:a16="http://schemas.microsoft.com/office/drawing/2014/main" id="{1A605586-A248-2D90-504A-E304D0B92580}"/>
              </a:ext>
            </a:extLst>
          </p:cNvPr>
          <p:cNvSpPr/>
          <p:nvPr/>
        </p:nvSpPr>
        <p:spPr>
          <a:xfrm>
            <a:off x="4091492" y="4846587"/>
            <a:ext cx="463511" cy="4579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23"/>
          </a:p>
        </p:txBody>
      </p:sp>
      <p:sp>
        <p:nvSpPr>
          <p:cNvPr id="20" name="Right Arrow 19">
            <a:extLst>
              <a:ext uri="{FF2B5EF4-FFF2-40B4-BE49-F238E27FC236}">
                <a16:creationId xmlns:a16="http://schemas.microsoft.com/office/drawing/2014/main" id="{10ACBEEA-1CF2-3839-2FDB-D56B2DCADE6D}"/>
              </a:ext>
            </a:extLst>
          </p:cNvPr>
          <p:cNvSpPr/>
          <p:nvPr/>
        </p:nvSpPr>
        <p:spPr>
          <a:xfrm>
            <a:off x="6953567" y="4811169"/>
            <a:ext cx="463511" cy="45793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23"/>
          </a:p>
        </p:txBody>
      </p:sp>
      <p:cxnSp>
        <p:nvCxnSpPr>
          <p:cNvPr id="25" name="Straight Arrow Connector 24">
            <a:extLst>
              <a:ext uri="{FF2B5EF4-FFF2-40B4-BE49-F238E27FC236}">
                <a16:creationId xmlns:a16="http://schemas.microsoft.com/office/drawing/2014/main" id="{6577164E-25D8-3D2A-85FF-A19DF410710D}"/>
              </a:ext>
            </a:extLst>
          </p:cNvPr>
          <p:cNvCxnSpPr>
            <a:cxnSpLocks/>
          </p:cNvCxnSpPr>
          <p:nvPr/>
        </p:nvCxnSpPr>
        <p:spPr>
          <a:xfrm flipV="1">
            <a:off x="3011463" y="3388592"/>
            <a:ext cx="621016" cy="1274658"/>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1D9B5AF-D01A-396F-512E-4E615A9A33BF}"/>
              </a:ext>
            </a:extLst>
          </p:cNvPr>
          <p:cNvCxnSpPr>
            <a:cxnSpLocks/>
            <a:stCxn id="6" idx="0"/>
            <a:endCxn id="4" idx="2"/>
          </p:cNvCxnSpPr>
          <p:nvPr/>
        </p:nvCxnSpPr>
        <p:spPr>
          <a:xfrm flipV="1">
            <a:off x="5754286" y="3618097"/>
            <a:ext cx="6751" cy="1045153"/>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688F82-27CF-C30D-D0CD-64A123FB6E41}"/>
              </a:ext>
            </a:extLst>
          </p:cNvPr>
          <p:cNvCxnSpPr>
            <a:cxnSpLocks/>
            <a:stCxn id="7" idx="0"/>
          </p:cNvCxnSpPr>
          <p:nvPr/>
        </p:nvCxnSpPr>
        <p:spPr>
          <a:xfrm flipH="1" flipV="1">
            <a:off x="5896040" y="3618097"/>
            <a:ext cx="2801324" cy="1045153"/>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91A822-5387-3117-6CE9-3141E5FD533D}"/>
              </a:ext>
            </a:extLst>
          </p:cNvPr>
          <p:cNvCxnSpPr>
            <a:cxnSpLocks/>
            <a:stCxn id="6" idx="0"/>
          </p:cNvCxnSpPr>
          <p:nvPr/>
        </p:nvCxnSpPr>
        <p:spPr>
          <a:xfrm flipH="1" flipV="1">
            <a:off x="4609005" y="3618097"/>
            <a:ext cx="1145281" cy="1045153"/>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11B1FBF-F347-45A2-61A0-89529E7A360E}"/>
              </a:ext>
            </a:extLst>
          </p:cNvPr>
          <p:cNvCxnSpPr>
            <a:cxnSpLocks/>
            <a:stCxn id="7" idx="0"/>
          </p:cNvCxnSpPr>
          <p:nvPr/>
        </p:nvCxnSpPr>
        <p:spPr>
          <a:xfrm flipH="1" flipV="1">
            <a:off x="7210076" y="3618097"/>
            <a:ext cx="1487288" cy="1045153"/>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5DF1FCD-CDF1-317C-4972-55AA33A5919D}"/>
              </a:ext>
            </a:extLst>
          </p:cNvPr>
          <p:cNvSpPr txBox="1"/>
          <p:nvPr/>
        </p:nvSpPr>
        <p:spPr>
          <a:xfrm>
            <a:off x="651641" y="6120165"/>
            <a:ext cx="2683748" cy="307777"/>
          </a:xfrm>
          <a:prstGeom prst="rect">
            <a:avLst/>
          </a:prstGeom>
          <a:noFill/>
        </p:spPr>
        <p:txBody>
          <a:bodyPr wrap="none" rtlCol="0">
            <a:spAutoFit/>
          </a:bodyPr>
          <a:lstStyle/>
          <a:p>
            <a:r>
              <a:rPr lang="en-NL" dirty="0"/>
              <a:t>Slide by Ana-Lucia Varbanescu</a:t>
            </a:r>
          </a:p>
        </p:txBody>
      </p:sp>
      <p:sp>
        <p:nvSpPr>
          <p:cNvPr id="8" name="Google Shape;1016;p121">
            <a:extLst>
              <a:ext uri="{FF2B5EF4-FFF2-40B4-BE49-F238E27FC236}">
                <a16:creationId xmlns:a16="http://schemas.microsoft.com/office/drawing/2014/main" id="{1D195EAE-C08E-BD49-3F43-6BA1A5E93AA9}"/>
              </a:ext>
            </a:extLst>
          </p:cNvPr>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9" name="Google Shape;1017;p121">
            <a:extLst>
              <a:ext uri="{FF2B5EF4-FFF2-40B4-BE49-F238E27FC236}">
                <a16:creationId xmlns:a16="http://schemas.microsoft.com/office/drawing/2014/main" id="{F44B378C-9BA5-CEA7-2A8A-4C4281F9021D}"/>
              </a:ext>
            </a:extLst>
          </p:cNvPr>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defTabSz="914400" rtl="0" eaLnBrk="1" fontAlgn="auto" latinLnBrk="0" hangingPunct="1">
              <a:lnSpc>
                <a:spcPct val="88888"/>
              </a:lnSpc>
              <a:spcBef>
                <a:spcPts val="0"/>
              </a:spcBef>
              <a:spcAft>
                <a:spcPts val="0"/>
              </a:spcAft>
              <a:buClr>
                <a:srgbClr val="000000"/>
              </a:buClr>
              <a:buSzPts val="3600"/>
              <a:buFont typeface="Arial"/>
              <a:buNone/>
              <a:tabLst/>
              <a:defRPr/>
            </a:pP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APPLICATIONS IN THE CONTINUUM</a:t>
            </a:r>
            <a:endParaRPr kumimoji="0" sz="36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0" name="Google Shape;1018;p121">
            <a:extLst>
              <a:ext uri="{FF2B5EF4-FFF2-40B4-BE49-F238E27FC236}">
                <a16:creationId xmlns:a16="http://schemas.microsoft.com/office/drawing/2014/main" id="{C91CBB0A-B02D-1ECE-6804-EC4812D743CB}"/>
              </a:ext>
            </a:extLst>
          </p:cNvPr>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1" name="Google Shape;1029;p121">
            <a:extLst>
              <a:ext uri="{FF2B5EF4-FFF2-40B4-BE49-F238E27FC236}">
                <a16:creationId xmlns:a16="http://schemas.microsoft.com/office/drawing/2014/main" id="{6F8E7568-7600-0582-084C-D541AF9634EC}"/>
              </a:ext>
            </a:extLst>
          </p:cNvPr>
          <p:cNvSpPr/>
          <p:nvPr/>
        </p:nvSpPr>
        <p:spPr>
          <a:xfrm>
            <a:off x="10593453"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0"/>
              <a:buFont typeface="Arial"/>
              <a:buNone/>
              <a:tabLst/>
              <a:defRPr/>
            </a:pPr>
            <a:r>
              <a:rPr kumimoji="0" lang="en-US" sz="5000" b="0" i="0" u="none" strike="noStrike" kern="0" cap="none" spc="0" normalizeH="0" baseline="0" noProof="0">
                <a:ln>
                  <a:noFill/>
                </a:ln>
                <a:solidFill>
                  <a:srgbClr val="FFFFFF"/>
                </a:solidFill>
                <a:effectLst/>
                <a:uLnTx/>
                <a:uFillTx/>
                <a:latin typeface="Helvetica Neue"/>
                <a:ea typeface="Helvetica Neue"/>
                <a:cs typeface="Helvetica Neue"/>
                <a:sym typeface="Helvetica Neue"/>
              </a:rPr>
              <a: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968645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5F6A8-A61A-FBB9-6CB1-0B40DE06FCD4}"/>
              </a:ext>
            </a:extLst>
          </p:cNvPr>
          <p:cNvSpPr>
            <a:spLocks noGrp="1"/>
          </p:cNvSpPr>
          <p:nvPr>
            <p:ph type="title" idx="4294967295"/>
          </p:nvPr>
        </p:nvSpPr>
        <p:spPr>
          <a:xfrm>
            <a:off x="750902" y="462013"/>
            <a:ext cx="10770291" cy="453012"/>
          </a:xfrm>
        </p:spPr>
        <p:txBody>
          <a:bodyPr/>
          <a:lstStyle/>
          <a:p>
            <a:r>
              <a:rPr lang="nl-NL" b="1" dirty="0"/>
              <a:t>6G </a:t>
            </a:r>
            <a:r>
              <a:rPr lang="nl-NL" b="1" dirty="0" err="1"/>
              <a:t>wireless</a:t>
            </a:r>
            <a:r>
              <a:rPr lang="nl-NL" b="1" dirty="0"/>
              <a:t> </a:t>
            </a:r>
            <a:r>
              <a:rPr lang="nl-NL" b="1" dirty="0" err="1"/>
              <a:t>factory</a:t>
            </a:r>
            <a:r>
              <a:rPr lang="nl-NL" dirty="0"/>
              <a:t>: </a:t>
            </a:r>
            <a:r>
              <a:rPr lang="nl-NL" dirty="0" err="1"/>
              <a:t>wire</a:t>
            </a:r>
            <a:r>
              <a:rPr lang="nl-NL" dirty="0"/>
              <a:t> &amp; connector </a:t>
            </a:r>
            <a:r>
              <a:rPr lang="nl-NL" dirty="0" err="1"/>
              <a:t>removal</a:t>
            </a:r>
            <a:r>
              <a:rPr lang="nl-NL" dirty="0"/>
              <a:t> </a:t>
            </a:r>
            <a:r>
              <a:rPr lang="nl-NL" dirty="0" err="1"/>
              <a:t>within</a:t>
            </a:r>
            <a:r>
              <a:rPr lang="nl-NL" dirty="0"/>
              <a:t> machine</a:t>
            </a:r>
          </a:p>
        </p:txBody>
      </p:sp>
      <p:pic>
        <p:nvPicPr>
          <p:cNvPr id="5" name="Picture 31">
            <a:extLst>
              <a:ext uri="{FF2B5EF4-FFF2-40B4-BE49-F238E27FC236}">
                <a16:creationId xmlns:a16="http://schemas.microsoft.com/office/drawing/2014/main" id="{84FE738A-1C55-C894-7B49-C6E9978C5E34}"/>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728479" y="1035028"/>
            <a:ext cx="6870186" cy="2985081"/>
          </a:xfrm>
          <a:prstGeom prst="rect">
            <a:avLst/>
          </a:prstGeom>
          <a:noFill/>
          <a:ln>
            <a:noFill/>
          </a:ln>
        </p:spPr>
      </p:pic>
      <p:pic>
        <p:nvPicPr>
          <p:cNvPr id="3" name="Picture 2">
            <a:extLst>
              <a:ext uri="{FF2B5EF4-FFF2-40B4-BE49-F238E27FC236}">
                <a16:creationId xmlns:a16="http://schemas.microsoft.com/office/drawing/2014/main" id="{AEE43DE8-0930-2BF4-65F9-FB7195DF4A35}"/>
              </a:ext>
            </a:extLst>
          </p:cNvPr>
          <p:cNvPicPr>
            <a:picLocks noChangeAspect="1"/>
          </p:cNvPicPr>
          <p:nvPr/>
        </p:nvPicPr>
        <p:blipFill>
          <a:blip r:embed="rId4"/>
          <a:stretch>
            <a:fillRect/>
          </a:stretch>
        </p:blipFill>
        <p:spPr>
          <a:xfrm>
            <a:off x="8820085" y="5712859"/>
            <a:ext cx="1143616" cy="571808"/>
          </a:xfrm>
          <a:prstGeom prst="rect">
            <a:avLst/>
          </a:prstGeom>
        </p:spPr>
      </p:pic>
      <p:pic>
        <p:nvPicPr>
          <p:cNvPr id="6" name="Picture 5">
            <a:extLst>
              <a:ext uri="{FF2B5EF4-FFF2-40B4-BE49-F238E27FC236}">
                <a16:creationId xmlns:a16="http://schemas.microsoft.com/office/drawing/2014/main" id="{41A3D76F-F499-5CEB-875E-DDB500E56C48}"/>
              </a:ext>
            </a:extLst>
          </p:cNvPr>
          <p:cNvPicPr>
            <a:picLocks noChangeAspect="1"/>
          </p:cNvPicPr>
          <p:nvPr/>
        </p:nvPicPr>
        <p:blipFill>
          <a:blip r:embed="rId5"/>
          <a:stretch>
            <a:fillRect/>
          </a:stretch>
        </p:blipFill>
        <p:spPr>
          <a:xfrm>
            <a:off x="8172890" y="5503275"/>
            <a:ext cx="859524" cy="900024"/>
          </a:xfrm>
          <a:prstGeom prst="rect">
            <a:avLst/>
          </a:prstGeom>
        </p:spPr>
      </p:pic>
      <p:pic>
        <p:nvPicPr>
          <p:cNvPr id="7" name="Picture 6">
            <a:extLst>
              <a:ext uri="{FF2B5EF4-FFF2-40B4-BE49-F238E27FC236}">
                <a16:creationId xmlns:a16="http://schemas.microsoft.com/office/drawing/2014/main" id="{C35C10D3-BFD6-3F85-4C3A-6F1F8CE4FFCB}"/>
              </a:ext>
            </a:extLst>
          </p:cNvPr>
          <p:cNvPicPr>
            <a:picLocks noChangeAspect="1"/>
          </p:cNvPicPr>
          <p:nvPr/>
        </p:nvPicPr>
        <p:blipFill>
          <a:blip r:embed="rId6"/>
          <a:stretch>
            <a:fillRect/>
          </a:stretch>
        </p:blipFill>
        <p:spPr>
          <a:xfrm>
            <a:off x="10129890" y="5684139"/>
            <a:ext cx="1006893" cy="243860"/>
          </a:xfrm>
          <a:prstGeom prst="rect">
            <a:avLst/>
          </a:prstGeom>
        </p:spPr>
      </p:pic>
      <p:pic>
        <p:nvPicPr>
          <p:cNvPr id="8" name="Picture 7">
            <a:extLst>
              <a:ext uri="{FF2B5EF4-FFF2-40B4-BE49-F238E27FC236}">
                <a16:creationId xmlns:a16="http://schemas.microsoft.com/office/drawing/2014/main" id="{64A055D6-8524-97D5-98C7-559B7B51AB12}"/>
              </a:ext>
            </a:extLst>
          </p:cNvPr>
          <p:cNvPicPr>
            <a:picLocks noChangeAspect="1"/>
          </p:cNvPicPr>
          <p:nvPr/>
        </p:nvPicPr>
        <p:blipFill>
          <a:blip r:embed="rId7"/>
          <a:stretch>
            <a:fillRect/>
          </a:stretch>
        </p:blipFill>
        <p:spPr>
          <a:xfrm>
            <a:off x="7037768" y="5640010"/>
            <a:ext cx="1115274" cy="717506"/>
          </a:xfrm>
          <a:prstGeom prst="rect">
            <a:avLst/>
          </a:prstGeom>
        </p:spPr>
      </p:pic>
      <p:cxnSp>
        <p:nvCxnSpPr>
          <p:cNvPr id="9" name="Straight Connector 8">
            <a:extLst>
              <a:ext uri="{FF2B5EF4-FFF2-40B4-BE49-F238E27FC236}">
                <a16:creationId xmlns:a16="http://schemas.microsoft.com/office/drawing/2014/main" id="{869BD69E-E902-92FE-37F5-ABA1B657E2A2}"/>
              </a:ext>
            </a:extLst>
          </p:cNvPr>
          <p:cNvCxnSpPr>
            <a:cxnSpLocks/>
          </p:cNvCxnSpPr>
          <p:nvPr/>
        </p:nvCxnSpPr>
        <p:spPr>
          <a:xfrm flipV="1">
            <a:off x="792534" y="4138793"/>
            <a:ext cx="9937007" cy="25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1A347C-A0CD-D0CC-3697-12C4D14628CE}"/>
              </a:ext>
            </a:extLst>
          </p:cNvPr>
          <p:cNvSpPr txBox="1"/>
          <p:nvPr/>
        </p:nvSpPr>
        <p:spPr>
          <a:xfrm>
            <a:off x="5573931" y="4447289"/>
            <a:ext cx="6186762" cy="877548"/>
          </a:xfrm>
          <a:prstGeom prst="rect">
            <a:avLst/>
          </a:prstGeom>
          <a:noFill/>
        </p:spPr>
        <p:txBody>
          <a:bodyPr wrap="square" rtlCol="0">
            <a:spAutoFit/>
          </a:bodyPr>
          <a:lstStyle/>
          <a:p>
            <a:pPr marL="270005" indent="-270005" defTabSz="864017">
              <a:buClrTx/>
              <a:buFont typeface="Arial" panose="020B0604020202020204" pitchFamily="34" charset="0"/>
              <a:buChar char="•"/>
            </a:pPr>
            <a:r>
              <a:rPr lang="nl-NL" sz="1701" kern="1200" dirty="0" err="1">
                <a:solidFill>
                  <a:srgbClr val="1464C8"/>
                </a:solidFill>
                <a:latin typeface="FS Me Pro"/>
                <a:ea typeface="+mn-ea"/>
                <a:cs typeface="+mn-cs"/>
              </a:rPr>
              <a:t>Realtime</a:t>
            </a:r>
            <a:r>
              <a:rPr lang="nl-NL" sz="1701" kern="1200" dirty="0">
                <a:solidFill>
                  <a:srgbClr val="1464C8"/>
                </a:solidFill>
                <a:latin typeface="FS Me Pro"/>
                <a:ea typeface="+mn-ea"/>
                <a:cs typeface="+mn-cs"/>
              </a:rPr>
              <a:t> firmware update </a:t>
            </a:r>
            <a:r>
              <a:rPr lang="nl-NL" sz="1701" kern="1200" dirty="0" err="1">
                <a:solidFill>
                  <a:srgbClr val="1464C8"/>
                </a:solidFill>
                <a:latin typeface="FS Me Pro"/>
                <a:ea typeface="+mn-ea"/>
                <a:cs typeface="+mn-cs"/>
              </a:rPr>
              <a:t>to</a:t>
            </a:r>
            <a:r>
              <a:rPr lang="nl-NL" sz="1701" kern="1200" dirty="0">
                <a:solidFill>
                  <a:srgbClr val="1464C8"/>
                </a:solidFill>
                <a:latin typeface="FS Me Pro"/>
                <a:ea typeface="+mn-ea"/>
                <a:cs typeface="+mn-cs"/>
              </a:rPr>
              <a:t> </a:t>
            </a:r>
            <a:r>
              <a:rPr lang="nl-NL" sz="1701" kern="1200" dirty="0" err="1">
                <a:solidFill>
                  <a:srgbClr val="1464C8"/>
                </a:solidFill>
                <a:latin typeface="FS Me Pro"/>
                <a:ea typeface="+mn-ea"/>
                <a:cs typeface="+mn-cs"/>
              </a:rPr>
              <a:t>achieve</a:t>
            </a:r>
            <a:r>
              <a:rPr lang="nl-NL" sz="1701" kern="1200" dirty="0">
                <a:solidFill>
                  <a:srgbClr val="1464C8"/>
                </a:solidFill>
                <a:latin typeface="FS Me Pro"/>
                <a:ea typeface="+mn-ea"/>
                <a:cs typeface="+mn-cs"/>
              </a:rPr>
              <a:t> new </a:t>
            </a:r>
            <a:r>
              <a:rPr lang="nl-NL" sz="1701" kern="1200" dirty="0" err="1">
                <a:solidFill>
                  <a:srgbClr val="1464C8"/>
                </a:solidFill>
                <a:latin typeface="FS Me Pro"/>
                <a:ea typeface="+mn-ea"/>
                <a:cs typeface="+mn-cs"/>
              </a:rPr>
              <a:t>efficiencies</a:t>
            </a:r>
            <a:endParaRPr lang="nl-NL" sz="1701" kern="1200" dirty="0">
              <a:solidFill>
                <a:srgbClr val="1464C8"/>
              </a:solidFill>
              <a:latin typeface="FS Me Pro"/>
              <a:ea typeface="+mn-ea"/>
              <a:cs typeface="+mn-cs"/>
            </a:endParaRPr>
          </a:p>
          <a:p>
            <a:pPr marL="270005" indent="-270005" defTabSz="864017">
              <a:buClrTx/>
              <a:buFont typeface="Arial" panose="020B0604020202020204" pitchFamily="34" charset="0"/>
              <a:buChar char="•"/>
            </a:pPr>
            <a:r>
              <a:rPr lang="nl-NL" sz="1701" kern="1200" dirty="0">
                <a:solidFill>
                  <a:srgbClr val="1464C8"/>
                </a:solidFill>
                <a:latin typeface="FS Me Pro"/>
                <a:ea typeface="+mn-ea"/>
                <a:cs typeface="+mn-cs"/>
              </a:rPr>
              <a:t>RAW data </a:t>
            </a:r>
            <a:r>
              <a:rPr lang="nl-NL" sz="1701" kern="1200" dirty="0" err="1">
                <a:solidFill>
                  <a:srgbClr val="1464C8"/>
                </a:solidFill>
                <a:latin typeface="FS Me Pro"/>
                <a:ea typeface="+mn-ea"/>
                <a:cs typeface="+mn-cs"/>
              </a:rPr>
              <a:t>to</a:t>
            </a:r>
            <a:r>
              <a:rPr lang="nl-NL" sz="1701" kern="1200" dirty="0">
                <a:solidFill>
                  <a:srgbClr val="1464C8"/>
                </a:solidFill>
                <a:latin typeface="FS Me Pro"/>
                <a:ea typeface="+mn-ea"/>
                <a:cs typeface="+mn-cs"/>
              </a:rPr>
              <a:t> </a:t>
            </a:r>
            <a:r>
              <a:rPr lang="nl-NL" sz="1701" kern="1200" dirty="0" err="1">
                <a:solidFill>
                  <a:srgbClr val="1464C8"/>
                </a:solidFill>
                <a:latin typeface="FS Me Pro"/>
                <a:ea typeface="+mn-ea"/>
                <a:cs typeface="+mn-cs"/>
              </a:rPr>
              <a:t>identify</a:t>
            </a:r>
            <a:r>
              <a:rPr lang="nl-NL" sz="1701" kern="1200" dirty="0">
                <a:solidFill>
                  <a:srgbClr val="1464C8"/>
                </a:solidFill>
                <a:latin typeface="FS Me Pro"/>
                <a:ea typeface="+mn-ea"/>
                <a:cs typeface="+mn-cs"/>
              </a:rPr>
              <a:t> new </a:t>
            </a:r>
            <a:r>
              <a:rPr lang="nl-NL" sz="1701" kern="1200" dirty="0" err="1">
                <a:solidFill>
                  <a:srgbClr val="1464C8"/>
                </a:solidFill>
                <a:latin typeface="FS Me Pro"/>
                <a:ea typeface="+mn-ea"/>
                <a:cs typeface="+mn-cs"/>
              </a:rPr>
              <a:t>efficiencies</a:t>
            </a:r>
            <a:r>
              <a:rPr lang="nl-NL" sz="1701" kern="1200" dirty="0">
                <a:solidFill>
                  <a:srgbClr val="1464C8"/>
                </a:solidFill>
                <a:latin typeface="FS Me Pro"/>
                <a:ea typeface="+mn-ea"/>
                <a:cs typeface="+mn-cs"/>
              </a:rPr>
              <a:t> </a:t>
            </a:r>
            <a:r>
              <a:rPr lang="nl-NL" sz="1701" kern="1200" dirty="0" err="1">
                <a:solidFill>
                  <a:srgbClr val="1464C8"/>
                </a:solidFill>
                <a:latin typeface="FS Me Pro"/>
                <a:ea typeface="+mn-ea"/>
                <a:cs typeface="+mn-cs"/>
              </a:rPr>
              <a:t>with</a:t>
            </a:r>
            <a:r>
              <a:rPr lang="nl-NL" sz="1701" kern="1200" dirty="0">
                <a:solidFill>
                  <a:srgbClr val="1464C8"/>
                </a:solidFill>
                <a:latin typeface="FS Me Pro"/>
                <a:ea typeface="+mn-ea"/>
                <a:cs typeface="+mn-cs"/>
              </a:rPr>
              <a:t> AI</a:t>
            </a: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XR visualization for maintenance</a:t>
            </a:r>
            <a:endParaRPr lang="nl-NL" sz="1701" kern="1200" dirty="0">
              <a:solidFill>
                <a:srgbClr val="1464C8"/>
              </a:solidFill>
              <a:latin typeface="FS Me Pro"/>
              <a:ea typeface="+mn-ea"/>
              <a:cs typeface="+mn-cs"/>
            </a:endParaRPr>
          </a:p>
        </p:txBody>
      </p:sp>
      <p:sp>
        <p:nvSpPr>
          <p:cNvPr id="11" name="TextBox 10">
            <a:extLst>
              <a:ext uri="{FF2B5EF4-FFF2-40B4-BE49-F238E27FC236}">
                <a16:creationId xmlns:a16="http://schemas.microsoft.com/office/drawing/2014/main" id="{E1B2C6D5-6FF6-D09A-8080-D66F25C10F82}"/>
              </a:ext>
            </a:extLst>
          </p:cNvPr>
          <p:cNvSpPr txBox="1"/>
          <p:nvPr/>
        </p:nvSpPr>
        <p:spPr>
          <a:xfrm>
            <a:off x="735304" y="4501771"/>
            <a:ext cx="4414246" cy="1604606"/>
          </a:xfrm>
          <a:prstGeom prst="rect">
            <a:avLst/>
          </a:prstGeom>
          <a:noFill/>
        </p:spPr>
        <p:txBody>
          <a:bodyPr wrap="square" rtlCol="0">
            <a:spAutoFit/>
          </a:bodyPr>
          <a:lstStyle/>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&lt; 1 </a:t>
            </a:r>
            <a:r>
              <a:rPr lang="en-US" sz="1701" kern="1200" dirty="0" err="1">
                <a:solidFill>
                  <a:srgbClr val="1464C8"/>
                </a:solidFill>
                <a:latin typeface="FS Me Pro"/>
                <a:ea typeface="+mn-ea"/>
                <a:cs typeface="+mn-cs"/>
              </a:rPr>
              <a:t>ms</a:t>
            </a:r>
            <a:r>
              <a:rPr lang="en-US" sz="1701" kern="1200" dirty="0">
                <a:solidFill>
                  <a:srgbClr val="1464C8"/>
                </a:solidFill>
                <a:latin typeface="FS Me Pro"/>
                <a:ea typeface="+mn-ea"/>
                <a:cs typeface="+mn-cs"/>
              </a:rPr>
              <a:t> for motion control</a:t>
            </a: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Sensor fusion &amp; actuator control on edge</a:t>
            </a:r>
          </a:p>
          <a:p>
            <a:pPr defTabSz="864017">
              <a:buClrTx/>
            </a:pPr>
            <a:r>
              <a:rPr lang="nl-NL" sz="1323" kern="1200" dirty="0">
                <a:solidFill>
                  <a:srgbClr val="1464C8"/>
                </a:solidFill>
                <a:latin typeface="FS Me Pro"/>
                <a:ea typeface="+mn-ea"/>
                <a:cs typeface="+mn-cs"/>
              </a:rPr>
              <a:t>        TR 22.804</a:t>
            </a:r>
            <a:r>
              <a:rPr lang="en-US" sz="1323" kern="1200" dirty="0">
                <a:solidFill>
                  <a:srgbClr val="1464C8"/>
                </a:solidFill>
                <a:latin typeface="FS Me Pro"/>
                <a:ea typeface="+mn-ea"/>
                <a:cs typeface="+mn-cs"/>
              </a:rPr>
              <a:t> &amp; 3GPP SA1 </a:t>
            </a:r>
            <a:r>
              <a:rPr lang="nl-NL" sz="1323" kern="1200" dirty="0">
                <a:solidFill>
                  <a:srgbClr val="1464C8"/>
                </a:solidFill>
                <a:latin typeface="FS Me Pro"/>
                <a:ea typeface="+mn-ea"/>
                <a:cs typeface="+mn-cs"/>
              </a:rPr>
              <a:t>S1-212056r6</a:t>
            </a:r>
            <a:endParaRPr lang="en-US" sz="1323" kern="1200" dirty="0">
              <a:solidFill>
                <a:srgbClr val="1464C8"/>
              </a:solidFill>
              <a:latin typeface="FS Me Pro"/>
              <a:ea typeface="+mn-ea"/>
              <a:cs typeface="+mn-cs"/>
            </a:endParaRP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Raw data &gt; 20 Gbps</a:t>
            </a: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Deterministic network</a:t>
            </a: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Flexible coverage (extension)</a:t>
            </a:r>
          </a:p>
        </p:txBody>
      </p:sp>
      <p:sp>
        <p:nvSpPr>
          <p:cNvPr id="12" name="Isosceles Triangle 11">
            <a:extLst>
              <a:ext uri="{FF2B5EF4-FFF2-40B4-BE49-F238E27FC236}">
                <a16:creationId xmlns:a16="http://schemas.microsoft.com/office/drawing/2014/main" id="{41E67EB8-7B95-221A-6525-8C9178B25EFD}"/>
              </a:ext>
            </a:extLst>
          </p:cNvPr>
          <p:cNvSpPr/>
          <p:nvPr/>
        </p:nvSpPr>
        <p:spPr>
          <a:xfrm rot="5400000">
            <a:off x="4792555" y="4701002"/>
            <a:ext cx="1251079" cy="271975"/>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nl-NL" sz="1701" kern="1200">
              <a:solidFill>
                <a:srgbClr val="FFFFFF"/>
              </a:solidFill>
              <a:latin typeface="FS Me Pro"/>
            </a:endParaRPr>
          </a:p>
        </p:txBody>
      </p:sp>
      <p:sp>
        <p:nvSpPr>
          <p:cNvPr id="13" name="TextBox 12">
            <a:extLst>
              <a:ext uri="{FF2B5EF4-FFF2-40B4-BE49-F238E27FC236}">
                <a16:creationId xmlns:a16="http://schemas.microsoft.com/office/drawing/2014/main" id="{FDB6D981-F733-7C80-8AC0-8CE83D2B3E99}"/>
              </a:ext>
            </a:extLst>
          </p:cNvPr>
          <p:cNvSpPr txBox="1"/>
          <p:nvPr/>
        </p:nvSpPr>
        <p:spPr>
          <a:xfrm>
            <a:off x="5573930" y="4179347"/>
            <a:ext cx="1685398" cy="354071"/>
          </a:xfrm>
          <a:prstGeom prst="rect">
            <a:avLst/>
          </a:prstGeom>
          <a:noFill/>
        </p:spPr>
        <p:txBody>
          <a:bodyPr wrap="none" rtlCol="0">
            <a:spAutoFit/>
          </a:bodyPr>
          <a:lstStyle/>
          <a:p>
            <a:pPr defTabSz="864017">
              <a:buClrTx/>
            </a:pPr>
            <a:r>
              <a:rPr lang="en-US" sz="1701" b="1" kern="1200" dirty="0">
                <a:solidFill>
                  <a:srgbClr val="1464C8"/>
                </a:solidFill>
                <a:latin typeface="FS Me Pro"/>
                <a:ea typeface="+mn-ea"/>
                <a:cs typeface="+mn-cs"/>
              </a:rPr>
              <a:t>Benefit </a:t>
            </a:r>
            <a:r>
              <a:rPr lang="en-US" sz="1701" b="1" kern="1200" dirty="0" err="1">
                <a:solidFill>
                  <a:srgbClr val="1464C8"/>
                </a:solidFill>
                <a:latin typeface="FS Me Pro"/>
                <a:ea typeface="+mn-ea"/>
                <a:cs typeface="+mn-cs"/>
              </a:rPr>
              <a:t>usecases</a:t>
            </a:r>
            <a:endParaRPr lang="en-US" sz="1701" b="1" kern="1200" dirty="0">
              <a:solidFill>
                <a:srgbClr val="1464C8"/>
              </a:solidFill>
              <a:latin typeface="FS Me Pro"/>
              <a:ea typeface="+mn-ea"/>
              <a:cs typeface="+mn-cs"/>
            </a:endParaRPr>
          </a:p>
        </p:txBody>
      </p:sp>
      <p:sp>
        <p:nvSpPr>
          <p:cNvPr id="14" name="TextBox 13">
            <a:extLst>
              <a:ext uri="{FF2B5EF4-FFF2-40B4-BE49-F238E27FC236}">
                <a16:creationId xmlns:a16="http://schemas.microsoft.com/office/drawing/2014/main" id="{8C05636A-914A-6A29-606E-B5B43ABB0EB2}"/>
              </a:ext>
            </a:extLst>
          </p:cNvPr>
          <p:cNvSpPr txBox="1"/>
          <p:nvPr/>
        </p:nvSpPr>
        <p:spPr>
          <a:xfrm>
            <a:off x="735304" y="4138516"/>
            <a:ext cx="1752724" cy="354071"/>
          </a:xfrm>
          <a:prstGeom prst="rect">
            <a:avLst/>
          </a:prstGeom>
          <a:noFill/>
        </p:spPr>
        <p:txBody>
          <a:bodyPr wrap="none" rtlCol="0">
            <a:spAutoFit/>
          </a:bodyPr>
          <a:lstStyle/>
          <a:p>
            <a:pPr defTabSz="864017">
              <a:buClrTx/>
            </a:pPr>
            <a:r>
              <a:rPr lang="en-US" sz="1701" b="1" kern="1200" dirty="0">
                <a:solidFill>
                  <a:srgbClr val="1464C8"/>
                </a:solidFill>
                <a:latin typeface="FS Me Pro"/>
                <a:ea typeface="+mn-ea"/>
                <a:cs typeface="+mn-cs"/>
              </a:rPr>
              <a:t>6G Requirements</a:t>
            </a:r>
          </a:p>
        </p:txBody>
      </p:sp>
      <p:pic>
        <p:nvPicPr>
          <p:cNvPr id="15" name="Picture 14">
            <a:extLst>
              <a:ext uri="{FF2B5EF4-FFF2-40B4-BE49-F238E27FC236}">
                <a16:creationId xmlns:a16="http://schemas.microsoft.com/office/drawing/2014/main" id="{D94B047F-82A1-5477-D1C6-AEE974C6283E}"/>
              </a:ext>
            </a:extLst>
          </p:cNvPr>
          <p:cNvPicPr>
            <a:picLocks noChangeAspect="1"/>
          </p:cNvPicPr>
          <p:nvPr/>
        </p:nvPicPr>
        <p:blipFill>
          <a:blip r:embed="rId8"/>
          <a:stretch>
            <a:fillRect/>
          </a:stretch>
        </p:blipFill>
        <p:spPr>
          <a:xfrm>
            <a:off x="5701601" y="5753570"/>
            <a:ext cx="1348111" cy="706100"/>
          </a:xfrm>
          <a:prstGeom prst="rect">
            <a:avLst/>
          </a:prstGeom>
        </p:spPr>
      </p:pic>
      <p:sp>
        <p:nvSpPr>
          <p:cNvPr id="4" name="Rectangle 3">
            <a:extLst>
              <a:ext uri="{FF2B5EF4-FFF2-40B4-BE49-F238E27FC236}">
                <a16:creationId xmlns:a16="http://schemas.microsoft.com/office/drawing/2014/main" id="{997CC2FD-02AE-A461-889B-82914632CC60}"/>
              </a:ext>
            </a:extLst>
          </p:cNvPr>
          <p:cNvSpPr/>
          <p:nvPr/>
        </p:nvSpPr>
        <p:spPr>
          <a:xfrm>
            <a:off x="10177961" y="991323"/>
            <a:ext cx="1343232" cy="576180"/>
          </a:xfrm>
          <a:prstGeom prst="rect">
            <a:avLst/>
          </a:prstGeom>
          <a:solidFill>
            <a:srgbClr val="FF2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6"/>
            <a:r>
              <a:rPr lang="en-NL" sz="170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Source: TNO/PL3</a:t>
            </a:r>
          </a:p>
        </p:txBody>
      </p:sp>
    </p:spTree>
    <p:extLst>
      <p:ext uri="{BB962C8B-B14F-4D97-AF65-F5344CB8AC3E}">
        <p14:creationId xmlns:p14="http://schemas.microsoft.com/office/powerpoint/2010/main" val="137743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DF85E-A059-D622-00E0-A5F49E6DF023}"/>
              </a:ext>
            </a:extLst>
          </p:cNvPr>
          <p:cNvSpPr>
            <a:spLocks noGrp="1"/>
          </p:cNvSpPr>
          <p:nvPr>
            <p:ph type="title"/>
          </p:nvPr>
        </p:nvSpPr>
        <p:spPr/>
        <p:txBody>
          <a:bodyPr/>
          <a:lstStyle/>
          <a:p>
            <a:r>
              <a:rPr lang="nl-NL" dirty="0"/>
              <a:t>Image-</a:t>
            </a:r>
            <a:r>
              <a:rPr lang="nl-NL" dirty="0" err="1"/>
              <a:t>guided</a:t>
            </a:r>
            <a:r>
              <a:rPr lang="nl-NL" dirty="0"/>
              <a:t> </a:t>
            </a:r>
            <a:r>
              <a:rPr lang="nl-NL" dirty="0" err="1"/>
              <a:t>therapy</a:t>
            </a:r>
            <a:r>
              <a:rPr lang="nl-NL" dirty="0"/>
              <a:t>: </a:t>
            </a:r>
          </a:p>
        </p:txBody>
      </p:sp>
      <p:sp>
        <p:nvSpPr>
          <p:cNvPr id="5" name="Rectangle 4">
            <a:extLst>
              <a:ext uri="{FF2B5EF4-FFF2-40B4-BE49-F238E27FC236}">
                <a16:creationId xmlns:a16="http://schemas.microsoft.com/office/drawing/2014/main" id="{C88E142A-A8D2-7876-8552-9CA4C24E920D}"/>
              </a:ext>
            </a:extLst>
          </p:cNvPr>
          <p:cNvSpPr/>
          <p:nvPr/>
        </p:nvSpPr>
        <p:spPr>
          <a:xfrm>
            <a:off x="7362885" y="1411562"/>
            <a:ext cx="3970185" cy="2906752"/>
          </a:xfrm>
          <a:prstGeom prst="rect">
            <a:avLst/>
          </a:prstGeom>
          <a:solidFill>
            <a:srgbClr val="F4F5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4017">
              <a:buClrTx/>
            </a:pPr>
            <a:endParaRPr lang="nl-NL" sz="1701" kern="1200">
              <a:solidFill>
                <a:srgbClr val="FFFFFF"/>
              </a:solidFill>
              <a:latin typeface="FS Me Pro"/>
            </a:endParaRPr>
          </a:p>
        </p:txBody>
      </p:sp>
      <p:sp>
        <p:nvSpPr>
          <p:cNvPr id="6" name="Rectangle 5">
            <a:extLst>
              <a:ext uri="{FF2B5EF4-FFF2-40B4-BE49-F238E27FC236}">
                <a16:creationId xmlns:a16="http://schemas.microsoft.com/office/drawing/2014/main" id="{E9C0F3FF-EC48-A4C7-FAF6-355DB7A7DC8E}"/>
              </a:ext>
            </a:extLst>
          </p:cNvPr>
          <p:cNvSpPr/>
          <p:nvPr/>
        </p:nvSpPr>
        <p:spPr>
          <a:xfrm>
            <a:off x="710985" y="1483237"/>
            <a:ext cx="3900105" cy="2835077"/>
          </a:xfrm>
          <a:prstGeom prst="rect">
            <a:avLst/>
          </a:prstGeom>
          <a:solidFill>
            <a:srgbClr val="F4F5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4017">
              <a:buClrTx/>
            </a:pPr>
            <a:endParaRPr lang="nl-NL" sz="1701" kern="1200" dirty="0">
              <a:solidFill>
                <a:srgbClr val="FFFFFF"/>
              </a:solidFill>
              <a:latin typeface="FS Me Pro"/>
            </a:endParaRPr>
          </a:p>
        </p:txBody>
      </p:sp>
      <p:sp>
        <p:nvSpPr>
          <p:cNvPr id="7" name="TextBox 6">
            <a:extLst>
              <a:ext uri="{FF2B5EF4-FFF2-40B4-BE49-F238E27FC236}">
                <a16:creationId xmlns:a16="http://schemas.microsoft.com/office/drawing/2014/main" id="{204E4C2B-BC5E-2E6D-A25D-1D8F581216F0}"/>
              </a:ext>
            </a:extLst>
          </p:cNvPr>
          <p:cNvSpPr txBox="1"/>
          <p:nvPr/>
        </p:nvSpPr>
        <p:spPr>
          <a:xfrm>
            <a:off x="710986" y="1134254"/>
            <a:ext cx="1768689" cy="354071"/>
          </a:xfrm>
          <a:prstGeom prst="rect">
            <a:avLst/>
          </a:prstGeom>
          <a:noFill/>
        </p:spPr>
        <p:txBody>
          <a:bodyPr wrap="none" rtlCol="0">
            <a:spAutoFit/>
          </a:bodyPr>
          <a:lstStyle/>
          <a:p>
            <a:pPr defTabSz="864017">
              <a:buClrTx/>
            </a:pPr>
            <a:r>
              <a:rPr lang="nl-NL" sz="1701" kern="1200" dirty="0">
                <a:solidFill>
                  <a:srgbClr val="1464C8"/>
                </a:solidFill>
                <a:latin typeface="FS Me Pro"/>
                <a:ea typeface="+mn-ea"/>
                <a:cs typeface="+mn-cs"/>
              </a:rPr>
              <a:t>Operating theater</a:t>
            </a:r>
          </a:p>
        </p:txBody>
      </p:sp>
      <p:pic>
        <p:nvPicPr>
          <p:cNvPr id="8" name="Picture 7">
            <a:extLst>
              <a:ext uri="{FF2B5EF4-FFF2-40B4-BE49-F238E27FC236}">
                <a16:creationId xmlns:a16="http://schemas.microsoft.com/office/drawing/2014/main" id="{B97770F4-4FF5-D1D4-D87E-DEB4A661538C}"/>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1675519" y="2748150"/>
            <a:ext cx="1198216" cy="443571"/>
          </a:xfrm>
          <a:prstGeom prst="rect">
            <a:avLst/>
          </a:prstGeom>
        </p:spPr>
      </p:pic>
      <p:pic>
        <p:nvPicPr>
          <p:cNvPr id="9" name="Picture 8">
            <a:extLst>
              <a:ext uri="{FF2B5EF4-FFF2-40B4-BE49-F238E27FC236}">
                <a16:creationId xmlns:a16="http://schemas.microsoft.com/office/drawing/2014/main" id="{2FD141D7-E712-3469-938D-D0D58CF0B9AD}"/>
              </a:ext>
            </a:extLst>
          </p:cNvPr>
          <p:cNvPicPr>
            <a:picLocks noChangeAspect="1"/>
          </p:cNvPicPr>
          <p:nvPr/>
        </p:nvPicPr>
        <p:blipFill>
          <a:blip r:embed="rId3"/>
          <a:stretch>
            <a:fillRect/>
          </a:stretch>
        </p:blipFill>
        <p:spPr>
          <a:xfrm>
            <a:off x="229772" y="1644341"/>
            <a:ext cx="2406065" cy="2406065"/>
          </a:xfrm>
          <a:prstGeom prst="rect">
            <a:avLst/>
          </a:prstGeom>
        </p:spPr>
      </p:pic>
      <p:sp>
        <p:nvSpPr>
          <p:cNvPr id="10" name="TextBox 9">
            <a:extLst>
              <a:ext uri="{FF2B5EF4-FFF2-40B4-BE49-F238E27FC236}">
                <a16:creationId xmlns:a16="http://schemas.microsoft.com/office/drawing/2014/main" id="{DBC8594E-DA05-3B29-E368-05C8772B7D09}"/>
              </a:ext>
            </a:extLst>
          </p:cNvPr>
          <p:cNvSpPr txBox="1"/>
          <p:nvPr/>
        </p:nvSpPr>
        <p:spPr>
          <a:xfrm>
            <a:off x="641340" y="3352823"/>
            <a:ext cx="1008609" cy="266868"/>
          </a:xfrm>
          <a:prstGeom prst="rect">
            <a:avLst/>
          </a:prstGeom>
          <a:noFill/>
        </p:spPr>
        <p:txBody>
          <a:bodyPr wrap="none" rtlCol="0">
            <a:spAutoFit/>
          </a:bodyPr>
          <a:lstStyle/>
          <a:p>
            <a:pPr defTabSz="864017">
              <a:buClrTx/>
            </a:pPr>
            <a:r>
              <a:rPr lang="nl-NL" sz="1134" kern="1200" dirty="0">
                <a:solidFill>
                  <a:srgbClr val="1464C8"/>
                </a:solidFill>
                <a:latin typeface="FS Me Pro"/>
                <a:ea typeface="+mn-ea"/>
                <a:cs typeface="+mn-cs"/>
              </a:rPr>
              <a:t>Mobile C-Arm</a:t>
            </a:r>
          </a:p>
        </p:txBody>
      </p:sp>
      <p:pic>
        <p:nvPicPr>
          <p:cNvPr id="11" name="Picture 10">
            <a:extLst>
              <a:ext uri="{FF2B5EF4-FFF2-40B4-BE49-F238E27FC236}">
                <a16:creationId xmlns:a16="http://schemas.microsoft.com/office/drawing/2014/main" id="{D3023B25-18AD-C52C-5EE2-B8199EC0FA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3405339">
            <a:off x="2282740" y="2281106"/>
            <a:ext cx="379780" cy="529692"/>
          </a:xfrm>
          <a:prstGeom prst="rect">
            <a:avLst/>
          </a:prstGeom>
        </p:spPr>
      </p:pic>
      <p:sp>
        <p:nvSpPr>
          <p:cNvPr id="12" name="TextBox 11">
            <a:extLst>
              <a:ext uri="{FF2B5EF4-FFF2-40B4-BE49-F238E27FC236}">
                <a16:creationId xmlns:a16="http://schemas.microsoft.com/office/drawing/2014/main" id="{02B9D248-FD89-7155-867B-40952DD717AA}"/>
              </a:ext>
            </a:extLst>
          </p:cNvPr>
          <p:cNvSpPr txBox="1"/>
          <p:nvPr/>
        </p:nvSpPr>
        <p:spPr>
          <a:xfrm>
            <a:off x="1897206" y="1840967"/>
            <a:ext cx="636713" cy="615938"/>
          </a:xfrm>
          <a:prstGeom prst="rect">
            <a:avLst/>
          </a:prstGeom>
          <a:noFill/>
        </p:spPr>
        <p:txBody>
          <a:bodyPr wrap="none" rtlCol="0">
            <a:spAutoFit/>
          </a:bodyPr>
          <a:lstStyle/>
          <a:p>
            <a:pPr defTabSz="864017">
              <a:buClrTx/>
            </a:pPr>
            <a:r>
              <a:rPr lang="nl-NL" sz="1134" kern="1200" dirty="0">
                <a:solidFill>
                  <a:srgbClr val="1464C8"/>
                </a:solidFill>
                <a:latin typeface="FS Me Pro"/>
                <a:ea typeface="+mn-ea"/>
                <a:cs typeface="+mn-cs"/>
              </a:rPr>
              <a:t>Mobile </a:t>
            </a:r>
          </a:p>
          <a:p>
            <a:pPr defTabSz="864017">
              <a:buClrTx/>
            </a:pPr>
            <a:r>
              <a:rPr lang="nl-NL" sz="1134" kern="1200" dirty="0">
                <a:solidFill>
                  <a:srgbClr val="1464C8"/>
                </a:solidFill>
                <a:latin typeface="FS Me Pro"/>
                <a:ea typeface="+mn-ea"/>
                <a:cs typeface="+mn-cs"/>
              </a:rPr>
              <a:t>Ultra </a:t>
            </a:r>
            <a:br>
              <a:rPr lang="nl-NL" sz="1134" kern="1200" dirty="0">
                <a:solidFill>
                  <a:srgbClr val="1464C8"/>
                </a:solidFill>
                <a:latin typeface="FS Me Pro"/>
                <a:ea typeface="+mn-ea"/>
                <a:cs typeface="+mn-cs"/>
              </a:rPr>
            </a:br>
            <a:r>
              <a:rPr lang="nl-NL" sz="1134" kern="1200" dirty="0">
                <a:solidFill>
                  <a:srgbClr val="1464C8"/>
                </a:solidFill>
                <a:latin typeface="FS Me Pro"/>
                <a:ea typeface="+mn-ea"/>
                <a:cs typeface="+mn-cs"/>
              </a:rPr>
              <a:t>sound</a:t>
            </a:r>
          </a:p>
        </p:txBody>
      </p:sp>
      <p:pic>
        <p:nvPicPr>
          <p:cNvPr id="13" name="Picture 12">
            <a:extLst>
              <a:ext uri="{FF2B5EF4-FFF2-40B4-BE49-F238E27FC236}">
                <a16:creationId xmlns:a16="http://schemas.microsoft.com/office/drawing/2014/main" id="{1A3BC544-07E9-EA06-9DF5-FF3FAAD1D98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35152" y="2334566"/>
            <a:ext cx="1349658" cy="1349658"/>
          </a:xfrm>
          <a:prstGeom prst="rect">
            <a:avLst/>
          </a:prstGeom>
        </p:spPr>
      </p:pic>
      <p:sp>
        <p:nvSpPr>
          <p:cNvPr id="14" name="TextBox 13">
            <a:extLst>
              <a:ext uri="{FF2B5EF4-FFF2-40B4-BE49-F238E27FC236}">
                <a16:creationId xmlns:a16="http://schemas.microsoft.com/office/drawing/2014/main" id="{59167C47-B9B4-7E42-D934-D81468A6C536}"/>
              </a:ext>
            </a:extLst>
          </p:cNvPr>
          <p:cNvSpPr txBox="1"/>
          <p:nvPr/>
        </p:nvSpPr>
        <p:spPr>
          <a:xfrm>
            <a:off x="3568042" y="3483691"/>
            <a:ext cx="1934760" cy="703078"/>
          </a:xfrm>
          <a:prstGeom prst="rect">
            <a:avLst/>
          </a:prstGeom>
          <a:noFill/>
        </p:spPr>
        <p:txBody>
          <a:bodyPr wrap="none" rtlCol="0">
            <a:spAutoFit/>
          </a:bodyPr>
          <a:lstStyle/>
          <a:p>
            <a:pPr defTabSz="864017">
              <a:buClrTx/>
            </a:pPr>
            <a:r>
              <a:rPr lang="en-US" sz="1323" kern="1200" dirty="0">
                <a:solidFill>
                  <a:srgbClr val="1464C8"/>
                </a:solidFill>
                <a:latin typeface="FS Me Pro"/>
                <a:ea typeface="+mn-ea"/>
                <a:cs typeface="+mn-cs"/>
              </a:rPr>
              <a:t>Processing to at least </a:t>
            </a:r>
            <a:br>
              <a:rPr lang="en-US" sz="1323" kern="1200" dirty="0">
                <a:solidFill>
                  <a:srgbClr val="1464C8"/>
                </a:solidFill>
                <a:latin typeface="FS Me Pro"/>
                <a:ea typeface="+mn-ea"/>
                <a:cs typeface="+mn-cs"/>
              </a:rPr>
            </a:br>
            <a:r>
              <a:rPr lang="en-US" sz="1323" kern="1200" dirty="0">
                <a:solidFill>
                  <a:srgbClr val="1464C8"/>
                </a:solidFill>
                <a:latin typeface="FS Me Pro"/>
                <a:ea typeface="+mn-ea"/>
                <a:cs typeface="+mn-cs"/>
              </a:rPr>
              <a:t>guarantee safe </a:t>
            </a:r>
            <a:br>
              <a:rPr lang="en-US" sz="1323" kern="1200" dirty="0">
                <a:solidFill>
                  <a:srgbClr val="1464C8"/>
                </a:solidFill>
                <a:latin typeface="FS Me Pro"/>
                <a:ea typeface="+mn-ea"/>
                <a:cs typeface="+mn-cs"/>
              </a:rPr>
            </a:br>
            <a:r>
              <a:rPr lang="en-US" sz="1323" kern="1200" dirty="0">
                <a:solidFill>
                  <a:srgbClr val="1464C8"/>
                </a:solidFill>
                <a:latin typeface="FS Me Pro"/>
                <a:ea typeface="+mn-ea"/>
                <a:cs typeface="+mn-cs"/>
              </a:rPr>
              <a:t>termination of procedure</a:t>
            </a:r>
          </a:p>
        </p:txBody>
      </p:sp>
      <p:pic>
        <p:nvPicPr>
          <p:cNvPr id="15" name="Picture 14">
            <a:extLst>
              <a:ext uri="{FF2B5EF4-FFF2-40B4-BE49-F238E27FC236}">
                <a16:creationId xmlns:a16="http://schemas.microsoft.com/office/drawing/2014/main" id="{F0EDDEF6-8475-8959-DD89-AC635AE83E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73951" y="2295105"/>
            <a:ext cx="1349658" cy="1349658"/>
          </a:xfrm>
          <a:prstGeom prst="rect">
            <a:avLst/>
          </a:prstGeom>
        </p:spPr>
      </p:pic>
      <p:pic>
        <p:nvPicPr>
          <p:cNvPr id="16" name="Picture 15">
            <a:extLst>
              <a:ext uri="{FF2B5EF4-FFF2-40B4-BE49-F238E27FC236}">
                <a16:creationId xmlns:a16="http://schemas.microsoft.com/office/drawing/2014/main" id="{DC0803BA-4474-304F-2C40-B1FD29D4CDAC}"/>
              </a:ext>
            </a:extLst>
          </p:cNvPr>
          <p:cNvPicPr>
            <a:picLocks noChangeAspect="1"/>
          </p:cNvPicPr>
          <p:nvPr/>
        </p:nvPicPr>
        <p:blipFill>
          <a:blip r:embed="rId6"/>
          <a:stretch>
            <a:fillRect/>
          </a:stretch>
        </p:blipFill>
        <p:spPr>
          <a:xfrm rot="13583740">
            <a:off x="4140184" y="1471334"/>
            <a:ext cx="456914" cy="456914"/>
          </a:xfrm>
          <a:prstGeom prst="rect">
            <a:avLst/>
          </a:prstGeom>
        </p:spPr>
      </p:pic>
      <p:pic>
        <p:nvPicPr>
          <p:cNvPr id="17" name="Picture 16">
            <a:extLst>
              <a:ext uri="{FF2B5EF4-FFF2-40B4-BE49-F238E27FC236}">
                <a16:creationId xmlns:a16="http://schemas.microsoft.com/office/drawing/2014/main" id="{CC2F2487-5E15-E71A-DE50-F2A2B9127313}"/>
              </a:ext>
            </a:extLst>
          </p:cNvPr>
          <p:cNvPicPr>
            <a:picLocks noChangeAspect="1"/>
          </p:cNvPicPr>
          <p:nvPr/>
        </p:nvPicPr>
        <p:blipFill>
          <a:blip r:embed="rId6"/>
          <a:stretch>
            <a:fillRect/>
          </a:stretch>
        </p:blipFill>
        <p:spPr>
          <a:xfrm rot="7959531">
            <a:off x="683544" y="1471507"/>
            <a:ext cx="456914" cy="456914"/>
          </a:xfrm>
          <a:prstGeom prst="rect">
            <a:avLst/>
          </a:prstGeom>
        </p:spPr>
      </p:pic>
      <p:sp>
        <p:nvSpPr>
          <p:cNvPr id="18" name="TextBox 17">
            <a:extLst>
              <a:ext uri="{FF2B5EF4-FFF2-40B4-BE49-F238E27FC236}">
                <a16:creationId xmlns:a16="http://schemas.microsoft.com/office/drawing/2014/main" id="{D4FBEB4A-E9B2-2FBA-2359-40C78A6EAD96}"/>
              </a:ext>
            </a:extLst>
          </p:cNvPr>
          <p:cNvSpPr txBox="1"/>
          <p:nvPr/>
        </p:nvSpPr>
        <p:spPr>
          <a:xfrm>
            <a:off x="7456327" y="3324309"/>
            <a:ext cx="3380669" cy="906658"/>
          </a:xfrm>
          <a:prstGeom prst="rect">
            <a:avLst/>
          </a:prstGeom>
          <a:noFill/>
        </p:spPr>
        <p:txBody>
          <a:bodyPr wrap="none" rtlCol="0">
            <a:spAutoFit/>
          </a:bodyPr>
          <a:lstStyle/>
          <a:p>
            <a:pPr defTabSz="864017">
              <a:buClrTx/>
            </a:pPr>
            <a:r>
              <a:rPr lang="nl-NL" sz="1323" kern="1200" dirty="0">
                <a:solidFill>
                  <a:srgbClr val="1464C8"/>
                </a:solidFill>
                <a:latin typeface="FS Me Pro"/>
                <a:ea typeface="+mn-ea"/>
                <a:cs typeface="+mn-cs"/>
              </a:rPr>
              <a:t>Full </a:t>
            </a:r>
            <a:r>
              <a:rPr lang="nl-NL" sz="1323" kern="1200" dirty="0" err="1">
                <a:solidFill>
                  <a:srgbClr val="1464C8"/>
                </a:solidFill>
                <a:latin typeface="FS Me Pro"/>
                <a:ea typeface="+mn-ea"/>
                <a:cs typeface="+mn-cs"/>
              </a:rPr>
              <a:t>fledged</a:t>
            </a:r>
            <a:r>
              <a:rPr lang="nl-NL" sz="1323" kern="1200" dirty="0">
                <a:solidFill>
                  <a:srgbClr val="1464C8"/>
                </a:solidFill>
                <a:latin typeface="FS Me Pro"/>
                <a:ea typeface="+mn-ea"/>
                <a:cs typeface="+mn-cs"/>
              </a:rPr>
              <a:t> Applications</a:t>
            </a:r>
            <a:br>
              <a:rPr lang="nl-NL" sz="1323" kern="1200" dirty="0">
                <a:solidFill>
                  <a:srgbClr val="1464C8"/>
                </a:solidFill>
                <a:latin typeface="FS Me Pro"/>
                <a:ea typeface="+mn-ea"/>
                <a:cs typeface="+mn-cs"/>
              </a:rPr>
            </a:br>
            <a:r>
              <a:rPr lang="nl-NL" sz="1323" kern="1200" dirty="0">
                <a:solidFill>
                  <a:srgbClr val="1464C8"/>
                </a:solidFill>
                <a:latin typeface="FS Me Pro"/>
                <a:ea typeface="+mn-ea"/>
                <a:cs typeface="+mn-cs"/>
              </a:rPr>
              <a:t>3D </a:t>
            </a:r>
            <a:r>
              <a:rPr lang="nl-NL" sz="1323" kern="1200" dirty="0" err="1">
                <a:solidFill>
                  <a:srgbClr val="1464C8"/>
                </a:solidFill>
                <a:latin typeface="FS Me Pro"/>
                <a:ea typeface="+mn-ea"/>
                <a:cs typeface="+mn-cs"/>
              </a:rPr>
              <a:t>rendering</a:t>
            </a:r>
            <a:endParaRPr lang="nl-NL" sz="1323" kern="1200" dirty="0">
              <a:solidFill>
                <a:srgbClr val="1464C8"/>
              </a:solidFill>
              <a:latin typeface="FS Me Pro"/>
              <a:ea typeface="+mn-ea"/>
              <a:cs typeface="+mn-cs"/>
            </a:endParaRPr>
          </a:p>
          <a:p>
            <a:pPr defTabSz="864017">
              <a:buClrTx/>
            </a:pPr>
            <a:r>
              <a:rPr lang="nl-NL" sz="1323" kern="1200" dirty="0" err="1">
                <a:solidFill>
                  <a:srgbClr val="1464C8"/>
                </a:solidFill>
                <a:latin typeface="FS Me Pro"/>
                <a:ea typeface="+mn-ea"/>
                <a:cs typeface="+mn-cs"/>
              </a:rPr>
              <a:t>Supporting</a:t>
            </a:r>
            <a:r>
              <a:rPr lang="nl-NL" sz="1323" kern="1200" dirty="0">
                <a:solidFill>
                  <a:srgbClr val="1464C8"/>
                </a:solidFill>
                <a:latin typeface="FS Me Pro"/>
                <a:ea typeface="+mn-ea"/>
                <a:cs typeface="+mn-cs"/>
              </a:rPr>
              <a:t> software tools</a:t>
            </a:r>
          </a:p>
          <a:p>
            <a:pPr defTabSz="864017">
              <a:buClrTx/>
            </a:pPr>
            <a:r>
              <a:rPr lang="nl-NL" sz="1323" kern="1200" dirty="0">
                <a:solidFill>
                  <a:srgbClr val="1464C8"/>
                </a:solidFill>
                <a:latin typeface="FS Me Pro"/>
                <a:ea typeface="+mn-ea"/>
                <a:cs typeface="+mn-cs"/>
              </a:rPr>
              <a:t>(Integration of </a:t>
            </a:r>
            <a:r>
              <a:rPr lang="nl-NL" sz="1323" kern="1200" dirty="0" err="1">
                <a:solidFill>
                  <a:srgbClr val="1464C8"/>
                </a:solidFill>
                <a:latin typeface="FS Me Pro"/>
                <a:ea typeface="+mn-ea"/>
                <a:cs typeface="+mn-cs"/>
              </a:rPr>
              <a:t>applications</a:t>
            </a:r>
            <a:r>
              <a:rPr lang="nl-NL" sz="1323" kern="1200" dirty="0">
                <a:solidFill>
                  <a:srgbClr val="1464C8"/>
                </a:solidFill>
                <a:latin typeface="FS Me Pro"/>
                <a:ea typeface="+mn-ea"/>
                <a:cs typeface="+mn-cs"/>
              </a:rPr>
              <a:t> in different </a:t>
            </a:r>
            <a:r>
              <a:rPr lang="nl-NL" sz="1323" kern="1200" dirty="0" err="1">
                <a:solidFill>
                  <a:srgbClr val="1464C8"/>
                </a:solidFill>
                <a:latin typeface="FS Me Pro"/>
                <a:ea typeface="+mn-ea"/>
                <a:cs typeface="+mn-cs"/>
              </a:rPr>
              <a:t>clouds</a:t>
            </a:r>
            <a:r>
              <a:rPr lang="nl-NL" sz="1323" kern="1200" dirty="0">
                <a:solidFill>
                  <a:srgbClr val="1464C8"/>
                </a:solidFill>
                <a:latin typeface="FS Me Pro"/>
                <a:ea typeface="+mn-ea"/>
                <a:cs typeface="+mn-cs"/>
              </a:rPr>
              <a:t>)</a:t>
            </a:r>
          </a:p>
        </p:txBody>
      </p:sp>
      <p:pic>
        <p:nvPicPr>
          <p:cNvPr id="19" name="Picture 18">
            <a:extLst>
              <a:ext uri="{FF2B5EF4-FFF2-40B4-BE49-F238E27FC236}">
                <a16:creationId xmlns:a16="http://schemas.microsoft.com/office/drawing/2014/main" id="{76492CCC-5700-5B3E-CC83-184AB0693A9A}"/>
              </a:ext>
            </a:extLst>
          </p:cNvPr>
          <p:cNvPicPr>
            <a:picLocks noChangeAspect="1"/>
          </p:cNvPicPr>
          <p:nvPr/>
        </p:nvPicPr>
        <p:blipFill rotWithShape="1">
          <a:blip r:embed="rId7">
            <a:clrChange>
              <a:clrFrom>
                <a:srgbClr val="FFFFFF"/>
              </a:clrFrom>
              <a:clrTo>
                <a:srgbClr val="FFFFFF">
                  <a:alpha val="0"/>
                </a:srgbClr>
              </a:clrTo>
            </a:clrChange>
          </a:blip>
          <a:srcRect b="10518"/>
          <a:stretch/>
        </p:blipFill>
        <p:spPr>
          <a:xfrm>
            <a:off x="2867359" y="2290870"/>
            <a:ext cx="397719" cy="384355"/>
          </a:xfrm>
          <a:prstGeom prst="rect">
            <a:avLst/>
          </a:prstGeom>
        </p:spPr>
      </p:pic>
      <p:sp>
        <p:nvSpPr>
          <p:cNvPr id="20" name="TextBox 19">
            <a:extLst>
              <a:ext uri="{FF2B5EF4-FFF2-40B4-BE49-F238E27FC236}">
                <a16:creationId xmlns:a16="http://schemas.microsoft.com/office/drawing/2014/main" id="{1DACF1A7-8E64-41A5-6E4D-5738BD381AED}"/>
              </a:ext>
            </a:extLst>
          </p:cNvPr>
          <p:cNvSpPr txBox="1"/>
          <p:nvPr/>
        </p:nvSpPr>
        <p:spPr>
          <a:xfrm>
            <a:off x="2617410" y="1840966"/>
            <a:ext cx="728084" cy="790473"/>
          </a:xfrm>
          <a:prstGeom prst="rect">
            <a:avLst/>
          </a:prstGeom>
          <a:noFill/>
        </p:spPr>
        <p:txBody>
          <a:bodyPr wrap="none" rtlCol="0">
            <a:spAutoFit/>
          </a:bodyPr>
          <a:lstStyle/>
          <a:p>
            <a:pPr defTabSz="864017">
              <a:buClrTx/>
            </a:pPr>
            <a:r>
              <a:rPr lang="nl-NL" sz="1134" kern="1200" dirty="0">
                <a:solidFill>
                  <a:srgbClr val="1464C8"/>
                </a:solidFill>
                <a:latin typeface="FS Me Pro"/>
                <a:ea typeface="+mn-ea"/>
                <a:cs typeface="+mn-cs"/>
              </a:rPr>
              <a:t>Wireless</a:t>
            </a:r>
          </a:p>
          <a:p>
            <a:pPr defTabSz="864017">
              <a:buClrTx/>
            </a:pPr>
            <a:r>
              <a:rPr lang="nl-NL" sz="1134" kern="1200" dirty="0" err="1">
                <a:solidFill>
                  <a:srgbClr val="1464C8"/>
                </a:solidFill>
                <a:latin typeface="FS Me Pro"/>
                <a:ea typeface="+mn-ea"/>
                <a:cs typeface="+mn-cs"/>
              </a:rPr>
              <a:t>Catheder</a:t>
            </a:r>
            <a:endParaRPr lang="nl-NL" sz="1134" kern="1200" dirty="0">
              <a:solidFill>
                <a:srgbClr val="1464C8"/>
              </a:solidFill>
              <a:latin typeface="FS Me Pro"/>
              <a:ea typeface="+mn-ea"/>
              <a:cs typeface="+mn-cs"/>
            </a:endParaRPr>
          </a:p>
          <a:p>
            <a:pPr defTabSz="864017">
              <a:buClrTx/>
            </a:pPr>
            <a:r>
              <a:rPr lang="nl-NL" sz="1134" kern="1200" dirty="0">
                <a:solidFill>
                  <a:srgbClr val="1464C8"/>
                </a:solidFill>
                <a:latin typeface="FS Me Pro"/>
                <a:ea typeface="+mn-ea"/>
                <a:cs typeface="+mn-cs"/>
              </a:rPr>
              <a:t>Sensor </a:t>
            </a:r>
            <a:br>
              <a:rPr lang="nl-NL" sz="1134" kern="1200" dirty="0">
                <a:solidFill>
                  <a:srgbClr val="1464C8"/>
                </a:solidFill>
                <a:latin typeface="FS Me Pro"/>
                <a:ea typeface="+mn-ea"/>
                <a:cs typeface="+mn-cs"/>
              </a:rPr>
            </a:br>
            <a:endParaRPr lang="nl-NL" sz="1134" kern="1200" dirty="0">
              <a:solidFill>
                <a:srgbClr val="1464C8"/>
              </a:solidFill>
              <a:latin typeface="FS Me Pro"/>
              <a:ea typeface="+mn-ea"/>
              <a:cs typeface="+mn-cs"/>
            </a:endParaRPr>
          </a:p>
        </p:txBody>
      </p:sp>
      <p:pic>
        <p:nvPicPr>
          <p:cNvPr id="21" name="Picture 20">
            <a:extLst>
              <a:ext uri="{FF2B5EF4-FFF2-40B4-BE49-F238E27FC236}">
                <a16:creationId xmlns:a16="http://schemas.microsoft.com/office/drawing/2014/main" id="{690319A7-59A4-7F68-1C43-87228D8DDA47}"/>
              </a:ext>
            </a:extLst>
          </p:cNvPr>
          <p:cNvPicPr>
            <a:picLocks noChangeAspect="1"/>
          </p:cNvPicPr>
          <p:nvPr/>
        </p:nvPicPr>
        <p:blipFill>
          <a:blip r:embed="rId8"/>
          <a:stretch>
            <a:fillRect/>
          </a:stretch>
        </p:blipFill>
        <p:spPr>
          <a:xfrm>
            <a:off x="3232844" y="2136091"/>
            <a:ext cx="848814" cy="600138"/>
          </a:xfrm>
          <a:prstGeom prst="rect">
            <a:avLst/>
          </a:prstGeom>
        </p:spPr>
      </p:pic>
      <p:sp>
        <p:nvSpPr>
          <p:cNvPr id="22" name="TextBox 21">
            <a:extLst>
              <a:ext uri="{FF2B5EF4-FFF2-40B4-BE49-F238E27FC236}">
                <a16:creationId xmlns:a16="http://schemas.microsoft.com/office/drawing/2014/main" id="{A0F736AA-ECAB-BE5F-0EA6-B0D44DB3C6F8}"/>
              </a:ext>
            </a:extLst>
          </p:cNvPr>
          <p:cNvSpPr txBox="1"/>
          <p:nvPr/>
        </p:nvSpPr>
        <p:spPr>
          <a:xfrm>
            <a:off x="4611091" y="2473475"/>
            <a:ext cx="2671252" cy="615938"/>
          </a:xfrm>
          <a:prstGeom prst="rect">
            <a:avLst/>
          </a:prstGeom>
          <a:noFill/>
        </p:spPr>
        <p:txBody>
          <a:bodyPr wrap="square" rtlCol="0">
            <a:spAutoFit/>
          </a:bodyPr>
          <a:lstStyle/>
          <a:p>
            <a:pPr defTabSz="864017">
              <a:buClrTx/>
            </a:pPr>
            <a:r>
              <a:rPr lang="nl-NL" sz="1134" kern="1200" dirty="0">
                <a:solidFill>
                  <a:srgbClr val="1464C8"/>
                </a:solidFill>
                <a:latin typeface="FS Me Pro"/>
                <a:ea typeface="+mn-ea"/>
                <a:cs typeface="+mn-cs"/>
              </a:rPr>
              <a:t>Stringent </a:t>
            </a:r>
            <a:r>
              <a:rPr lang="nl-NL" sz="1134" kern="1200" dirty="0" err="1">
                <a:solidFill>
                  <a:srgbClr val="1464C8"/>
                </a:solidFill>
                <a:latin typeface="FS Me Pro"/>
                <a:ea typeface="+mn-ea"/>
                <a:cs typeface="+mn-cs"/>
              </a:rPr>
              <a:t>network</a:t>
            </a:r>
            <a:r>
              <a:rPr lang="nl-NL" sz="1134" kern="1200" dirty="0">
                <a:solidFill>
                  <a:srgbClr val="1464C8"/>
                </a:solidFill>
                <a:latin typeface="FS Me Pro"/>
                <a:ea typeface="+mn-ea"/>
                <a:cs typeface="+mn-cs"/>
              </a:rPr>
              <a:t> </a:t>
            </a:r>
            <a:r>
              <a:rPr lang="nl-NL" sz="1134" kern="1200" dirty="0" err="1">
                <a:solidFill>
                  <a:srgbClr val="1464C8"/>
                </a:solidFill>
                <a:latin typeface="FS Me Pro"/>
                <a:ea typeface="+mn-ea"/>
                <a:cs typeface="+mn-cs"/>
              </a:rPr>
              <a:t>latency</a:t>
            </a:r>
            <a:r>
              <a:rPr lang="nl-NL" sz="1134" kern="1200" dirty="0">
                <a:solidFill>
                  <a:srgbClr val="1464C8"/>
                </a:solidFill>
                <a:latin typeface="FS Me Pro"/>
                <a:ea typeface="+mn-ea"/>
                <a:cs typeface="+mn-cs"/>
              </a:rPr>
              <a:t> budget, as budget is </a:t>
            </a:r>
            <a:r>
              <a:rPr lang="nl-NL" sz="1134" kern="1200" dirty="0" err="1">
                <a:solidFill>
                  <a:srgbClr val="1464C8"/>
                </a:solidFill>
                <a:latin typeface="FS Me Pro"/>
                <a:ea typeface="+mn-ea"/>
                <a:cs typeface="+mn-cs"/>
              </a:rPr>
              <a:t>dedicated</a:t>
            </a:r>
            <a:r>
              <a:rPr lang="nl-NL" sz="1134" kern="1200" dirty="0">
                <a:solidFill>
                  <a:srgbClr val="1464C8"/>
                </a:solidFill>
                <a:latin typeface="FS Me Pro"/>
                <a:ea typeface="+mn-ea"/>
                <a:cs typeface="+mn-cs"/>
              </a:rPr>
              <a:t> </a:t>
            </a:r>
            <a:r>
              <a:rPr lang="nl-NL" sz="1134" kern="1200" dirty="0" err="1">
                <a:solidFill>
                  <a:srgbClr val="1464C8"/>
                </a:solidFill>
                <a:latin typeface="FS Me Pro"/>
                <a:ea typeface="+mn-ea"/>
                <a:cs typeface="+mn-cs"/>
              </a:rPr>
              <a:t>to</a:t>
            </a:r>
            <a:r>
              <a:rPr lang="nl-NL" sz="1134" kern="1200" dirty="0">
                <a:solidFill>
                  <a:srgbClr val="1464C8"/>
                </a:solidFill>
                <a:latin typeface="FS Me Pro"/>
                <a:ea typeface="+mn-ea"/>
                <a:cs typeface="+mn-cs"/>
              </a:rPr>
              <a:t> image </a:t>
            </a:r>
            <a:r>
              <a:rPr lang="nl-NL" sz="1134" kern="1200" dirty="0" err="1">
                <a:solidFill>
                  <a:srgbClr val="1464C8"/>
                </a:solidFill>
                <a:latin typeface="FS Me Pro"/>
                <a:ea typeface="+mn-ea"/>
                <a:cs typeface="+mn-cs"/>
              </a:rPr>
              <a:t>quality</a:t>
            </a:r>
            <a:r>
              <a:rPr lang="nl-NL" sz="1134" kern="1200" dirty="0">
                <a:solidFill>
                  <a:srgbClr val="1464C8"/>
                </a:solidFill>
                <a:latin typeface="FS Me Pro"/>
                <a:ea typeface="+mn-ea"/>
                <a:cs typeface="+mn-cs"/>
              </a:rPr>
              <a:t> (</a:t>
            </a:r>
            <a:r>
              <a:rPr lang="nl-NL" sz="1134" kern="1200" dirty="0" err="1">
                <a:solidFill>
                  <a:srgbClr val="1464C8"/>
                </a:solidFill>
                <a:latin typeface="FS Me Pro"/>
                <a:ea typeface="+mn-ea"/>
                <a:cs typeface="+mn-cs"/>
              </a:rPr>
              <a:t>for</a:t>
            </a:r>
            <a:r>
              <a:rPr lang="nl-NL" sz="1134" kern="1200" dirty="0">
                <a:solidFill>
                  <a:srgbClr val="1464C8"/>
                </a:solidFill>
                <a:latin typeface="FS Me Pro"/>
                <a:ea typeface="+mn-ea"/>
                <a:cs typeface="+mn-cs"/>
              </a:rPr>
              <a:t> </a:t>
            </a:r>
            <a:r>
              <a:rPr lang="nl-NL" sz="1134" kern="1200" dirty="0" err="1">
                <a:solidFill>
                  <a:srgbClr val="1464C8"/>
                </a:solidFill>
                <a:latin typeface="FS Me Pro"/>
                <a:ea typeface="+mn-ea"/>
                <a:cs typeface="+mn-cs"/>
              </a:rPr>
              <a:t>productivity</a:t>
            </a:r>
            <a:r>
              <a:rPr lang="nl-NL" sz="1134" kern="1200" dirty="0">
                <a:solidFill>
                  <a:srgbClr val="1464C8"/>
                </a:solidFill>
                <a:latin typeface="FS Me Pro"/>
                <a:ea typeface="+mn-ea"/>
                <a:cs typeface="+mn-cs"/>
              </a:rPr>
              <a:t> &amp; operating </a:t>
            </a:r>
            <a:r>
              <a:rPr lang="nl-NL" sz="1134" kern="1200" dirty="0" err="1">
                <a:solidFill>
                  <a:srgbClr val="1464C8"/>
                </a:solidFill>
                <a:latin typeface="FS Me Pro"/>
                <a:ea typeface="+mn-ea"/>
                <a:cs typeface="+mn-cs"/>
              </a:rPr>
              <a:t>safety</a:t>
            </a:r>
            <a:r>
              <a:rPr lang="nl-NL" sz="1134" kern="1200" dirty="0">
                <a:solidFill>
                  <a:srgbClr val="1464C8"/>
                </a:solidFill>
                <a:latin typeface="FS Me Pro"/>
                <a:ea typeface="+mn-ea"/>
                <a:cs typeface="+mn-cs"/>
              </a:rPr>
              <a:t>)</a:t>
            </a:r>
          </a:p>
        </p:txBody>
      </p:sp>
      <p:cxnSp>
        <p:nvCxnSpPr>
          <p:cNvPr id="23" name="Straight Arrow Connector 22">
            <a:extLst>
              <a:ext uri="{FF2B5EF4-FFF2-40B4-BE49-F238E27FC236}">
                <a16:creationId xmlns:a16="http://schemas.microsoft.com/office/drawing/2014/main" id="{B6D2AED4-BCB4-3331-D6B4-881F8128BACF}"/>
              </a:ext>
            </a:extLst>
          </p:cNvPr>
          <p:cNvCxnSpPr/>
          <p:nvPr/>
        </p:nvCxnSpPr>
        <p:spPr>
          <a:xfrm>
            <a:off x="4691633" y="3187657"/>
            <a:ext cx="26712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0F97F19-D9CC-A617-391B-FB59D7465C7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04748" y="5499593"/>
            <a:ext cx="1758287" cy="997200"/>
          </a:xfrm>
          <a:prstGeom prst="rect">
            <a:avLst/>
          </a:prstGeom>
        </p:spPr>
      </p:pic>
      <p:pic>
        <p:nvPicPr>
          <p:cNvPr id="25" name="Picture 24">
            <a:extLst>
              <a:ext uri="{FF2B5EF4-FFF2-40B4-BE49-F238E27FC236}">
                <a16:creationId xmlns:a16="http://schemas.microsoft.com/office/drawing/2014/main" id="{6C2D54B0-F1E9-E846-40C5-3E1FE6CBACD5}"/>
              </a:ext>
            </a:extLst>
          </p:cNvPr>
          <p:cNvPicPr>
            <a:picLocks noChangeAspect="1"/>
          </p:cNvPicPr>
          <p:nvPr/>
        </p:nvPicPr>
        <p:blipFill>
          <a:blip r:embed="rId10"/>
          <a:stretch>
            <a:fillRect/>
          </a:stretch>
        </p:blipFill>
        <p:spPr>
          <a:xfrm>
            <a:off x="7082770" y="5499593"/>
            <a:ext cx="1827049" cy="1027715"/>
          </a:xfrm>
          <a:prstGeom prst="rect">
            <a:avLst/>
          </a:prstGeom>
        </p:spPr>
      </p:pic>
      <p:pic>
        <p:nvPicPr>
          <p:cNvPr id="26" name="Picture 25">
            <a:extLst>
              <a:ext uri="{FF2B5EF4-FFF2-40B4-BE49-F238E27FC236}">
                <a16:creationId xmlns:a16="http://schemas.microsoft.com/office/drawing/2014/main" id="{521DD22B-AF4E-803B-7738-97737C40C0B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501765" y="5709225"/>
            <a:ext cx="1294469" cy="647235"/>
          </a:xfrm>
          <a:prstGeom prst="rect">
            <a:avLst/>
          </a:prstGeom>
        </p:spPr>
      </p:pic>
      <p:pic>
        <p:nvPicPr>
          <p:cNvPr id="27" name="Picture 2" descr="Het TNO-merk | TNO">
            <a:extLst>
              <a:ext uri="{FF2B5EF4-FFF2-40B4-BE49-F238E27FC236}">
                <a16:creationId xmlns:a16="http://schemas.microsoft.com/office/drawing/2014/main" id="{2935D185-E467-B196-E9A5-AD6E8B4DA0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6736" y="5612318"/>
            <a:ext cx="1542455" cy="86785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867DB15-E991-0632-CD7E-306D8DEF41B6}"/>
              </a:ext>
            </a:extLst>
          </p:cNvPr>
          <p:cNvSpPr txBox="1"/>
          <p:nvPr/>
        </p:nvSpPr>
        <p:spPr>
          <a:xfrm>
            <a:off x="6047930" y="4467629"/>
            <a:ext cx="5676554" cy="877548"/>
          </a:xfrm>
          <a:prstGeom prst="rect">
            <a:avLst/>
          </a:prstGeom>
          <a:noFill/>
        </p:spPr>
        <p:txBody>
          <a:bodyPr wrap="none" rtlCol="0">
            <a:spAutoFit/>
          </a:bodyPr>
          <a:lstStyle/>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Support for specialized medical centers (no IT staff)</a:t>
            </a: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Advanced tooling over the lifecycle to improve productivity</a:t>
            </a: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Less on prem. Upgrades during the lifecycle</a:t>
            </a:r>
          </a:p>
        </p:txBody>
      </p:sp>
      <p:sp>
        <p:nvSpPr>
          <p:cNvPr id="29" name="TextBox 28">
            <a:extLst>
              <a:ext uri="{FF2B5EF4-FFF2-40B4-BE49-F238E27FC236}">
                <a16:creationId xmlns:a16="http://schemas.microsoft.com/office/drawing/2014/main" id="{61933CFF-D7AC-5780-539A-8AC6E4F4C50C}"/>
              </a:ext>
            </a:extLst>
          </p:cNvPr>
          <p:cNvSpPr txBox="1"/>
          <p:nvPr/>
        </p:nvSpPr>
        <p:spPr>
          <a:xfrm>
            <a:off x="827314" y="4522111"/>
            <a:ext cx="5014232" cy="1401025"/>
          </a:xfrm>
          <a:prstGeom prst="rect">
            <a:avLst/>
          </a:prstGeom>
          <a:noFill/>
        </p:spPr>
        <p:txBody>
          <a:bodyPr wrap="square" rtlCol="0">
            <a:spAutoFit/>
          </a:bodyPr>
          <a:lstStyle/>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Bound latency budget 1 </a:t>
            </a:r>
            <a:r>
              <a:rPr lang="en-US" sz="1701" kern="1200" dirty="0" err="1">
                <a:solidFill>
                  <a:srgbClr val="1464C8"/>
                </a:solidFill>
                <a:latin typeface="FS Me Pro"/>
                <a:ea typeface="+mn-ea"/>
                <a:cs typeface="+mn-cs"/>
              </a:rPr>
              <a:t>ms</a:t>
            </a:r>
            <a:endParaRPr lang="en-US" sz="1701" kern="1200" dirty="0">
              <a:solidFill>
                <a:srgbClr val="1464C8"/>
              </a:solidFill>
              <a:latin typeface="FS Me Pro"/>
              <a:ea typeface="+mn-ea"/>
              <a:cs typeface="+mn-cs"/>
            </a:endParaRP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Packet loss / jitter is predictable</a:t>
            </a: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Support advanced 3D video rendering in the edge</a:t>
            </a:r>
          </a:p>
          <a:p>
            <a:pPr marL="270005" indent="-270005" defTabSz="864017">
              <a:buClrTx/>
              <a:buFont typeface="Arial" panose="020B0604020202020204" pitchFamily="34" charset="0"/>
              <a:buChar char="•"/>
            </a:pPr>
            <a:r>
              <a:rPr lang="en-US" sz="1701" kern="1200" dirty="0" err="1">
                <a:solidFill>
                  <a:srgbClr val="1464C8"/>
                </a:solidFill>
                <a:latin typeface="FS Me Pro"/>
                <a:ea typeface="+mn-ea"/>
                <a:cs typeface="+mn-cs"/>
              </a:rPr>
              <a:t>Peakrate</a:t>
            </a:r>
            <a:r>
              <a:rPr lang="en-US" sz="1701" kern="1200" dirty="0">
                <a:solidFill>
                  <a:srgbClr val="1464C8"/>
                </a:solidFill>
                <a:latin typeface="FS Me Pro"/>
                <a:ea typeface="+mn-ea"/>
                <a:cs typeface="+mn-cs"/>
              </a:rPr>
              <a:t> &gt; 20 </a:t>
            </a:r>
            <a:r>
              <a:rPr lang="en-US" sz="1701" kern="1200" dirty="0" err="1">
                <a:solidFill>
                  <a:srgbClr val="1464C8"/>
                </a:solidFill>
                <a:latin typeface="FS Me Pro"/>
                <a:ea typeface="+mn-ea"/>
                <a:cs typeface="+mn-cs"/>
              </a:rPr>
              <a:t>gbps</a:t>
            </a:r>
            <a:r>
              <a:rPr lang="en-US" sz="1701" kern="1200" dirty="0">
                <a:solidFill>
                  <a:srgbClr val="1464C8"/>
                </a:solidFill>
                <a:latin typeface="FS Me Pro"/>
                <a:ea typeface="+mn-ea"/>
                <a:cs typeface="+mn-cs"/>
              </a:rPr>
              <a:t> raw data (for studio setup allowing more </a:t>
            </a:r>
            <a:r>
              <a:rPr lang="en-US" sz="1701" kern="1200" dirty="0" err="1">
                <a:solidFill>
                  <a:srgbClr val="1464C8"/>
                </a:solidFill>
                <a:latin typeface="FS Me Pro"/>
                <a:ea typeface="+mn-ea"/>
                <a:cs typeface="+mn-cs"/>
              </a:rPr>
              <a:t>realtime</a:t>
            </a:r>
            <a:r>
              <a:rPr lang="en-US" sz="1701" kern="1200" dirty="0">
                <a:solidFill>
                  <a:srgbClr val="1464C8"/>
                </a:solidFill>
                <a:latin typeface="FS Me Pro"/>
                <a:ea typeface="+mn-ea"/>
                <a:cs typeface="+mn-cs"/>
              </a:rPr>
              <a:t> / AI manipulation)</a:t>
            </a:r>
          </a:p>
        </p:txBody>
      </p:sp>
      <p:sp>
        <p:nvSpPr>
          <p:cNvPr id="30" name="Isosceles Triangle 29">
            <a:extLst>
              <a:ext uri="{FF2B5EF4-FFF2-40B4-BE49-F238E27FC236}">
                <a16:creationId xmlns:a16="http://schemas.microsoft.com/office/drawing/2014/main" id="{FB21AE70-17F5-5728-76A4-9D6E2E87B13D}"/>
              </a:ext>
            </a:extLst>
          </p:cNvPr>
          <p:cNvSpPr/>
          <p:nvPr/>
        </p:nvSpPr>
        <p:spPr>
          <a:xfrm rot="5400000">
            <a:off x="5266554" y="5012382"/>
            <a:ext cx="1251079" cy="271975"/>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nl-NL" sz="1701" kern="1200">
              <a:solidFill>
                <a:srgbClr val="FFFFFF"/>
              </a:solidFill>
              <a:latin typeface="FS Me Pro"/>
            </a:endParaRPr>
          </a:p>
        </p:txBody>
      </p:sp>
      <p:sp>
        <p:nvSpPr>
          <p:cNvPr id="31" name="TextBox 30">
            <a:extLst>
              <a:ext uri="{FF2B5EF4-FFF2-40B4-BE49-F238E27FC236}">
                <a16:creationId xmlns:a16="http://schemas.microsoft.com/office/drawing/2014/main" id="{98E27388-E969-80E7-C065-5401BAF99E95}"/>
              </a:ext>
            </a:extLst>
          </p:cNvPr>
          <p:cNvSpPr txBox="1"/>
          <p:nvPr/>
        </p:nvSpPr>
        <p:spPr>
          <a:xfrm>
            <a:off x="6047930" y="4199687"/>
            <a:ext cx="926857" cy="354071"/>
          </a:xfrm>
          <a:prstGeom prst="rect">
            <a:avLst/>
          </a:prstGeom>
          <a:noFill/>
        </p:spPr>
        <p:txBody>
          <a:bodyPr wrap="none" rtlCol="0">
            <a:spAutoFit/>
          </a:bodyPr>
          <a:lstStyle/>
          <a:p>
            <a:pPr defTabSz="864017">
              <a:buClrTx/>
            </a:pPr>
            <a:r>
              <a:rPr lang="en-US" sz="1701" b="1" kern="1200" dirty="0">
                <a:solidFill>
                  <a:srgbClr val="1464C8"/>
                </a:solidFill>
                <a:latin typeface="FS Me Pro"/>
                <a:ea typeface="+mn-ea"/>
                <a:cs typeface="+mn-cs"/>
              </a:rPr>
              <a:t>Benefits</a:t>
            </a:r>
          </a:p>
        </p:txBody>
      </p:sp>
      <p:sp>
        <p:nvSpPr>
          <p:cNvPr id="32" name="TextBox 31">
            <a:extLst>
              <a:ext uri="{FF2B5EF4-FFF2-40B4-BE49-F238E27FC236}">
                <a16:creationId xmlns:a16="http://schemas.microsoft.com/office/drawing/2014/main" id="{883BB877-CD5F-3243-E635-951FD12BC615}"/>
              </a:ext>
            </a:extLst>
          </p:cNvPr>
          <p:cNvSpPr txBox="1"/>
          <p:nvPr/>
        </p:nvSpPr>
        <p:spPr>
          <a:xfrm>
            <a:off x="827314" y="4222522"/>
            <a:ext cx="1666162" cy="354071"/>
          </a:xfrm>
          <a:prstGeom prst="rect">
            <a:avLst/>
          </a:prstGeom>
          <a:noFill/>
        </p:spPr>
        <p:txBody>
          <a:bodyPr wrap="none" rtlCol="0">
            <a:spAutoFit/>
          </a:bodyPr>
          <a:lstStyle/>
          <a:p>
            <a:pPr defTabSz="864017">
              <a:buClrTx/>
            </a:pPr>
            <a:r>
              <a:rPr lang="nl-NL" sz="1701" b="1" kern="1200" dirty="0">
                <a:solidFill>
                  <a:srgbClr val="1464C8"/>
                </a:solidFill>
                <a:latin typeface="FS Me Pro"/>
                <a:ea typeface="+mn-ea"/>
                <a:cs typeface="+mn-cs"/>
              </a:rPr>
              <a:t>6G </a:t>
            </a:r>
            <a:r>
              <a:rPr lang="nl-NL" sz="1701" b="1" kern="1200" dirty="0" err="1">
                <a:solidFill>
                  <a:srgbClr val="1464C8"/>
                </a:solidFill>
                <a:latin typeface="FS Me Pro"/>
                <a:ea typeface="+mn-ea"/>
                <a:cs typeface="+mn-cs"/>
              </a:rPr>
              <a:t>Requirement</a:t>
            </a:r>
            <a:endParaRPr lang="nl-NL" sz="1701" b="1" kern="1200" dirty="0">
              <a:solidFill>
                <a:srgbClr val="1464C8"/>
              </a:solidFill>
              <a:latin typeface="FS Me Pro"/>
              <a:ea typeface="+mn-ea"/>
              <a:cs typeface="+mn-cs"/>
            </a:endParaRPr>
          </a:p>
        </p:txBody>
      </p:sp>
      <p:cxnSp>
        <p:nvCxnSpPr>
          <p:cNvPr id="33" name="Straight Connector 32">
            <a:extLst>
              <a:ext uri="{FF2B5EF4-FFF2-40B4-BE49-F238E27FC236}">
                <a16:creationId xmlns:a16="http://schemas.microsoft.com/office/drawing/2014/main" id="{65799798-C561-F026-4554-5CBE29636B64}"/>
              </a:ext>
            </a:extLst>
          </p:cNvPr>
          <p:cNvCxnSpPr>
            <a:cxnSpLocks/>
          </p:cNvCxnSpPr>
          <p:nvPr/>
        </p:nvCxnSpPr>
        <p:spPr>
          <a:xfrm flipV="1">
            <a:off x="775314" y="4231810"/>
            <a:ext cx="9937007" cy="25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A98758-6C94-D55B-4200-20D350DDA913}"/>
              </a:ext>
            </a:extLst>
          </p:cNvPr>
          <p:cNvSpPr/>
          <p:nvPr/>
        </p:nvSpPr>
        <p:spPr>
          <a:xfrm>
            <a:off x="10177961" y="991323"/>
            <a:ext cx="1343232" cy="576180"/>
          </a:xfrm>
          <a:prstGeom prst="rect">
            <a:avLst/>
          </a:prstGeom>
          <a:solidFill>
            <a:srgbClr val="FF2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6"/>
            <a:r>
              <a:rPr lang="en-NL" sz="170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Source: TNO/PL3</a:t>
            </a:r>
          </a:p>
        </p:txBody>
      </p:sp>
    </p:spTree>
    <p:extLst>
      <p:ext uri="{BB962C8B-B14F-4D97-AF65-F5344CB8AC3E}">
        <p14:creationId xmlns:p14="http://schemas.microsoft.com/office/powerpoint/2010/main" val="417331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80CDA2-4460-D8B9-8F35-5683DA47B3BA}"/>
              </a:ext>
            </a:extLst>
          </p:cNvPr>
          <p:cNvSpPr>
            <a:spLocks noGrp="1"/>
          </p:cNvSpPr>
          <p:nvPr>
            <p:ph type="title"/>
          </p:nvPr>
        </p:nvSpPr>
        <p:spPr/>
        <p:txBody>
          <a:bodyPr/>
          <a:lstStyle/>
          <a:p>
            <a:r>
              <a:rPr lang="nl-NL" dirty="0"/>
              <a:t>Active E-</a:t>
            </a:r>
            <a:r>
              <a:rPr lang="nl-NL" dirty="0" err="1"/>
              <a:t>Sports</a:t>
            </a:r>
            <a:endParaRPr lang="nl-NL" dirty="0"/>
          </a:p>
        </p:txBody>
      </p:sp>
      <p:pic>
        <p:nvPicPr>
          <p:cNvPr id="5" name="Picture 4">
            <a:extLst>
              <a:ext uri="{FF2B5EF4-FFF2-40B4-BE49-F238E27FC236}">
                <a16:creationId xmlns:a16="http://schemas.microsoft.com/office/drawing/2014/main" id="{579E52F6-606F-7C86-011F-B47DD0093B24}"/>
              </a:ext>
            </a:extLst>
          </p:cNvPr>
          <p:cNvPicPr>
            <a:picLocks noChangeAspect="1"/>
          </p:cNvPicPr>
          <p:nvPr/>
        </p:nvPicPr>
        <p:blipFill rotWithShape="1">
          <a:blip r:embed="rId2"/>
          <a:srcRect t="17678" b="2670"/>
          <a:stretch/>
        </p:blipFill>
        <p:spPr>
          <a:xfrm>
            <a:off x="3166532" y="1145360"/>
            <a:ext cx="4331002" cy="2587312"/>
          </a:xfrm>
          <a:prstGeom prst="rect">
            <a:avLst/>
          </a:prstGeom>
        </p:spPr>
      </p:pic>
      <p:sp>
        <p:nvSpPr>
          <p:cNvPr id="6" name="TextBox 5">
            <a:extLst>
              <a:ext uri="{FF2B5EF4-FFF2-40B4-BE49-F238E27FC236}">
                <a16:creationId xmlns:a16="http://schemas.microsoft.com/office/drawing/2014/main" id="{8FCC17BD-8E89-58B3-0190-32332DBEC1A1}"/>
              </a:ext>
            </a:extLst>
          </p:cNvPr>
          <p:cNvSpPr txBox="1"/>
          <p:nvPr/>
        </p:nvSpPr>
        <p:spPr>
          <a:xfrm>
            <a:off x="6065149" y="4210901"/>
            <a:ext cx="5155322" cy="877548"/>
          </a:xfrm>
          <a:prstGeom prst="rect">
            <a:avLst/>
          </a:prstGeom>
          <a:noFill/>
        </p:spPr>
        <p:txBody>
          <a:bodyPr wrap="none" rtlCol="0">
            <a:spAutoFit/>
          </a:bodyPr>
          <a:lstStyle/>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Low &amp; fast setup costs ad hoc e-sports allowing entry</a:t>
            </a:r>
            <a:br>
              <a:rPr lang="en-US" sz="1701" kern="1200" dirty="0">
                <a:solidFill>
                  <a:srgbClr val="1464C8"/>
                </a:solidFill>
                <a:latin typeface="FS Me Pro"/>
                <a:ea typeface="+mn-ea"/>
                <a:cs typeface="+mn-cs"/>
              </a:rPr>
            </a:br>
            <a:r>
              <a:rPr lang="en-US" sz="1701" kern="1200" dirty="0">
                <a:solidFill>
                  <a:srgbClr val="1464C8"/>
                </a:solidFill>
                <a:latin typeface="FS Me Pro"/>
                <a:ea typeface="+mn-ea"/>
                <a:cs typeface="+mn-cs"/>
              </a:rPr>
              <a:t>mass market (as a service)</a:t>
            </a: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Low setup costs advanced studio setup</a:t>
            </a:r>
          </a:p>
        </p:txBody>
      </p:sp>
      <p:sp>
        <p:nvSpPr>
          <p:cNvPr id="7" name="TextBox 6">
            <a:extLst>
              <a:ext uri="{FF2B5EF4-FFF2-40B4-BE49-F238E27FC236}">
                <a16:creationId xmlns:a16="http://schemas.microsoft.com/office/drawing/2014/main" id="{51F654B6-90FD-4A5D-7403-A82AD4B9383A}"/>
              </a:ext>
            </a:extLst>
          </p:cNvPr>
          <p:cNvSpPr txBox="1"/>
          <p:nvPr/>
        </p:nvSpPr>
        <p:spPr>
          <a:xfrm>
            <a:off x="844533" y="4265382"/>
            <a:ext cx="5014232" cy="1139286"/>
          </a:xfrm>
          <a:prstGeom prst="rect">
            <a:avLst/>
          </a:prstGeom>
          <a:noFill/>
        </p:spPr>
        <p:txBody>
          <a:bodyPr wrap="square" rtlCol="0">
            <a:spAutoFit/>
          </a:bodyPr>
          <a:lstStyle/>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Density low latency capacity - 12 Camera’s – 1 </a:t>
            </a:r>
            <a:r>
              <a:rPr lang="en-US" sz="1701" kern="1200" dirty="0" err="1">
                <a:solidFill>
                  <a:srgbClr val="1464C8"/>
                </a:solidFill>
                <a:latin typeface="FS Me Pro"/>
                <a:ea typeface="+mn-ea"/>
                <a:cs typeface="+mn-cs"/>
              </a:rPr>
              <a:t>GBps</a:t>
            </a:r>
            <a:endParaRPr lang="en-US" sz="1701" kern="1200" dirty="0">
              <a:solidFill>
                <a:srgbClr val="1464C8"/>
              </a:solidFill>
              <a:latin typeface="FS Me Pro"/>
              <a:ea typeface="+mn-ea"/>
              <a:cs typeface="+mn-cs"/>
            </a:endParaRPr>
          </a:p>
          <a:p>
            <a:pPr marL="270005" indent="-270005" defTabSz="864017">
              <a:buClrTx/>
              <a:buFont typeface="Arial" panose="020B0604020202020204" pitchFamily="34" charset="0"/>
              <a:buChar char="•"/>
            </a:pPr>
            <a:r>
              <a:rPr lang="en-US" sz="1701" kern="1200" dirty="0">
                <a:solidFill>
                  <a:srgbClr val="1464C8"/>
                </a:solidFill>
                <a:latin typeface="FS Me Pro"/>
                <a:ea typeface="+mn-ea"/>
                <a:cs typeface="+mn-cs"/>
              </a:rPr>
              <a:t>Processing in the (edge) cloud for multi-geo-player</a:t>
            </a:r>
          </a:p>
          <a:p>
            <a:pPr marL="270005" indent="-270005" defTabSz="864017">
              <a:buClrTx/>
              <a:buFont typeface="Arial" panose="020B0604020202020204" pitchFamily="34" charset="0"/>
              <a:buChar char="•"/>
            </a:pPr>
            <a:r>
              <a:rPr lang="en-US" sz="1701" kern="1200" dirty="0" err="1">
                <a:solidFill>
                  <a:srgbClr val="1464C8"/>
                </a:solidFill>
                <a:latin typeface="FS Me Pro"/>
                <a:ea typeface="+mn-ea"/>
                <a:cs typeface="+mn-cs"/>
              </a:rPr>
              <a:t>Peakrate</a:t>
            </a:r>
            <a:r>
              <a:rPr lang="en-US" sz="1701" kern="1200" dirty="0">
                <a:solidFill>
                  <a:srgbClr val="1464C8"/>
                </a:solidFill>
                <a:latin typeface="FS Me Pro"/>
                <a:ea typeface="+mn-ea"/>
                <a:cs typeface="+mn-cs"/>
              </a:rPr>
              <a:t> &gt; 20 </a:t>
            </a:r>
            <a:r>
              <a:rPr lang="en-US" sz="1701" kern="1200" dirty="0" err="1">
                <a:solidFill>
                  <a:srgbClr val="1464C8"/>
                </a:solidFill>
                <a:latin typeface="FS Me Pro"/>
                <a:ea typeface="+mn-ea"/>
                <a:cs typeface="+mn-cs"/>
              </a:rPr>
              <a:t>gbps</a:t>
            </a:r>
            <a:r>
              <a:rPr lang="en-US" sz="1701" kern="1200" dirty="0">
                <a:solidFill>
                  <a:srgbClr val="1464C8"/>
                </a:solidFill>
                <a:latin typeface="FS Me Pro"/>
                <a:ea typeface="+mn-ea"/>
                <a:cs typeface="+mn-cs"/>
              </a:rPr>
              <a:t> raw data (for studio setup allowing more </a:t>
            </a:r>
            <a:r>
              <a:rPr lang="en-US" sz="1701" kern="1200" dirty="0" err="1">
                <a:solidFill>
                  <a:srgbClr val="1464C8"/>
                </a:solidFill>
                <a:latin typeface="FS Me Pro"/>
                <a:ea typeface="+mn-ea"/>
                <a:cs typeface="+mn-cs"/>
              </a:rPr>
              <a:t>realtime</a:t>
            </a:r>
            <a:r>
              <a:rPr lang="en-US" sz="1701" kern="1200" dirty="0">
                <a:solidFill>
                  <a:srgbClr val="1464C8"/>
                </a:solidFill>
                <a:latin typeface="FS Me Pro"/>
                <a:ea typeface="+mn-ea"/>
                <a:cs typeface="+mn-cs"/>
              </a:rPr>
              <a:t> / AI manipulation)</a:t>
            </a:r>
          </a:p>
        </p:txBody>
      </p:sp>
      <p:sp>
        <p:nvSpPr>
          <p:cNvPr id="8" name="Isosceles Triangle 7">
            <a:extLst>
              <a:ext uri="{FF2B5EF4-FFF2-40B4-BE49-F238E27FC236}">
                <a16:creationId xmlns:a16="http://schemas.microsoft.com/office/drawing/2014/main" id="{AE8961E2-B68C-A541-ACB4-CAC1136BD71D}"/>
              </a:ext>
            </a:extLst>
          </p:cNvPr>
          <p:cNvSpPr/>
          <p:nvPr/>
        </p:nvSpPr>
        <p:spPr>
          <a:xfrm rot="5400000">
            <a:off x="5283773" y="4755653"/>
            <a:ext cx="1251079" cy="271975"/>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buClrTx/>
            </a:pPr>
            <a:endParaRPr lang="nl-NL" sz="1701" kern="1200">
              <a:solidFill>
                <a:srgbClr val="FFFFFF"/>
              </a:solidFill>
              <a:latin typeface="FS Me Pro"/>
            </a:endParaRPr>
          </a:p>
        </p:txBody>
      </p:sp>
      <p:sp>
        <p:nvSpPr>
          <p:cNvPr id="9" name="TextBox 8">
            <a:extLst>
              <a:ext uri="{FF2B5EF4-FFF2-40B4-BE49-F238E27FC236}">
                <a16:creationId xmlns:a16="http://schemas.microsoft.com/office/drawing/2014/main" id="{9EE23312-03B8-ADC6-EB31-1899CDB9E2F2}"/>
              </a:ext>
            </a:extLst>
          </p:cNvPr>
          <p:cNvSpPr txBox="1"/>
          <p:nvPr/>
        </p:nvSpPr>
        <p:spPr>
          <a:xfrm>
            <a:off x="6065149" y="3942959"/>
            <a:ext cx="926857" cy="354071"/>
          </a:xfrm>
          <a:prstGeom prst="rect">
            <a:avLst/>
          </a:prstGeom>
          <a:noFill/>
        </p:spPr>
        <p:txBody>
          <a:bodyPr wrap="none" rtlCol="0">
            <a:spAutoFit/>
          </a:bodyPr>
          <a:lstStyle/>
          <a:p>
            <a:pPr defTabSz="864017">
              <a:buClrTx/>
            </a:pPr>
            <a:r>
              <a:rPr lang="en-US" sz="1701" b="1" kern="1200" dirty="0">
                <a:solidFill>
                  <a:srgbClr val="1464C8"/>
                </a:solidFill>
                <a:latin typeface="FS Me Pro"/>
                <a:ea typeface="+mn-ea"/>
                <a:cs typeface="+mn-cs"/>
              </a:rPr>
              <a:t>Benefits</a:t>
            </a:r>
          </a:p>
        </p:txBody>
      </p:sp>
      <p:sp>
        <p:nvSpPr>
          <p:cNvPr id="10" name="TextBox 9">
            <a:extLst>
              <a:ext uri="{FF2B5EF4-FFF2-40B4-BE49-F238E27FC236}">
                <a16:creationId xmlns:a16="http://schemas.microsoft.com/office/drawing/2014/main" id="{393F253B-AA41-5FAB-9FF7-A6D13B80C4DC}"/>
              </a:ext>
            </a:extLst>
          </p:cNvPr>
          <p:cNvSpPr txBox="1"/>
          <p:nvPr/>
        </p:nvSpPr>
        <p:spPr>
          <a:xfrm>
            <a:off x="844533" y="3965794"/>
            <a:ext cx="1666162" cy="354071"/>
          </a:xfrm>
          <a:prstGeom prst="rect">
            <a:avLst/>
          </a:prstGeom>
          <a:noFill/>
        </p:spPr>
        <p:txBody>
          <a:bodyPr wrap="none" rtlCol="0">
            <a:spAutoFit/>
          </a:bodyPr>
          <a:lstStyle/>
          <a:p>
            <a:pPr defTabSz="864017">
              <a:buClrTx/>
            </a:pPr>
            <a:r>
              <a:rPr lang="nl-NL" sz="1701" b="1" kern="1200" dirty="0">
                <a:solidFill>
                  <a:srgbClr val="1464C8"/>
                </a:solidFill>
                <a:latin typeface="FS Me Pro"/>
                <a:ea typeface="+mn-ea"/>
                <a:cs typeface="+mn-cs"/>
              </a:rPr>
              <a:t>6G </a:t>
            </a:r>
            <a:r>
              <a:rPr lang="nl-NL" sz="1701" b="1" kern="1200" dirty="0" err="1">
                <a:solidFill>
                  <a:srgbClr val="1464C8"/>
                </a:solidFill>
                <a:latin typeface="FS Me Pro"/>
                <a:ea typeface="+mn-ea"/>
                <a:cs typeface="+mn-cs"/>
              </a:rPr>
              <a:t>Requirement</a:t>
            </a:r>
            <a:endParaRPr lang="nl-NL" sz="1701" b="1" kern="1200" dirty="0">
              <a:solidFill>
                <a:srgbClr val="1464C8"/>
              </a:solidFill>
              <a:latin typeface="FS Me Pro"/>
              <a:ea typeface="+mn-ea"/>
              <a:cs typeface="+mn-cs"/>
            </a:endParaRPr>
          </a:p>
        </p:txBody>
      </p:sp>
      <p:cxnSp>
        <p:nvCxnSpPr>
          <p:cNvPr id="12" name="Straight Connector 11">
            <a:extLst>
              <a:ext uri="{FF2B5EF4-FFF2-40B4-BE49-F238E27FC236}">
                <a16:creationId xmlns:a16="http://schemas.microsoft.com/office/drawing/2014/main" id="{DC318D2C-C1F5-4001-1C14-9EAB1E5CB063}"/>
              </a:ext>
            </a:extLst>
          </p:cNvPr>
          <p:cNvCxnSpPr>
            <a:cxnSpLocks/>
          </p:cNvCxnSpPr>
          <p:nvPr/>
        </p:nvCxnSpPr>
        <p:spPr>
          <a:xfrm flipV="1">
            <a:off x="792534" y="3975081"/>
            <a:ext cx="9937007" cy="25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588F005-E72E-D997-CCD5-10900A6F66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33985" y="5832939"/>
            <a:ext cx="1294469" cy="647235"/>
          </a:xfrm>
          <a:prstGeom prst="rect">
            <a:avLst/>
          </a:prstGeom>
        </p:spPr>
      </p:pic>
      <p:pic>
        <p:nvPicPr>
          <p:cNvPr id="14" name="Picture 13">
            <a:extLst>
              <a:ext uri="{FF2B5EF4-FFF2-40B4-BE49-F238E27FC236}">
                <a16:creationId xmlns:a16="http://schemas.microsoft.com/office/drawing/2014/main" id="{188D098C-C231-D1BD-5019-E0D22CC13124}"/>
              </a:ext>
            </a:extLst>
          </p:cNvPr>
          <p:cNvPicPr>
            <a:picLocks noChangeAspect="1"/>
          </p:cNvPicPr>
          <p:nvPr/>
        </p:nvPicPr>
        <p:blipFill>
          <a:blip r:embed="rId4"/>
          <a:stretch>
            <a:fillRect/>
          </a:stretch>
        </p:blipFill>
        <p:spPr>
          <a:xfrm>
            <a:off x="9028455" y="5910209"/>
            <a:ext cx="585352" cy="368124"/>
          </a:xfrm>
          <a:prstGeom prst="rect">
            <a:avLst/>
          </a:prstGeom>
        </p:spPr>
      </p:pic>
      <p:sp>
        <p:nvSpPr>
          <p:cNvPr id="2" name="Rectangle 1">
            <a:extLst>
              <a:ext uri="{FF2B5EF4-FFF2-40B4-BE49-F238E27FC236}">
                <a16:creationId xmlns:a16="http://schemas.microsoft.com/office/drawing/2014/main" id="{E0F9F8C2-1AB9-FB49-C153-7231BAD2F114}"/>
              </a:ext>
            </a:extLst>
          </p:cNvPr>
          <p:cNvSpPr/>
          <p:nvPr/>
        </p:nvSpPr>
        <p:spPr>
          <a:xfrm>
            <a:off x="10177961" y="991323"/>
            <a:ext cx="1343232" cy="576180"/>
          </a:xfrm>
          <a:prstGeom prst="rect">
            <a:avLst/>
          </a:prstGeom>
          <a:solidFill>
            <a:srgbClr val="FF2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6"/>
            <a:r>
              <a:rPr lang="en-NL" sz="170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Source: TNO/PL3</a:t>
            </a:r>
          </a:p>
        </p:txBody>
      </p:sp>
    </p:spTree>
    <p:extLst>
      <p:ext uri="{BB962C8B-B14F-4D97-AF65-F5344CB8AC3E}">
        <p14:creationId xmlns:p14="http://schemas.microsoft.com/office/powerpoint/2010/main" val="199332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11"/>
          <p:cNvSpPr/>
          <p:nvPr/>
        </p:nvSpPr>
        <p:spPr>
          <a:xfrm>
            <a:off x="3400468" y="1375356"/>
            <a:ext cx="549979" cy="520411"/>
          </a:xfrm>
          <a:prstGeom prst="roundRect">
            <a:avLst>
              <a:gd name="adj" fmla="val 16667"/>
            </a:avLst>
          </a:prstGeom>
          <a:solidFill>
            <a:srgbClr val="0070C0"/>
          </a:solidFill>
          <a:ln w="38100" cap="flat" cmpd="sng">
            <a:solidFill>
              <a:srgbClr val="0070C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pic>
        <p:nvPicPr>
          <p:cNvPr id="657" name="Google Shape;657;p111"/>
          <p:cNvPicPr preferRelativeResize="0"/>
          <p:nvPr/>
        </p:nvPicPr>
        <p:blipFill rotWithShape="1">
          <a:blip r:embed="rId3">
            <a:alphaModFix/>
          </a:blip>
          <a:srcRect/>
          <a:stretch/>
        </p:blipFill>
        <p:spPr>
          <a:xfrm>
            <a:off x="1103257" y="1331717"/>
            <a:ext cx="3405301" cy="674286"/>
          </a:xfrm>
          <a:prstGeom prst="rect">
            <a:avLst/>
          </a:prstGeom>
          <a:noFill/>
          <a:ln>
            <a:noFill/>
          </a:ln>
        </p:spPr>
      </p:pic>
      <p:sp>
        <p:nvSpPr>
          <p:cNvPr id="658" name="Google Shape;658;p111"/>
          <p:cNvSpPr/>
          <p:nvPr/>
        </p:nvSpPr>
        <p:spPr>
          <a:xfrm rot="-5400000">
            <a:off x="6653914" y="3942017"/>
            <a:ext cx="1629350" cy="577712"/>
          </a:xfrm>
          <a:prstGeom prst="rect">
            <a:avLst/>
          </a:prstGeom>
          <a:solidFill>
            <a:srgbClr val="7030A0"/>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399" b="0" i="0" u="none" strike="noStrike" cap="none">
                <a:solidFill>
                  <a:srgbClr val="FFFFFF"/>
                </a:solidFill>
                <a:latin typeface="Arial"/>
                <a:ea typeface="Arial"/>
                <a:cs typeface="Arial"/>
                <a:sym typeface="Arial"/>
              </a:rPr>
              <a:t>VISITORS</a:t>
            </a:r>
            <a:endParaRPr sz="1800" b="0" i="0" u="none" strike="noStrike" cap="none">
              <a:solidFill>
                <a:srgbClr val="000000"/>
              </a:solidFill>
              <a:latin typeface="Arial"/>
              <a:ea typeface="Arial"/>
              <a:cs typeface="Arial"/>
              <a:sym typeface="Arial"/>
            </a:endParaRPr>
          </a:p>
        </p:txBody>
      </p:sp>
      <p:grpSp>
        <p:nvGrpSpPr>
          <p:cNvPr id="659" name="Google Shape;659;p111"/>
          <p:cNvGrpSpPr/>
          <p:nvPr/>
        </p:nvGrpSpPr>
        <p:grpSpPr>
          <a:xfrm>
            <a:off x="4972221" y="1369741"/>
            <a:ext cx="2157769" cy="3578923"/>
            <a:chOff x="24797" y="1445794"/>
            <a:chExt cx="2158099" cy="3579472"/>
          </a:xfrm>
        </p:grpSpPr>
        <p:grpSp>
          <p:nvGrpSpPr>
            <p:cNvPr id="660" name="Google Shape;660;p111"/>
            <p:cNvGrpSpPr/>
            <p:nvPr/>
          </p:nvGrpSpPr>
          <p:grpSpPr>
            <a:xfrm>
              <a:off x="24797" y="2013339"/>
              <a:ext cx="2097574" cy="464704"/>
              <a:chOff x="3823801" y="5905966"/>
              <a:chExt cx="2097574" cy="464704"/>
            </a:xfrm>
          </p:grpSpPr>
          <p:sp>
            <p:nvSpPr>
              <p:cNvPr id="661" name="Google Shape;661;p111"/>
              <p:cNvSpPr/>
              <p:nvPr/>
            </p:nvSpPr>
            <p:spPr>
              <a:xfrm>
                <a:off x="3823801" y="5905966"/>
                <a:ext cx="438150" cy="445700"/>
              </a:xfrm>
              <a:prstGeom prst="roundRect">
                <a:avLst>
                  <a:gd name="adj" fmla="val 16667"/>
                </a:avLst>
              </a:prstGeom>
              <a:noFill/>
              <a:ln w="38100"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2" name="Google Shape;662;p111"/>
              <p:cNvSpPr txBox="1"/>
              <p:nvPr/>
            </p:nvSpPr>
            <p:spPr>
              <a:xfrm>
                <a:off x="4249122" y="6001336"/>
                <a:ext cx="1672253" cy="369334"/>
              </a:xfrm>
              <a:prstGeom prst="rect">
                <a:avLst/>
              </a:prstGeom>
              <a:no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Assistant Prof.</a:t>
                </a:r>
                <a:endParaRPr sz="1800" b="0" i="0" u="none" strike="noStrike" cap="none">
                  <a:solidFill>
                    <a:srgbClr val="000000"/>
                  </a:solidFill>
                  <a:latin typeface="Arial"/>
                  <a:ea typeface="Arial"/>
                  <a:cs typeface="Arial"/>
                  <a:sym typeface="Arial"/>
                </a:endParaRPr>
              </a:p>
            </p:txBody>
          </p:sp>
        </p:grpSp>
        <p:grpSp>
          <p:nvGrpSpPr>
            <p:cNvPr id="663" name="Google Shape;663;p111"/>
            <p:cNvGrpSpPr/>
            <p:nvPr/>
          </p:nvGrpSpPr>
          <p:grpSpPr>
            <a:xfrm>
              <a:off x="24797" y="1445794"/>
              <a:ext cx="1606962" cy="464704"/>
              <a:chOff x="6034608" y="5905966"/>
              <a:chExt cx="1606962" cy="464704"/>
            </a:xfrm>
          </p:grpSpPr>
          <p:sp>
            <p:nvSpPr>
              <p:cNvPr id="664" name="Google Shape;664;p111"/>
              <p:cNvSpPr/>
              <p:nvPr/>
            </p:nvSpPr>
            <p:spPr>
              <a:xfrm>
                <a:off x="6034608" y="5905966"/>
                <a:ext cx="438150" cy="4457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5" name="Google Shape;665;p111"/>
              <p:cNvSpPr txBox="1"/>
              <p:nvPr/>
            </p:nvSpPr>
            <p:spPr>
              <a:xfrm>
                <a:off x="6469454" y="6001336"/>
                <a:ext cx="1172116" cy="369334"/>
              </a:xfrm>
              <a:prstGeom prst="rect">
                <a:avLst/>
              </a:prstGeom>
              <a:no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Professor</a:t>
                </a:r>
                <a:endParaRPr sz="1800" b="0" i="0" u="none" strike="noStrike" cap="none">
                  <a:solidFill>
                    <a:srgbClr val="000000"/>
                  </a:solidFill>
                  <a:latin typeface="Arial"/>
                  <a:ea typeface="Arial"/>
                  <a:cs typeface="Arial"/>
                  <a:sym typeface="Arial"/>
                </a:endParaRPr>
              </a:p>
            </p:txBody>
          </p:sp>
        </p:grpSp>
        <p:grpSp>
          <p:nvGrpSpPr>
            <p:cNvPr id="666" name="Google Shape;666;p111"/>
            <p:cNvGrpSpPr/>
            <p:nvPr/>
          </p:nvGrpSpPr>
          <p:grpSpPr>
            <a:xfrm>
              <a:off x="24798" y="4283521"/>
              <a:ext cx="2081546" cy="741745"/>
              <a:chOff x="8284488" y="5905966"/>
              <a:chExt cx="2081546" cy="741745"/>
            </a:xfrm>
          </p:grpSpPr>
          <p:sp>
            <p:nvSpPr>
              <p:cNvPr id="667" name="Google Shape;667;p111"/>
              <p:cNvSpPr/>
              <p:nvPr/>
            </p:nvSpPr>
            <p:spPr>
              <a:xfrm>
                <a:off x="8284488" y="5905966"/>
                <a:ext cx="438150" cy="4457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8" name="Google Shape;668;p111"/>
              <p:cNvSpPr txBox="1"/>
              <p:nvPr/>
            </p:nvSpPr>
            <p:spPr>
              <a:xfrm>
                <a:off x="8719334" y="6001336"/>
                <a:ext cx="1646700" cy="646375"/>
              </a:xfrm>
              <a:prstGeom prst="rect">
                <a:avLst/>
              </a:prstGeom>
              <a:no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Early Scientist</a:t>
                </a:r>
                <a:br>
                  <a:rPr lang="en-US" sz="1800" b="0" i="0" u="none" strike="noStrike" cap="none">
                    <a:solidFill>
                      <a:srgbClr val="000000"/>
                    </a:solidFill>
                    <a:latin typeface="Arial"/>
                    <a:ea typeface="Arial"/>
                    <a:cs typeface="Arial"/>
                    <a:sym typeface="Arial"/>
                  </a:rPr>
                </a:br>
                <a:r>
                  <a:rPr lang="en-US" sz="1800" b="0" i="0" u="none" strike="noStrike" cap="none">
                    <a:solidFill>
                      <a:srgbClr val="000000"/>
                    </a:solidFill>
                    <a:latin typeface="Arial"/>
                    <a:ea typeface="Arial"/>
                    <a:cs typeface="Arial"/>
                    <a:sym typeface="Arial"/>
                  </a:rPr>
                  <a:t>MSc, BSc HP</a:t>
                </a:r>
                <a:endParaRPr sz="1800" b="0" i="0" u="none" strike="noStrike" cap="none">
                  <a:solidFill>
                    <a:srgbClr val="000000"/>
                  </a:solidFill>
                  <a:latin typeface="Arial"/>
                  <a:ea typeface="Arial"/>
                  <a:cs typeface="Arial"/>
                  <a:sym typeface="Arial"/>
                </a:endParaRPr>
              </a:p>
            </p:txBody>
          </p:sp>
        </p:grpSp>
        <p:grpSp>
          <p:nvGrpSpPr>
            <p:cNvPr id="669" name="Google Shape;669;p111"/>
            <p:cNvGrpSpPr/>
            <p:nvPr/>
          </p:nvGrpSpPr>
          <p:grpSpPr>
            <a:xfrm>
              <a:off x="24797" y="3715974"/>
              <a:ext cx="2017330" cy="464704"/>
              <a:chOff x="105275" y="5905966"/>
              <a:chExt cx="2017330" cy="464704"/>
            </a:xfrm>
          </p:grpSpPr>
          <p:sp>
            <p:nvSpPr>
              <p:cNvPr id="670" name="Google Shape;670;p111"/>
              <p:cNvSpPr/>
              <p:nvPr/>
            </p:nvSpPr>
            <p:spPr>
              <a:xfrm>
                <a:off x="105275" y="5905966"/>
                <a:ext cx="438150" cy="4457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1" name="Google Shape;671;p111"/>
              <p:cNvSpPr txBox="1"/>
              <p:nvPr/>
            </p:nvSpPr>
            <p:spPr>
              <a:xfrm>
                <a:off x="540121" y="6001336"/>
                <a:ext cx="1582484" cy="369334"/>
              </a:xfrm>
              <a:prstGeom prst="rect">
                <a:avLst/>
              </a:prstGeom>
              <a:no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Ph.D. student</a:t>
                </a:r>
                <a:endParaRPr sz="1800" b="0" i="0" u="none" strike="noStrike" cap="none">
                  <a:solidFill>
                    <a:srgbClr val="000000"/>
                  </a:solidFill>
                  <a:latin typeface="Arial"/>
                  <a:ea typeface="Arial"/>
                  <a:cs typeface="Arial"/>
                  <a:sym typeface="Arial"/>
                </a:endParaRPr>
              </a:p>
            </p:txBody>
          </p:sp>
        </p:grpSp>
        <p:grpSp>
          <p:nvGrpSpPr>
            <p:cNvPr id="672" name="Google Shape;672;p111"/>
            <p:cNvGrpSpPr/>
            <p:nvPr/>
          </p:nvGrpSpPr>
          <p:grpSpPr>
            <a:xfrm>
              <a:off x="24797" y="3148429"/>
              <a:ext cx="2158099" cy="464704"/>
              <a:chOff x="2206387" y="5905966"/>
              <a:chExt cx="2158099" cy="464704"/>
            </a:xfrm>
          </p:grpSpPr>
          <p:sp>
            <p:nvSpPr>
              <p:cNvPr id="673" name="Google Shape;673;p111"/>
              <p:cNvSpPr/>
              <p:nvPr/>
            </p:nvSpPr>
            <p:spPr>
              <a:xfrm>
                <a:off x="2206387" y="5905966"/>
                <a:ext cx="438150" cy="445700"/>
              </a:xfrm>
              <a:prstGeom prst="roundRect">
                <a:avLst>
                  <a:gd name="adj" fmla="val 16667"/>
                </a:avLst>
              </a:prstGeom>
              <a:noFill/>
              <a:ln w="38100" cap="flat" cmpd="sng">
                <a:solidFill>
                  <a:srgbClr val="00B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4" name="Google Shape;674;p111"/>
              <p:cNvSpPr txBox="1"/>
              <p:nvPr/>
            </p:nvSpPr>
            <p:spPr>
              <a:xfrm>
                <a:off x="2641233" y="6001336"/>
                <a:ext cx="1723253" cy="369334"/>
              </a:xfrm>
              <a:prstGeom prst="rect">
                <a:avLst/>
              </a:prstGeom>
              <a:no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Visitor/P.-doc</a:t>
                </a:r>
                <a:endParaRPr sz="1800" b="0" i="0" u="none" strike="noStrike" cap="none">
                  <a:solidFill>
                    <a:srgbClr val="000000"/>
                  </a:solidFill>
                  <a:latin typeface="Arial"/>
                  <a:ea typeface="Arial"/>
                  <a:cs typeface="Arial"/>
                  <a:sym typeface="Arial"/>
                </a:endParaRPr>
              </a:p>
            </p:txBody>
          </p:sp>
        </p:grpSp>
        <p:grpSp>
          <p:nvGrpSpPr>
            <p:cNvPr id="675" name="Google Shape;675;p111"/>
            <p:cNvGrpSpPr/>
            <p:nvPr/>
          </p:nvGrpSpPr>
          <p:grpSpPr>
            <a:xfrm>
              <a:off x="24797" y="2580884"/>
              <a:ext cx="1788806" cy="464704"/>
              <a:chOff x="9959375" y="5905966"/>
              <a:chExt cx="1788806" cy="464704"/>
            </a:xfrm>
          </p:grpSpPr>
          <p:sp>
            <p:nvSpPr>
              <p:cNvPr id="676" name="Google Shape;676;p111"/>
              <p:cNvSpPr txBox="1"/>
              <p:nvPr/>
            </p:nvSpPr>
            <p:spPr>
              <a:xfrm>
                <a:off x="10394221" y="6001336"/>
                <a:ext cx="1353960" cy="369334"/>
              </a:xfrm>
              <a:prstGeom prst="rect">
                <a:avLst/>
              </a:prstGeom>
              <a:solidFill>
                <a:schemeClr val="lt1"/>
              </a:solid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Teacher</a:t>
                </a:r>
                <a:endParaRPr sz="1800" b="0" i="0" u="none" strike="noStrike" cap="none">
                  <a:solidFill>
                    <a:srgbClr val="000000"/>
                  </a:solidFill>
                  <a:latin typeface="Arial"/>
                  <a:ea typeface="Arial"/>
                  <a:cs typeface="Arial"/>
                  <a:sym typeface="Arial"/>
                </a:endParaRPr>
              </a:p>
            </p:txBody>
          </p:sp>
          <p:sp>
            <p:nvSpPr>
              <p:cNvPr id="677" name="Google Shape;677;p111"/>
              <p:cNvSpPr/>
              <p:nvPr/>
            </p:nvSpPr>
            <p:spPr>
              <a:xfrm>
                <a:off x="9959375" y="5905966"/>
                <a:ext cx="438150" cy="445700"/>
              </a:xfrm>
              <a:prstGeom prst="roundRect">
                <a:avLst>
                  <a:gd name="adj" fmla="val 16667"/>
                </a:avLst>
              </a:prstGeom>
              <a:noFill/>
              <a:ln w="38100" cap="flat" cmpd="sng">
                <a:solidFill>
                  <a:srgbClr val="FFC00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pic>
        <p:nvPicPr>
          <p:cNvPr id="678" name="Google Shape;678;p111" descr="https://www.vu.nl/nl/Images/VUlogo_NL_Wit_HR_RGB_tcm289-201376.png"/>
          <p:cNvPicPr preferRelativeResize="0"/>
          <p:nvPr/>
        </p:nvPicPr>
        <p:blipFill rotWithShape="1">
          <a:blip r:embed="rId4">
            <a:alphaModFix/>
          </a:blip>
          <a:srcRect/>
          <a:stretch/>
        </p:blipFill>
        <p:spPr>
          <a:xfrm>
            <a:off x="8430449" y="24617"/>
            <a:ext cx="1561523" cy="464718"/>
          </a:xfrm>
          <a:prstGeom prst="rect">
            <a:avLst/>
          </a:prstGeom>
          <a:noFill/>
          <a:ln>
            <a:noFill/>
          </a:ln>
        </p:spPr>
      </p:pic>
      <p:pic>
        <p:nvPicPr>
          <p:cNvPr id="679" name="Google Shape;679;p111" descr="TU_P5#white.eps"/>
          <p:cNvPicPr preferRelativeResize="0"/>
          <p:nvPr/>
        </p:nvPicPr>
        <p:blipFill rotWithShape="1">
          <a:blip r:embed="rId5">
            <a:alphaModFix/>
          </a:blip>
          <a:srcRect/>
          <a:stretch/>
        </p:blipFill>
        <p:spPr>
          <a:xfrm>
            <a:off x="9951304" y="496"/>
            <a:ext cx="1105363" cy="680904"/>
          </a:xfrm>
          <a:prstGeom prst="rect">
            <a:avLst/>
          </a:prstGeom>
          <a:solidFill>
            <a:srgbClr val="00B0F0"/>
          </a:solidFill>
          <a:ln>
            <a:noFill/>
          </a:ln>
        </p:spPr>
      </p:pic>
      <p:sp>
        <p:nvSpPr>
          <p:cNvPr id="680" name="Google Shape;680;p111"/>
          <p:cNvSpPr/>
          <p:nvPr/>
        </p:nvSpPr>
        <p:spPr>
          <a:xfrm rot="10800000" flipH="1">
            <a:off x="807248" y="1032368"/>
            <a:ext cx="181476" cy="101989"/>
          </a:xfrm>
          <a:prstGeom prst="triangle">
            <a:avLst>
              <a:gd name="adj" fmla="val 50000"/>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681" name="Google Shape;681;p111" descr="D:\TUD\MyCV\2015-01-05_ISO-Award-DocentVanHetJaar2015\__speech-drafts\_Kenney-images\Art (7.500 files)\Game icons (100 assets)\PNG\Black\2x\menuList.png"/>
          <p:cNvPicPr preferRelativeResize="0"/>
          <p:nvPr/>
        </p:nvPicPr>
        <p:blipFill rotWithShape="1">
          <a:blip r:embed="rId6">
            <a:alphaModFix/>
          </a:blip>
          <a:srcRect/>
          <a:stretch/>
        </p:blipFill>
        <p:spPr>
          <a:xfrm>
            <a:off x="11295182" y="6256904"/>
            <a:ext cx="222776" cy="222776"/>
          </a:xfrm>
          <a:prstGeom prst="rect">
            <a:avLst/>
          </a:prstGeom>
          <a:solidFill>
            <a:srgbClr val="D8D8D8"/>
          </a:solidFill>
          <a:ln>
            <a:noFill/>
          </a:ln>
        </p:spPr>
      </p:pic>
      <p:sp>
        <p:nvSpPr>
          <p:cNvPr id="682" name="Google Shape;682;p111"/>
          <p:cNvSpPr/>
          <p:nvPr/>
        </p:nvSpPr>
        <p:spPr>
          <a:xfrm rot="-5400000">
            <a:off x="-1272123" y="2791797"/>
            <a:ext cx="3664539" cy="577712"/>
          </a:xfrm>
          <a:prstGeom prst="rect">
            <a:avLst/>
          </a:prstGeom>
          <a:solidFill>
            <a:srgbClr val="00B0F0"/>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999" b="0" i="0" u="none" strike="noStrike" cap="none">
                <a:solidFill>
                  <a:srgbClr val="FFFFFF"/>
                </a:solidFill>
                <a:latin typeface="Arial"/>
                <a:ea typeface="Arial"/>
                <a:cs typeface="Arial"/>
                <a:sym typeface="Arial"/>
              </a:rPr>
              <a:t>CURRENT TEAM</a:t>
            </a:r>
            <a:endParaRPr sz="1200" b="0" i="0" u="none" strike="noStrike" cap="none">
              <a:solidFill>
                <a:srgbClr val="000000"/>
              </a:solidFill>
              <a:latin typeface="Arial"/>
              <a:ea typeface="Arial"/>
              <a:cs typeface="Arial"/>
              <a:sym typeface="Arial"/>
            </a:endParaRPr>
          </a:p>
        </p:txBody>
      </p:sp>
      <p:sp>
        <p:nvSpPr>
          <p:cNvPr id="683" name="Google Shape;683;p111"/>
          <p:cNvSpPr/>
          <p:nvPr/>
        </p:nvSpPr>
        <p:spPr>
          <a:xfrm rot="-5400000">
            <a:off x="6538881" y="1847240"/>
            <a:ext cx="1859415" cy="577712"/>
          </a:xfrm>
          <a:prstGeom prst="rect">
            <a:avLst/>
          </a:prstGeom>
          <a:solidFill>
            <a:srgbClr val="00B050"/>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399" b="0" i="0" u="none" strike="noStrike" cap="none">
                <a:solidFill>
                  <a:srgbClr val="FFFFFF"/>
                </a:solidFill>
                <a:latin typeface="Arial"/>
                <a:ea typeface="Arial"/>
                <a:cs typeface="Arial"/>
                <a:sym typeface="Arial"/>
              </a:rPr>
              <a:t>ALUMNI</a:t>
            </a:r>
            <a:endParaRPr sz="1800" b="0" i="0" u="none" strike="noStrike" cap="none">
              <a:solidFill>
                <a:srgbClr val="000000"/>
              </a:solidFill>
              <a:latin typeface="Arial"/>
              <a:ea typeface="Arial"/>
              <a:cs typeface="Arial"/>
              <a:sym typeface="Arial"/>
            </a:endParaRPr>
          </a:p>
        </p:txBody>
      </p:sp>
      <p:sp>
        <p:nvSpPr>
          <p:cNvPr id="684" name="Google Shape;684;p111"/>
          <p:cNvSpPr txBox="1"/>
          <p:nvPr/>
        </p:nvSpPr>
        <p:spPr>
          <a:xfrm>
            <a:off x="271285" y="5071"/>
            <a:ext cx="7281648" cy="1015480"/>
          </a:xfrm>
          <a:prstGeom prst="rect">
            <a:avLst/>
          </a:prstGeom>
          <a:solidFill>
            <a:srgbClr val="00B0F0"/>
          </a:solidFill>
          <a:ln>
            <a:noFill/>
          </a:ln>
        </p:spPr>
        <p:txBody>
          <a:bodyPr spcFirstLastPara="1" wrap="square" lIns="91400" tIns="45675" rIns="91400" bIns="456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5999" b="0" i="0" u="none" strike="noStrike" cap="none">
                <a:solidFill>
                  <a:srgbClr val="FFFFFF"/>
                </a:solidFill>
                <a:latin typeface="Arial"/>
                <a:ea typeface="Arial"/>
                <a:cs typeface="Arial"/>
                <a:sym typeface="Arial"/>
              </a:rPr>
              <a:t>http://atlarge.science</a:t>
            </a:r>
            <a:endParaRPr sz="5999" b="0" i="0" u="none" strike="noStrike" cap="none">
              <a:solidFill>
                <a:srgbClr val="FFFFFF"/>
              </a:solidFill>
              <a:latin typeface="Arial"/>
              <a:ea typeface="Arial"/>
              <a:cs typeface="Arial"/>
              <a:sym typeface="Arial"/>
            </a:endParaRPr>
          </a:p>
        </p:txBody>
      </p:sp>
      <p:pic>
        <p:nvPicPr>
          <p:cNvPr id="685" name="Google Shape;685;p111"/>
          <p:cNvPicPr preferRelativeResize="0"/>
          <p:nvPr/>
        </p:nvPicPr>
        <p:blipFill rotWithShape="1">
          <a:blip r:embed="rId7">
            <a:alphaModFix/>
          </a:blip>
          <a:srcRect t="19896"/>
          <a:stretch/>
        </p:blipFill>
        <p:spPr>
          <a:xfrm>
            <a:off x="1088291" y="1984359"/>
            <a:ext cx="3497914" cy="3132598"/>
          </a:xfrm>
          <a:prstGeom prst="rect">
            <a:avLst/>
          </a:prstGeom>
          <a:noFill/>
          <a:ln>
            <a:noFill/>
          </a:ln>
        </p:spPr>
      </p:pic>
      <p:grpSp>
        <p:nvGrpSpPr>
          <p:cNvPr id="686" name="Google Shape;686;p111"/>
          <p:cNvGrpSpPr/>
          <p:nvPr/>
        </p:nvGrpSpPr>
        <p:grpSpPr>
          <a:xfrm>
            <a:off x="1128980" y="2028026"/>
            <a:ext cx="3362571" cy="496424"/>
            <a:chOff x="1128271" y="1913336"/>
            <a:chExt cx="3363086" cy="496500"/>
          </a:xfrm>
        </p:grpSpPr>
        <p:sp>
          <p:nvSpPr>
            <p:cNvPr id="687" name="Google Shape;687;p111"/>
            <p:cNvSpPr/>
            <p:nvPr/>
          </p:nvSpPr>
          <p:spPr>
            <a:xfrm>
              <a:off x="1128271" y="1913336"/>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8" name="Google Shape;688;p111"/>
            <p:cNvSpPr/>
            <p:nvPr/>
          </p:nvSpPr>
          <p:spPr>
            <a:xfrm>
              <a:off x="1703268" y="1913336"/>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9" name="Google Shape;689;p111"/>
            <p:cNvSpPr/>
            <p:nvPr/>
          </p:nvSpPr>
          <p:spPr>
            <a:xfrm>
              <a:off x="2278265" y="1913336"/>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0" name="Google Shape;690;p111"/>
            <p:cNvSpPr/>
            <p:nvPr/>
          </p:nvSpPr>
          <p:spPr>
            <a:xfrm>
              <a:off x="2853263" y="1913336"/>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1" name="Google Shape;691;p111"/>
            <p:cNvSpPr/>
            <p:nvPr/>
          </p:nvSpPr>
          <p:spPr>
            <a:xfrm>
              <a:off x="3428260" y="1913336"/>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2" name="Google Shape;692;p111"/>
            <p:cNvSpPr/>
            <p:nvPr/>
          </p:nvSpPr>
          <p:spPr>
            <a:xfrm>
              <a:off x="4003257" y="1913336"/>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93" name="Google Shape;693;p111"/>
          <p:cNvGrpSpPr/>
          <p:nvPr/>
        </p:nvGrpSpPr>
        <p:grpSpPr>
          <a:xfrm>
            <a:off x="1114969" y="2828167"/>
            <a:ext cx="3376583" cy="496424"/>
            <a:chOff x="1114257" y="2675704"/>
            <a:chExt cx="3377100" cy="496500"/>
          </a:xfrm>
        </p:grpSpPr>
        <p:sp>
          <p:nvSpPr>
            <p:cNvPr id="694" name="Google Shape;694;p111"/>
            <p:cNvSpPr/>
            <p:nvPr/>
          </p:nvSpPr>
          <p:spPr>
            <a:xfrm>
              <a:off x="1114257" y="2675704"/>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5" name="Google Shape;695;p111"/>
            <p:cNvSpPr/>
            <p:nvPr/>
          </p:nvSpPr>
          <p:spPr>
            <a:xfrm>
              <a:off x="1692057" y="2675704"/>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6" name="Google Shape;696;p111"/>
            <p:cNvSpPr/>
            <p:nvPr/>
          </p:nvSpPr>
          <p:spPr>
            <a:xfrm>
              <a:off x="2269857" y="2675704"/>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7" name="Google Shape;697;p111"/>
            <p:cNvSpPr/>
            <p:nvPr/>
          </p:nvSpPr>
          <p:spPr>
            <a:xfrm>
              <a:off x="2847657" y="2675704"/>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8" name="Google Shape;698;p111"/>
            <p:cNvSpPr/>
            <p:nvPr/>
          </p:nvSpPr>
          <p:spPr>
            <a:xfrm>
              <a:off x="3425457" y="2675704"/>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9" name="Google Shape;699;p111"/>
            <p:cNvSpPr/>
            <p:nvPr/>
          </p:nvSpPr>
          <p:spPr>
            <a:xfrm>
              <a:off x="4003257" y="2675704"/>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00" name="Google Shape;700;p111"/>
          <p:cNvGrpSpPr/>
          <p:nvPr/>
        </p:nvGrpSpPr>
        <p:grpSpPr>
          <a:xfrm>
            <a:off x="1114969" y="3656087"/>
            <a:ext cx="3376583" cy="496424"/>
            <a:chOff x="1114257" y="3246729"/>
            <a:chExt cx="3377100" cy="496500"/>
          </a:xfrm>
        </p:grpSpPr>
        <p:sp>
          <p:nvSpPr>
            <p:cNvPr id="701" name="Google Shape;701;p111"/>
            <p:cNvSpPr/>
            <p:nvPr/>
          </p:nvSpPr>
          <p:spPr>
            <a:xfrm>
              <a:off x="1114257" y="3246729"/>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2" name="Google Shape;702;p111"/>
            <p:cNvSpPr/>
            <p:nvPr/>
          </p:nvSpPr>
          <p:spPr>
            <a:xfrm>
              <a:off x="1692057" y="3246729"/>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3" name="Google Shape;703;p111"/>
            <p:cNvSpPr/>
            <p:nvPr/>
          </p:nvSpPr>
          <p:spPr>
            <a:xfrm>
              <a:off x="2269857" y="3246729"/>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4" name="Google Shape;704;p111"/>
            <p:cNvSpPr/>
            <p:nvPr/>
          </p:nvSpPr>
          <p:spPr>
            <a:xfrm>
              <a:off x="2847657" y="3246729"/>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5" name="Google Shape;705;p111"/>
            <p:cNvSpPr/>
            <p:nvPr/>
          </p:nvSpPr>
          <p:spPr>
            <a:xfrm>
              <a:off x="3425457" y="3246729"/>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6" name="Google Shape;706;p111"/>
            <p:cNvSpPr/>
            <p:nvPr/>
          </p:nvSpPr>
          <p:spPr>
            <a:xfrm>
              <a:off x="4003257" y="3246729"/>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707" name="Google Shape;707;p111"/>
          <p:cNvPicPr preferRelativeResize="0"/>
          <p:nvPr/>
        </p:nvPicPr>
        <p:blipFill rotWithShape="1">
          <a:blip r:embed="rId8">
            <a:alphaModFix/>
          </a:blip>
          <a:srcRect/>
          <a:stretch/>
        </p:blipFill>
        <p:spPr>
          <a:xfrm>
            <a:off x="7807188" y="496"/>
            <a:ext cx="3336015" cy="3812181"/>
          </a:xfrm>
          <a:prstGeom prst="rect">
            <a:avLst/>
          </a:prstGeom>
          <a:noFill/>
          <a:ln>
            <a:noFill/>
          </a:ln>
        </p:spPr>
      </p:pic>
      <p:pic>
        <p:nvPicPr>
          <p:cNvPr id="708" name="Google Shape;708;p111"/>
          <p:cNvPicPr preferRelativeResize="0"/>
          <p:nvPr/>
        </p:nvPicPr>
        <p:blipFill rotWithShape="1">
          <a:blip r:embed="rId9">
            <a:alphaModFix/>
          </a:blip>
          <a:srcRect t="35106" b="7122"/>
          <a:stretch/>
        </p:blipFill>
        <p:spPr>
          <a:xfrm>
            <a:off x="7757445" y="3801991"/>
            <a:ext cx="3386833" cy="1347343"/>
          </a:xfrm>
          <a:prstGeom prst="rect">
            <a:avLst/>
          </a:prstGeom>
          <a:noFill/>
          <a:ln>
            <a:noFill/>
          </a:ln>
        </p:spPr>
      </p:pic>
      <p:pic>
        <p:nvPicPr>
          <p:cNvPr id="709" name="Google Shape;709;p111"/>
          <p:cNvPicPr preferRelativeResize="0"/>
          <p:nvPr/>
        </p:nvPicPr>
        <p:blipFill rotWithShape="1">
          <a:blip r:embed="rId10">
            <a:alphaModFix/>
          </a:blip>
          <a:srcRect/>
          <a:stretch/>
        </p:blipFill>
        <p:spPr>
          <a:xfrm>
            <a:off x="2235925" y="4432816"/>
            <a:ext cx="1718202" cy="680896"/>
          </a:xfrm>
          <a:prstGeom prst="rect">
            <a:avLst/>
          </a:prstGeom>
          <a:noFill/>
          <a:ln>
            <a:noFill/>
          </a:ln>
        </p:spPr>
      </p:pic>
      <p:grpSp>
        <p:nvGrpSpPr>
          <p:cNvPr id="710" name="Google Shape;710;p111"/>
          <p:cNvGrpSpPr/>
          <p:nvPr/>
        </p:nvGrpSpPr>
        <p:grpSpPr>
          <a:xfrm>
            <a:off x="1114969" y="4450064"/>
            <a:ext cx="3376583" cy="536610"/>
            <a:chOff x="1114257" y="4450249"/>
            <a:chExt cx="3377100" cy="536692"/>
          </a:xfrm>
        </p:grpSpPr>
        <p:sp>
          <p:nvSpPr>
            <p:cNvPr id="711" name="Google Shape;711;p111"/>
            <p:cNvSpPr/>
            <p:nvPr/>
          </p:nvSpPr>
          <p:spPr>
            <a:xfrm>
              <a:off x="1114257" y="4452188"/>
              <a:ext cx="488100" cy="4965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2" name="Google Shape;712;p111"/>
            <p:cNvSpPr/>
            <p:nvPr/>
          </p:nvSpPr>
          <p:spPr>
            <a:xfrm>
              <a:off x="1692057" y="4450249"/>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3" name="Google Shape;713;p111"/>
            <p:cNvSpPr/>
            <p:nvPr/>
          </p:nvSpPr>
          <p:spPr>
            <a:xfrm>
              <a:off x="2269857" y="4460297"/>
              <a:ext cx="488100" cy="496500"/>
            </a:xfrm>
            <a:prstGeom prst="roundRect">
              <a:avLst>
                <a:gd name="adj" fmla="val 16667"/>
              </a:avLst>
            </a:prstGeom>
            <a:noFill/>
            <a:ln w="38100" cap="flat" cmpd="sng">
              <a:solidFill>
                <a:srgbClr val="FFC00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4" name="Google Shape;714;p111"/>
            <p:cNvSpPr/>
            <p:nvPr/>
          </p:nvSpPr>
          <p:spPr>
            <a:xfrm>
              <a:off x="2847657" y="4470345"/>
              <a:ext cx="488100" cy="496500"/>
            </a:xfrm>
            <a:prstGeom prst="roundRect">
              <a:avLst>
                <a:gd name="adj" fmla="val 16667"/>
              </a:avLst>
            </a:prstGeom>
            <a:noFill/>
            <a:ln w="38100" cap="flat" cmpd="sng">
              <a:solidFill>
                <a:srgbClr val="FFC00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5" name="Google Shape;715;p111"/>
            <p:cNvSpPr/>
            <p:nvPr/>
          </p:nvSpPr>
          <p:spPr>
            <a:xfrm>
              <a:off x="3425457" y="4480393"/>
              <a:ext cx="488100" cy="496500"/>
            </a:xfrm>
            <a:prstGeom prst="roundRect">
              <a:avLst>
                <a:gd name="adj" fmla="val 16667"/>
              </a:avLst>
            </a:prstGeom>
            <a:noFill/>
            <a:ln w="38100" cap="flat" cmpd="sng">
              <a:solidFill>
                <a:srgbClr val="FFC00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6" name="Google Shape;716;p111"/>
            <p:cNvSpPr/>
            <p:nvPr/>
          </p:nvSpPr>
          <p:spPr>
            <a:xfrm>
              <a:off x="4003257" y="4490441"/>
              <a:ext cx="488100" cy="496500"/>
            </a:xfrm>
            <a:prstGeom prst="roundRect">
              <a:avLst>
                <a:gd name="adj" fmla="val 16667"/>
              </a:avLst>
            </a:prstGeom>
            <a:noFill/>
            <a:ln w="38100" cap="flat" cmpd="sng">
              <a:solidFill>
                <a:srgbClr val="7030A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17" name="Google Shape;717;p111"/>
          <p:cNvSpPr txBox="1"/>
          <p:nvPr/>
        </p:nvSpPr>
        <p:spPr>
          <a:xfrm>
            <a:off x="85128" y="5208852"/>
            <a:ext cx="11070705" cy="1441579"/>
          </a:xfrm>
          <a:prstGeom prst="rect">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272075" tIns="136025" rIns="68000" bIns="68000" anchor="ctr" anchorCtr="0">
            <a:normAutofit fontScale="92500" lnSpcReduction="10000"/>
          </a:bodyPr>
          <a:lstStyle/>
          <a:p>
            <a:pPr marL="0" marR="0" lvl="0" indent="0" algn="l" rtl="0">
              <a:lnSpc>
                <a:spcPct val="105820"/>
              </a:lnSpc>
              <a:spcBef>
                <a:spcPts val="0"/>
              </a:spcBef>
              <a:spcAft>
                <a:spcPts val="0"/>
              </a:spcAft>
              <a:buClr>
                <a:srgbClr val="000000"/>
              </a:buClr>
              <a:buSzPct val="108108"/>
              <a:buFont typeface="Arial"/>
              <a:buNone/>
            </a:pPr>
            <a:r>
              <a:rPr lang="en-US" sz="3024" b="0" i="0" u="none" strike="noStrike" cap="none">
                <a:solidFill>
                  <a:srgbClr val="FFFFFF"/>
                </a:solidFill>
                <a:latin typeface="Calibri"/>
                <a:ea typeface="Calibri"/>
                <a:cs typeface="Calibri"/>
                <a:sym typeface="Calibri"/>
              </a:rPr>
              <a:t>WE ARE A FRIENDLY, DIVERSE, LARGE GROUP, OF DIFFERENT RACES AND ETHNICITIES, GENDERS AND SEXUAL ORIENTATION, AND VIEWS OF CULTURE, POLITICS, AND RELIGION. YOU ARE WELCOME TO JOIN!</a:t>
            </a:r>
            <a:endParaRPr sz="3024" b="0" i="0" u="none" strike="noStrike" cap="none">
              <a:solidFill>
                <a:srgbClr val="FFFFFF"/>
              </a:solidFill>
              <a:latin typeface="Calibri"/>
              <a:ea typeface="Calibri"/>
              <a:cs typeface="Calibri"/>
              <a:sym typeface="Calibri"/>
            </a:endParaRPr>
          </a:p>
        </p:txBody>
      </p:sp>
      <p:grpSp>
        <p:nvGrpSpPr>
          <p:cNvPr id="718" name="Google Shape;718;p111"/>
          <p:cNvGrpSpPr/>
          <p:nvPr/>
        </p:nvGrpSpPr>
        <p:grpSpPr>
          <a:xfrm>
            <a:off x="1120318" y="1349664"/>
            <a:ext cx="3395598" cy="551919"/>
            <a:chOff x="1136961" y="1172004"/>
            <a:chExt cx="3396117" cy="552003"/>
          </a:xfrm>
        </p:grpSpPr>
        <p:grpSp>
          <p:nvGrpSpPr>
            <p:cNvPr id="719" name="Google Shape;719;p111"/>
            <p:cNvGrpSpPr/>
            <p:nvPr/>
          </p:nvGrpSpPr>
          <p:grpSpPr>
            <a:xfrm>
              <a:off x="1136961" y="1172004"/>
              <a:ext cx="3396117" cy="504685"/>
              <a:chOff x="1136961" y="1172004"/>
              <a:chExt cx="3396117" cy="504685"/>
            </a:xfrm>
          </p:grpSpPr>
          <p:sp>
            <p:nvSpPr>
              <p:cNvPr id="720" name="Google Shape;720;p111">
                <a:hlinkClick r:id="rId11"/>
              </p:cNvPr>
              <p:cNvSpPr/>
              <p:nvPr/>
            </p:nvSpPr>
            <p:spPr>
              <a:xfrm>
                <a:off x="2847709" y="1172004"/>
                <a:ext cx="488100" cy="496500"/>
              </a:xfrm>
              <a:prstGeom prst="roundRect">
                <a:avLst>
                  <a:gd name="adj" fmla="val 16667"/>
                </a:avLst>
              </a:prstGeom>
              <a:noFill/>
              <a:ln w="38100" cap="flat" cmpd="sng">
                <a:solidFill>
                  <a:srgbClr val="0070C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1" name="Google Shape;721;p111">
                <a:hlinkClick r:id="rId12"/>
              </p:cNvPr>
              <p:cNvSpPr/>
              <p:nvPr/>
            </p:nvSpPr>
            <p:spPr>
              <a:xfrm>
                <a:off x="2275279" y="1172004"/>
                <a:ext cx="488100" cy="496500"/>
              </a:xfrm>
              <a:prstGeom prst="roundRect">
                <a:avLst>
                  <a:gd name="adj" fmla="val 16667"/>
                </a:avLst>
              </a:prstGeom>
              <a:noFill/>
              <a:ln w="38100" cap="flat" cmpd="sng">
                <a:solidFill>
                  <a:srgbClr val="FFC00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2" name="Google Shape;722;p111">
                <a:hlinkClick r:id="rId13"/>
              </p:cNvPr>
              <p:cNvSpPr/>
              <p:nvPr/>
            </p:nvSpPr>
            <p:spPr>
              <a:xfrm>
                <a:off x="1697588" y="1172004"/>
                <a:ext cx="488100" cy="496500"/>
              </a:xfrm>
              <a:prstGeom prst="roundRect">
                <a:avLst>
                  <a:gd name="adj" fmla="val 16667"/>
                </a:avLst>
              </a:prstGeom>
              <a:noFill/>
              <a:ln w="38100"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3" name="Google Shape;723;p111">
                <a:hlinkClick r:id="rId14"/>
              </p:cNvPr>
              <p:cNvSpPr/>
              <p:nvPr/>
            </p:nvSpPr>
            <p:spPr>
              <a:xfrm>
                <a:off x="1136961" y="1172004"/>
                <a:ext cx="488100" cy="496500"/>
              </a:xfrm>
              <a:prstGeom prst="roundRect">
                <a:avLst>
                  <a:gd name="adj" fmla="val 16667"/>
                </a:avLst>
              </a:prstGeom>
              <a:noFill/>
              <a:ln w="38100"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4" name="Google Shape;724;p111">
                <a:hlinkClick r:id="rId15"/>
              </p:cNvPr>
              <p:cNvSpPr/>
              <p:nvPr/>
            </p:nvSpPr>
            <p:spPr>
              <a:xfrm>
                <a:off x="3442377" y="1180189"/>
                <a:ext cx="488100" cy="496500"/>
              </a:xfrm>
              <a:prstGeom prst="roundRect">
                <a:avLst>
                  <a:gd name="adj" fmla="val 16667"/>
                </a:avLst>
              </a:prstGeom>
              <a:noFill/>
              <a:ln w="38100"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5" name="Google Shape;725;p111"/>
              <p:cNvSpPr/>
              <p:nvPr/>
            </p:nvSpPr>
            <p:spPr>
              <a:xfrm>
                <a:off x="4044978" y="1180189"/>
                <a:ext cx="488100" cy="496500"/>
              </a:xfrm>
              <a:prstGeom prst="roundRect">
                <a:avLst>
                  <a:gd name="adj" fmla="val 16667"/>
                </a:avLst>
              </a:prstGeom>
              <a:noFill/>
              <a:ln w="38100"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26" name="Google Shape;726;p111"/>
            <p:cNvSpPr/>
            <p:nvPr/>
          </p:nvSpPr>
          <p:spPr>
            <a:xfrm>
              <a:off x="2620637" y="1541307"/>
              <a:ext cx="179400" cy="182700"/>
            </a:xfrm>
            <a:prstGeom prst="roundRect">
              <a:avLst>
                <a:gd name="adj" fmla="val 16667"/>
              </a:avLst>
            </a:prstGeom>
            <a:noFill/>
            <a:ln w="38100" cap="flat" cmpd="sng">
              <a:solidFill>
                <a:srgbClr val="92D05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24" name="Google Shape;1024;p121"/>
          <p:cNvPicPr preferRelativeResize="0"/>
          <p:nvPr/>
        </p:nvPicPr>
        <p:blipFill rotWithShape="1">
          <a:blip r:embed="rId3">
            <a:alphaModFix/>
          </a:blip>
          <a:srcRect b="18732"/>
          <a:stretch/>
        </p:blipFill>
        <p:spPr>
          <a:xfrm>
            <a:off x="4900415" y="1036541"/>
            <a:ext cx="6755663" cy="4328952"/>
          </a:xfrm>
          <a:prstGeom prst="rect">
            <a:avLst/>
          </a:prstGeom>
          <a:noFill/>
          <a:ln>
            <a:noFill/>
          </a:ln>
        </p:spPr>
      </p:pic>
      <p:sp>
        <p:nvSpPr>
          <p:cNvPr id="1013" name="Google Shape;1013;p121"/>
          <p:cNvSpPr txBox="1">
            <a:spLocks noGrp="1"/>
          </p:cNvSpPr>
          <p:nvPr>
            <p:ph type="title"/>
          </p:nvPr>
        </p:nvSpPr>
        <p:spPr>
          <a:xfrm>
            <a:off x="960175" y="339011"/>
            <a:ext cx="10544404" cy="1080029"/>
          </a:xfrm>
          <a:prstGeom prst="rect">
            <a:avLst/>
          </a:prstGeom>
          <a:noFill/>
          <a:ln>
            <a:noFill/>
          </a:ln>
        </p:spPr>
        <p:txBody>
          <a:bodyPr spcFirstLastPara="1" wrap="square" lIns="91425" tIns="45700" rIns="91425" bIns="45700" anchor="t" anchorCtr="0">
            <a:noAutofit/>
          </a:bodyPr>
          <a:lstStyle/>
          <a:p>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CONTINUUM RESOURCES &amp; SERVICES</a:t>
            </a:r>
            <a:endParaRPr dirty="0"/>
          </a:p>
        </p:txBody>
      </p:sp>
      <p:sp>
        <p:nvSpPr>
          <p:cNvPr id="1015" name="Google Shape;1015;p121"/>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fld id="{00000000-1234-1234-1234-123412341234}" type="slidenum">
              <a:rPr kumimoji="0" lang="en-US" sz="1800" b="0" i="0" u="none" strike="noStrike" kern="0" cap="none" spc="0" normalizeH="0" baseline="0" noProof="0">
                <a:ln>
                  <a:noFill/>
                </a:ln>
                <a:solidFill>
                  <a:srgbClr val="00B0F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t>50</a:t>
            </a:fld>
            <a:endParaRPr kumimoji="0" sz="1800" b="0" i="0" u="none" strike="noStrike" kern="0" cap="none" spc="0" normalizeH="0" baseline="0" noProof="0">
              <a:ln>
                <a:noFill/>
              </a:ln>
              <a:solidFill>
                <a:srgbClr val="00B0F0"/>
              </a:solidFill>
              <a:effectLst/>
              <a:uLnTx/>
              <a:uFillTx/>
              <a:latin typeface="Arial"/>
              <a:cs typeface="Arial"/>
              <a:sym typeface="Arial"/>
            </a:endParaRPr>
          </a:p>
        </p:txBody>
      </p:sp>
      <p:sp>
        <p:nvSpPr>
          <p:cNvPr id="1016" name="Google Shape;1016;p121"/>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17" name="Google Shape;1017;p121"/>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defTabSz="914400" rtl="0" eaLnBrk="1" fontAlgn="auto" latinLnBrk="0" hangingPunct="1">
              <a:lnSpc>
                <a:spcPct val="88888"/>
              </a:lnSpc>
              <a:spcBef>
                <a:spcPts val="0"/>
              </a:spcBef>
              <a:spcAft>
                <a:spcPts val="0"/>
              </a:spcAft>
              <a:buClr>
                <a:srgbClr val="000000"/>
              </a:buClr>
              <a:buSzPts val="3600"/>
              <a:buFont typeface="Arial"/>
              <a:buNone/>
              <a:tabLst/>
              <a:defRPr/>
            </a:pP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CONTINUUM RESOURCES &amp; SERVICES</a:t>
            </a:r>
            <a:endParaRPr kumimoji="0" sz="36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018" name="Google Shape;1018;p121"/>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22" name="Google Shape;1022;p121"/>
          <p:cNvSpPr txBox="1"/>
          <p:nvPr/>
        </p:nvSpPr>
        <p:spPr>
          <a:xfrm>
            <a:off x="6984072" y="1164515"/>
            <a:ext cx="705642"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Verdana"/>
                <a:ea typeface="Verdana"/>
                <a:cs typeface="Verdana"/>
                <a:sym typeface="Verdana"/>
              </a:rPr>
              <a:t>Public/</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023" name="Google Shape;1023;p121" descr="D:\TUD\MyCV\2015-01-05_ISO-Award-DocentVanHetJaar2015\__speech-drafts\_Kenney-images\Art (7.500 files)\Game icons (100 assets)\PNG\Black\2x\menuList.png"/>
          <p:cNvPicPr preferRelativeResize="0"/>
          <p:nvPr/>
        </p:nvPicPr>
        <p:blipFill rotWithShape="1">
          <a:blip r:embed="rId4">
            <a:alphaModFix/>
          </a:blip>
          <a:srcRect/>
          <a:stretch/>
        </p:blipFill>
        <p:spPr>
          <a:xfrm>
            <a:off x="11259733" y="6205825"/>
            <a:ext cx="222810" cy="222810"/>
          </a:xfrm>
          <a:prstGeom prst="rect">
            <a:avLst/>
          </a:prstGeom>
          <a:solidFill>
            <a:srgbClr val="D8D8D8"/>
          </a:solidFill>
          <a:ln>
            <a:noFill/>
          </a:ln>
        </p:spPr>
      </p:pic>
      <p:pic>
        <p:nvPicPr>
          <p:cNvPr id="1025" name="Google Shape;1025;p121"/>
          <p:cNvPicPr preferRelativeResize="0"/>
          <p:nvPr/>
        </p:nvPicPr>
        <p:blipFill rotWithShape="1">
          <a:blip r:embed="rId5">
            <a:alphaModFix/>
          </a:blip>
          <a:srcRect/>
          <a:stretch/>
        </p:blipFill>
        <p:spPr>
          <a:xfrm>
            <a:off x="880" y="1875027"/>
            <a:ext cx="4611526" cy="3120580"/>
          </a:xfrm>
          <a:prstGeom prst="rect">
            <a:avLst/>
          </a:prstGeom>
          <a:noFill/>
          <a:ln>
            <a:noFill/>
          </a:ln>
        </p:spPr>
      </p:pic>
      <p:sp>
        <p:nvSpPr>
          <p:cNvPr id="1026" name="Google Shape;1026;p121"/>
          <p:cNvSpPr txBox="1"/>
          <p:nvPr/>
        </p:nvSpPr>
        <p:spPr>
          <a:xfrm>
            <a:off x="5023575" y="5378514"/>
            <a:ext cx="5590800" cy="785400"/>
          </a:xfrm>
          <a:prstGeom prst="rect">
            <a:avLst/>
          </a:prstGeom>
          <a:solidFill>
            <a:schemeClr val="lt1"/>
          </a:solidFill>
          <a:ln>
            <a:noFill/>
          </a:ln>
        </p:spPr>
        <p:txBody>
          <a:bodyPr spcFirstLastPara="1" wrap="square" lIns="86375" tIns="86375" rIns="86375" bIns="863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23"/>
              <a:buFont typeface="Arial"/>
              <a:buNone/>
              <a:tabLst/>
              <a:defRPr/>
            </a:pP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Jansen, Al-Dulaimy, Papadopoulos, Trivedi, Iosup (2023) </a:t>
            </a:r>
            <a:r>
              <a:rPr kumimoji="0" lang="en-US" sz="1323" b="0" i="0" u="sng" strike="noStrike" kern="0" cap="none" spc="0" normalizeH="0" baseline="0" noProof="0">
                <a:ln>
                  <a:noFill/>
                </a:ln>
                <a:solidFill>
                  <a:srgbClr val="000000"/>
                </a:solidFill>
                <a:effectLst/>
                <a:uLnTx/>
                <a:uFillTx/>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rPr>
              <a:t>The SPEC-RG Reference Architecture for the Edge Continuum. CCGRID</a:t>
            </a: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 Open access: https://doi.org/10.48550/ARXIV.2207.04159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7" name="Google Shape;1027;p121"/>
          <p:cNvSpPr txBox="1"/>
          <p:nvPr/>
        </p:nvSpPr>
        <p:spPr>
          <a:xfrm>
            <a:off x="169829" y="5069569"/>
            <a:ext cx="4347391" cy="581626"/>
          </a:xfrm>
          <a:prstGeom prst="rect">
            <a:avLst/>
          </a:prstGeom>
          <a:solidFill>
            <a:schemeClr val="lt1"/>
          </a:solidFill>
          <a:ln>
            <a:noFill/>
          </a:ln>
        </p:spPr>
        <p:txBody>
          <a:bodyPr spcFirstLastPara="1" wrap="square" lIns="86375" tIns="86375" rIns="86375" bIns="863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23"/>
              <a:buFont typeface="Arial"/>
              <a:buNone/>
              <a:tabLst/>
              <a:defRPr/>
            </a:pP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Trivedi, Wang, Bal, Iosup (2021) </a:t>
            </a:r>
            <a:r>
              <a:rPr kumimoji="0" lang="en-US" sz="1323" b="0" i="0" u="sng" strike="noStrike" kern="0" cap="none" spc="0" normalizeH="0" baseline="0" noProof="0">
                <a:ln>
                  <a:noFill/>
                </a:ln>
                <a:solidFill>
                  <a:srgbClr val="000000"/>
                </a:solidFill>
                <a:effectLst/>
                <a:uLnTx/>
                <a:uFillTx/>
                <a:latin typeface="Red Hat Display"/>
                <a:ea typeface="Red Hat Display"/>
                <a:cs typeface="Red Hat Display"/>
                <a:sym typeface="Red Hat Display"/>
                <a:hlinkClick r:id="rId7">
                  <a:extLst>
                    <a:ext uri="{A12FA001-AC4F-418D-AE19-62706E023703}">
                      <ahyp:hlinkClr xmlns:ahyp="http://schemas.microsoft.com/office/drawing/2018/hyperlinkcolor" val="tx"/>
                    </a:ext>
                  </a:extLst>
                </a:hlinkClick>
              </a:rPr>
              <a:t>Sharing and Caring of Data at the Edge</a:t>
            </a: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 HotEdge.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8" name="Google Shape;1028;p121"/>
          <p:cNvSpPr/>
          <p:nvPr/>
        </p:nvSpPr>
        <p:spPr>
          <a:xfrm>
            <a:off x="4612406" y="2819676"/>
            <a:ext cx="469957" cy="651429"/>
          </a:xfrm>
          <a:prstGeom prst="rightArrow">
            <a:avLst>
              <a:gd name="adj1" fmla="val 50000"/>
              <a:gd name="adj2" fmla="val 50000"/>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29" name="Google Shape;1029;p121"/>
          <p:cNvSpPr/>
          <p:nvPr/>
        </p:nvSpPr>
        <p:spPr>
          <a:xfrm>
            <a:off x="10593453"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0"/>
              <a:buFont typeface="Arial"/>
              <a:buNone/>
              <a:tabLst/>
              <a:defRPr/>
            </a:pPr>
            <a:r>
              <a:rPr kumimoji="0" lang="en-US" sz="5000" b="0" i="0" u="none" strike="noStrike" kern="0" cap="none" spc="0" normalizeH="0" baseline="0" noProof="0">
                <a:ln>
                  <a:noFill/>
                </a:ln>
                <a:solidFill>
                  <a:srgbClr val="FFFFFF"/>
                </a:solidFill>
                <a:effectLst/>
                <a:uLnTx/>
                <a:uFillTx/>
                <a:latin typeface="Helvetica Neue"/>
                <a:ea typeface="Helvetica Neue"/>
                <a:cs typeface="Helvetica Neue"/>
                <a:sym typeface="Helvetica Neue"/>
              </a:rPr>
              <a: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4" name="Group 3">
            <a:extLst>
              <a:ext uri="{FF2B5EF4-FFF2-40B4-BE49-F238E27FC236}">
                <a16:creationId xmlns:a16="http://schemas.microsoft.com/office/drawing/2014/main" id="{A9CC9CD7-0AC6-E9A6-E8D9-A9A7291029CF}"/>
              </a:ext>
            </a:extLst>
          </p:cNvPr>
          <p:cNvGrpSpPr/>
          <p:nvPr/>
        </p:nvGrpSpPr>
        <p:grpSpPr>
          <a:xfrm>
            <a:off x="2948021" y="3582022"/>
            <a:ext cx="8534522" cy="725691"/>
            <a:chOff x="9387733" y="404478"/>
            <a:chExt cx="8534522" cy="725691"/>
          </a:xfrm>
        </p:grpSpPr>
        <p:sp>
          <p:nvSpPr>
            <p:cNvPr id="2" name="Google Shape;1117;p122">
              <a:extLst>
                <a:ext uri="{FF2B5EF4-FFF2-40B4-BE49-F238E27FC236}">
                  <a16:creationId xmlns:a16="http://schemas.microsoft.com/office/drawing/2014/main" id="{18CC273F-25AC-60FB-978C-DCED7D4C08C8}"/>
                </a:ext>
              </a:extLst>
            </p:cNvPr>
            <p:cNvSpPr/>
            <p:nvPr/>
          </p:nvSpPr>
          <p:spPr>
            <a:xfrm>
              <a:off x="9387733" y="404478"/>
              <a:ext cx="2123432" cy="725690"/>
            </a:xfrm>
            <a:prstGeom prst="rect">
              <a:avLst/>
            </a:prstGeom>
            <a:solidFill>
              <a:srgbClr val="7030A0"/>
            </a:solidFill>
            <a:ln w="762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600" b="1" i="0" u="none" strike="noStrike" cap="none" dirty="0">
                  <a:solidFill>
                    <a:schemeClr val="lt1"/>
                  </a:solidFill>
                  <a:latin typeface="Arial"/>
                  <a:ea typeface="Arial"/>
                  <a:cs typeface="Arial"/>
                  <a:sym typeface="Arial"/>
                </a:rPr>
                <a:t>Zoom in</a:t>
              </a:r>
              <a:endParaRPr sz="3600" b="1" i="0" u="none" strike="noStrike" cap="none" dirty="0">
                <a:solidFill>
                  <a:schemeClr val="lt1"/>
                </a:solidFill>
                <a:latin typeface="Arial"/>
                <a:ea typeface="Arial"/>
                <a:cs typeface="Arial"/>
                <a:sym typeface="Arial"/>
              </a:endParaRPr>
            </a:p>
          </p:txBody>
        </p:sp>
        <p:sp>
          <p:nvSpPr>
            <p:cNvPr id="3" name="Rectangle 2">
              <a:extLst>
                <a:ext uri="{FF2B5EF4-FFF2-40B4-BE49-F238E27FC236}">
                  <a16:creationId xmlns:a16="http://schemas.microsoft.com/office/drawing/2014/main" id="{2E10908A-800D-9353-455F-1FD6F0CF44EA}"/>
                </a:ext>
              </a:extLst>
            </p:cNvPr>
            <p:cNvSpPr/>
            <p:nvPr/>
          </p:nvSpPr>
          <p:spPr>
            <a:xfrm>
              <a:off x="11522075" y="404479"/>
              <a:ext cx="6400180" cy="725690"/>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grpSp>
    </p:spTree>
    <p:extLst>
      <p:ext uri="{BB962C8B-B14F-4D97-AF65-F5344CB8AC3E}">
        <p14:creationId xmlns:p14="http://schemas.microsoft.com/office/powerpoint/2010/main" val="232109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spcFirstLastPara="1" vert="horz" wrap="square" lIns="86402" tIns="43201" rIns="86402" bIns="43201" rtlCol="0" anchor="ctr" anchorCtr="0">
            <a:normAutofit/>
          </a:bodyPr>
          <a:lstStyle/>
          <a:p>
            <a:r>
              <a:rPr lang="en-US" dirty="0"/>
              <a:t>Basic computing system</a:t>
            </a:r>
          </a:p>
        </p:txBody>
      </p:sp>
      <p:grpSp>
        <p:nvGrpSpPr>
          <p:cNvPr id="8" name="Group 7">
            <a:extLst>
              <a:ext uri="{FF2B5EF4-FFF2-40B4-BE49-F238E27FC236}">
                <a16:creationId xmlns:a16="http://schemas.microsoft.com/office/drawing/2014/main" id="{51FEFE92-FEC0-259A-3895-6D612CC680EF}"/>
              </a:ext>
            </a:extLst>
          </p:cNvPr>
          <p:cNvGrpSpPr/>
          <p:nvPr/>
        </p:nvGrpSpPr>
        <p:grpSpPr>
          <a:xfrm>
            <a:off x="2471531" y="1649777"/>
            <a:ext cx="6664544" cy="4713244"/>
            <a:chOff x="2614699" y="1745968"/>
            <a:chExt cx="7053119" cy="4988048"/>
          </a:xfrm>
        </p:grpSpPr>
        <p:sp>
          <p:nvSpPr>
            <p:cNvPr id="12296" name="Rectangle 4"/>
            <p:cNvSpPr>
              <a:spLocks noChangeArrowheads="1"/>
            </p:cNvSpPr>
            <p:nvPr/>
          </p:nvSpPr>
          <p:spPr bwMode="auto">
            <a:xfrm>
              <a:off x="8453832" y="3171125"/>
              <a:ext cx="881640" cy="85509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dirty="0">
                  <a:latin typeface="Helvetica" charset="0"/>
                </a:rPr>
                <a:t>Main</a:t>
              </a:r>
            </a:p>
            <a:p>
              <a:pPr algn="ctr"/>
              <a:r>
                <a:rPr lang="en-US" sz="945" dirty="0">
                  <a:latin typeface="Helvetica" charset="0"/>
                </a:rPr>
                <a:t>memory</a:t>
              </a:r>
            </a:p>
          </p:txBody>
        </p:sp>
        <p:sp>
          <p:nvSpPr>
            <p:cNvPr id="12297" name="AutoShape 5"/>
            <p:cNvSpPr>
              <a:spLocks noChangeArrowheads="1"/>
            </p:cNvSpPr>
            <p:nvPr/>
          </p:nvSpPr>
          <p:spPr bwMode="auto">
            <a:xfrm>
              <a:off x="6976739" y="3313640"/>
              <a:ext cx="1446320" cy="498805"/>
            </a:xfrm>
            <a:prstGeom prst="leftRightArrow">
              <a:avLst>
                <a:gd name="adj1" fmla="val 50000"/>
                <a:gd name="adj2" fmla="val 5595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298" name="Rectangle 6"/>
            <p:cNvSpPr>
              <a:spLocks noChangeArrowheads="1"/>
            </p:cNvSpPr>
            <p:nvPr/>
          </p:nvSpPr>
          <p:spPr bwMode="auto">
            <a:xfrm>
              <a:off x="6090483" y="3343331"/>
              <a:ext cx="881640" cy="54037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I/O </a:t>
              </a:r>
            </a:p>
            <a:p>
              <a:pPr algn="ctr"/>
              <a:r>
                <a:rPr lang="en-US" sz="945">
                  <a:latin typeface="Helvetica" charset="0"/>
                </a:rPr>
                <a:t>bridge</a:t>
              </a:r>
            </a:p>
          </p:txBody>
        </p:sp>
        <p:sp>
          <p:nvSpPr>
            <p:cNvPr id="12299" name="AutoShape 7"/>
            <p:cNvSpPr>
              <a:spLocks noChangeArrowheads="1"/>
            </p:cNvSpPr>
            <p:nvPr/>
          </p:nvSpPr>
          <p:spPr bwMode="auto">
            <a:xfrm>
              <a:off x="4678013" y="3313640"/>
              <a:ext cx="1407854" cy="498805"/>
            </a:xfrm>
            <a:prstGeom prst="leftRightArrow">
              <a:avLst>
                <a:gd name="adj1" fmla="val 50000"/>
                <a:gd name="adj2" fmla="val 54464"/>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0" name="Rectangle 8"/>
            <p:cNvSpPr>
              <a:spLocks noChangeArrowheads="1"/>
            </p:cNvSpPr>
            <p:nvPr/>
          </p:nvSpPr>
          <p:spPr bwMode="auto">
            <a:xfrm>
              <a:off x="2836263" y="3343331"/>
              <a:ext cx="1815593" cy="54037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Bus interface</a:t>
              </a:r>
            </a:p>
          </p:txBody>
        </p:sp>
        <p:sp>
          <p:nvSpPr>
            <p:cNvPr id="12301" name="Rectangle 9"/>
            <p:cNvSpPr>
              <a:spLocks noChangeArrowheads="1"/>
            </p:cNvSpPr>
            <p:nvPr/>
          </p:nvSpPr>
          <p:spPr bwMode="auto">
            <a:xfrm>
              <a:off x="3724057" y="2102257"/>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2" name="Rectangle 10"/>
            <p:cNvSpPr>
              <a:spLocks noChangeArrowheads="1"/>
            </p:cNvSpPr>
            <p:nvPr/>
          </p:nvSpPr>
          <p:spPr bwMode="auto">
            <a:xfrm>
              <a:off x="3724057" y="2244773"/>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3" name="Rectangle 11"/>
            <p:cNvSpPr>
              <a:spLocks noChangeArrowheads="1"/>
            </p:cNvSpPr>
            <p:nvPr/>
          </p:nvSpPr>
          <p:spPr bwMode="auto">
            <a:xfrm>
              <a:off x="3724057" y="2387288"/>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4" name="Rectangle 12"/>
            <p:cNvSpPr>
              <a:spLocks noChangeArrowheads="1"/>
            </p:cNvSpPr>
            <p:nvPr/>
          </p:nvSpPr>
          <p:spPr bwMode="auto">
            <a:xfrm>
              <a:off x="3724057" y="2529804"/>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5" name="Rectangle 13"/>
            <p:cNvSpPr>
              <a:spLocks noChangeArrowheads="1"/>
            </p:cNvSpPr>
            <p:nvPr/>
          </p:nvSpPr>
          <p:spPr bwMode="auto">
            <a:xfrm>
              <a:off x="3724057" y="2672320"/>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6" name="AutoShape 14"/>
            <p:cNvSpPr>
              <a:spLocks noChangeArrowheads="1"/>
            </p:cNvSpPr>
            <p:nvPr/>
          </p:nvSpPr>
          <p:spPr bwMode="auto">
            <a:xfrm>
              <a:off x="4390288" y="2102257"/>
              <a:ext cx="430819" cy="356289"/>
            </a:xfrm>
            <a:prstGeom prst="rightArrow">
              <a:avLst>
                <a:gd name="adj1" fmla="val 50000"/>
                <a:gd name="adj2" fmla="val 29167"/>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7" name="AutoShape 15"/>
            <p:cNvSpPr>
              <a:spLocks noChangeArrowheads="1"/>
            </p:cNvSpPr>
            <p:nvPr/>
          </p:nvSpPr>
          <p:spPr bwMode="auto">
            <a:xfrm flipH="1">
              <a:off x="4387211" y="2458546"/>
              <a:ext cx="430819" cy="356289"/>
            </a:xfrm>
            <a:prstGeom prst="rightArrow">
              <a:avLst>
                <a:gd name="adj1" fmla="val 50000"/>
                <a:gd name="adj2" fmla="val 29167"/>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8" name="Rectangle 16"/>
            <p:cNvSpPr>
              <a:spLocks noChangeArrowheads="1"/>
            </p:cNvSpPr>
            <p:nvPr/>
          </p:nvSpPr>
          <p:spPr bwMode="auto">
            <a:xfrm>
              <a:off x="4834954" y="1959741"/>
              <a:ext cx="516983" cy="99761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dirty="0">
                  <a:latin typeface="Helvetica" charset="0"/>
                </a:rPr>
                <a:t>ALU</a:t>
              </a:r>
            </a:p>
          </p:txBody>
        </p:sp>
        <p:sp>
          <p:nvSpPr>
            <p:cNvPr id="12309" name="Text Box 17"/>
            <p:cNvSpPr txBox="1">
              <a:spLocks noChangeArrowheads="1"/>
            </p:cNvSpPr>
            <p:nvPr/>
          </p:nvSpPr>
          <p:spPr bwMode="auto">
            <a:xfrm>
              <a:off x="3637088" y="1835416"/>
              <a:ext cx="874019"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Register file</a:t>
              </a:r>
            </a:p>
          </p:txBody>
        </p:sp>
        <p:sp>
          <p:nvSpPr>
            <p:cNvPr id="12310" name="AutoShape 18"/>
            <p:cNvSpPr>
              <a:spLocks noChangeArrowheads="1"/>
            </p:cNvSpPr>
            <p:nvPr/>
          </p:nvSpPr>
          <p:spPr bwMode="auto">
            <a:xfrm>
              <a:off x="3796373" y="2886093"/>
              <a:ext cx="590837" cy="427547"/>
            </a:xfrm>
            <a:prstGeom prst="upDownArrow">
              <a:avLst>
                <a:gd name="adj1" fmla="val 50000"/>
                <a:gd name="adj2" fmla="val 20000"/>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1" name="Rectangle 19"/>
            <p:cNvSpPr>
              <a:spLocks noChangeArrowheads="1"/>
            </p:cNvSpPr>
            <p:nvPr/>
          </p:nvSpPr>
          <p:spPr bwMode="auto">
            <a:xfrm>
              <a:off x="2688554" y="1745968"/>
              <a:ext cx="2880331" cy="2280251"/>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3" name="Text Box 21"/>
            <p:cNvSpPr txBox="1">
              <a:spLocks noChangeArrowheads="1"/>
            </p:cNvSpPr>
            <p:nvPr/>
          </p:nvSpPr>
          <p:spPr bwMode="auto">
            <a:xfrm>
              <a:off x="5729261" y="2705356"/>
              <a:ext cx="865538"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System bus</a:t>
              </a:r>
            </a:p>
          </p:txBody>
        </p:sp>
        <p:sp>
          <p:nvSpPr>
            <p:cNvPr id="12314" name="Line 22"/>
            <p:cNvSpPr>
              <a:spLocks noChangeShapeType="1"/>
            </p:cNvSpPr>
            <p:nvPr/>
          </p:nvSpPr>
          <p:spPr bwMode="auto">
            <a:xfrm flipH="1">
              <a:off x="5421176" y="2957351"/>
              <a:ext cx="664692" cy="427547"/>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5" name="Text Box 23"/>
            <p:cNvSpPr txBox="1">
              <a:spLocks noChangeArrowheads="1"/>
            </p:cNvSpPr>
            <p:nvPr/>
          </p:nvSpPr>
          <p:spPr bwMode="auto">
            <a:xfrm>
              <a:off x="7231624" y="2705356"/>
              <a:ext cx="901162"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Memory bus</a:t>
              </a:r>
            </a:p>
          </p:txBody>
        </p:sp>
        <p:sp>
          <p:nvSpPr>
            <p:cNvPr id="12316" name="Line 24"/>
            <p:cNvSpPr>
              <a:spLocks noChangeShapeType="1"/>
            </p:cNvSpPr>
            <p:nvPr/>
          </p:nvSpPr>
          <p:spPr bwMode="auto">
            <a:xfrm>
              <a:off x="7636815" y="2957351"/>
              <a:ext cx="0" cy="427547"/>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7" name="AutoShape 25"/>
            <p:cNvSpPr>
              <a:spLocks noChangeArrowheads="1"/>
            </p:cNvSpPr>
            <p:nvPr/>
          </p:nvSpPr>
          <p:spPr bwMode="auto">
            <a:xfrm>
              <a:off x="6307431" y="3954961"/>
              <a:ext cx="480055" cy="641320"/>
            </a:xfrm>
            <a:prstGeom prst="upArrow">
              <a:avLst>
                <a:gd name="adj1" fmla="val 36667"/>
                <a:gd name="adj2" fmla="val 4487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8" name="AutoShape 26"/>
            <p:cNvSpPr>
              <a:spLocks noChangeArrowheads="1"/>
            </p:cNvSpPr>
            <p:nvPr/>
          </p:nvSpPr>
          <p:spPr bwMode="auto">
            <a:xfrm flipV="1">
              <a:off x="7378324" y="4643786"/>
              <a:ext cx="480055" cy="641320"/>
            </a:xfrm>
            <a:prstGeom prst="upArrow">
              <a:avLst>
                <a:gd name="adj1" fmla="val 36667"/>
                <a:gd name="adj2" fmla="val 4487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9" name="Rectangle 27"/>
            <p:cNvSpPr>
              <a:spLocks noChangeArrowheads="1"/>
            </p:cNvSpPr>
            <p:nvPr/>
          </p:nvSpPr>
          <p:spPr bwMode="auto">
            <a:xfrm>
              <a:off x="6972123" y="5320736"/>
              <a:ext cx="1255529" cy="4869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dirty="0">
                  <a:latin typeface="Helvetica" charset="0"/>
                </a:rPr>
                <a:t>Disk </a:t>
              </a:r>
            </a:p>
            <a:p>
              <a:pPr algn="ctr"/>
              <a:r>
                <a:rPr lang="en-US" sz="945" dirty="0">
                  <a:latin typeface="Helvetica" charset="0"/>
                </a:rPr>
                <a:t>controller</a:t>
              </a:r>
            </a:p>
          </p:txBody>
        </p:sp>
        <p:sp>
          <p:nvSpPr>
            <p:cNvPr id="12320" name="AutoShape 28"/>
            <p:cNvSpPr>
              <a:spLocks noChangeArrowheads="1"/>
            </p:cNvSpPr>
            <p:nvPr/>
          </p:nvSpPr>
          <p:spPr bwMode="auto">
            <a:xfrm flipV="1">
              <a:off x="5119603" y="4643786"/>
              <a:ext cx="480055" cy="641320"/>
            </a:xfrm>
            <a:prstGeom prst="upArrow">
              <a:avLst>
                <a:gd name="adj1" fmla="val 36667"/>
                <a:gd name="adj2" fmla="val 4487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1" name="Rectangle 29"/>
            <p:cNvSpPr>
              <a:spLocks noChangeArrowheads="1"/>
            </p:cNvSpPr>
            <p:nvPr/>
          </p:nvSpPr>
          <p:spPr bwMode="auto">
            <a:xfrm>
              <a:off x="4713402" y="5320736"/>
              <a:ext cx="1255529" cy="4869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Graphics</a:t>
              </a:r>
            </a:p>
            <a:p>
              <a:pPr algn="ctr"/>
              <a:r>
                <a:rPr lang="en-US" sz="945">
                  <a:latin typeface="Helvetica" charset="0"/>
                </a:rPr>
                <a:t>adapter</a:t>
              </a:r>
            </a:p>
          </p:txBody>
        </p:sp>
        <p:sp>
          <p:nvSpPr>
            <p:cNvPr id="12322" name="AutoShape 30"/>
            <p:cNvSpPr>
              <a:spLocks noChangeArrowheads="1"/>
            </p:cNvSpPr>
            <p:nvPr/>
          </p:nvSpPr>
          <p:spPr bwMode="auto">
            <a:xfrm flipV="1">
              <a:off x="3494800" y="4643786"/>
              <a:ext cx="480055" cy="641320"/>
            </a:xfrm>
            <a:prstGeom prst="upArrow">
              <a:avLst>
                <a:gd name="adj1" fmla="val 36667"/>
                <a:gd name="adj2" fmla="val 4487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3" name="Rectangle 31"/>
            <p:cNvSpPr>
              <a:spLocks noChangeArrowheads="1"/>
            </p:cNvSpPr>
            <p:nvPr/>
          </p:nvSpPr>
          <p:spPr bwMode="auto">
            <a:xfrm>
              <a:off x="3162454" y="5308859"/>
              <a:ext cx="1107820" cy="4869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USB</a:t>
              </a:r>
            </a:p>
            <a:p>
              <a:pPr algn="ctr"/>
              <a:r>
                <a:rPr lang="en-US" sz="945">
                  <a:latin typeface="Helvetica" charset="0"/>
                </a:rPr>
                <a:t>controller</a:t>
              </a:r>
            </a:p>
          </p:txBody>
        </p:sp>
        <p:sp>
          <p:nvSpPr>
            <p:cNvPr id="12324" name="Line 32"/>
            <p:cNvSpPr>
              <a:spLocks noChangeShapeType="1"/>
            </p:cNvSpPr>
            <p:nvPr/>
          </p:nvSpPr>
          <p:spPr bwMode="auto">
            <a:xfrm>
              <a:off x="3384018" y="5807664"/>
              <a:ext cx="0" cy="285031"/>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5" name="Line 33"/>
            <p:cNvSpPr>
              <a:spLocks noChangeShapeType="1"/>
            </p:cNvSpPr>
            <p:nvPr/>
          </p:nvSpPr>
          <p:spPr bwMode="auto">
            <a:xfrm>
              <a:off x="4122565" y="5807664"/>
              <a:ext cx="0" cy="285031"/>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6" name="Text Box 34"/>
            <p:cNvSpPr txBox="1">
              <a:spLocks noChangeArrowheads="1"/>
            </p:cNvSpPr>
            <p:nvPr/>
          </p:nvSpPr>
          <p:spPr bwMode="auto">
            <a:xfrm>
              <a:off x="3079136" y="6054474"/>
              <a:ext cx="580531"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Mouse</a:t>
              </a:r>
            </a:p>
          </p:txBody>
        </p:sp>
        <p:sp>
          <p:nvSpPr>
            <p:cNvPr id="12327" name="Text Box 35"/>
            <p:cNvSpPr txBox="1">
              <a:spLocks noChangeArrowheads="1"/>
            </p:cNvSpPr>
            <p:nvPr/>
          </p:nvSpPr>
          <p:spPr bwMode="auto">
            <a:xfrm>
              <a:off x="3777027" y="6054474"/>
              <a:ext cx="743391"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Keyboard</a:t>
              </a:r>
            </a:p>
          </p:txBody>
        </p:sp>
        <p:sp>
          <p:nvSpPr>
            <p:cNvPr id="12328" name="Line 36"/>
            <p:cNvSpPr>
              <a:spLocks noChangeShapeType="1"/>
            </p:cNvSpPr>
            <p:nvPr/>
          </p:nvSpPr>
          <p:spPr bwMode="auto">
            <a:xfrm>
              <a:off x="5378094" y="5807664"/>
              <a:ext cx="0" cy="2850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9" name="Text Box 37"/>
            <p:cNvSpPr txBox="1">
              <a:spLocks noChangeArrowheads="1"/>
            </p:cNvSpPr>
            <p:nvPr/>
          </p:nvSpPr>
          <p:spPr bwMode="auto">
            <a:xfrm>
              <a:off x="5048396" y="6054474"/>
              <a:ext cx="617853"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Display</a:t>
              </a:r>
            </a:p>
          </p:txBody>
        </p:sp>
        <p:sp>
          <p:nvSpPr>
            <p:cNvPr id="12330" name="Line 38"/>
            <p:cNvSpPr>
              <a:spLocks noChangeShapeType="1"/>
            </p:cNvSpPr>
            <p:nvPr/>
          </p:nvSpPr>
          <p:spPr bwMode="auto">
            <a:xfrm>
              <a:off x="7612197" y="5807664"/>
              <a:ext cx="0" cy="356289"/>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1" name="AutoShape 39"/>
            <p:cNvSpPr>
              <a:spLocks noChangeArrowheads="1"/>
            </p:cNvSpPr>
            <p:nvPr/>
          </p:nvSpPr>
          <p:spPr bwMode="auto">
            <a:xfrm>
              <a:off x="7316778" y="6163953"/>
              <a:ext cx="590837" cy="570063"/>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Disk</a:t>
              </a:r>
            </a:p>
          </p:txBody>
        </p:sp>
        <p:sp>
          <p:nvSpPr>
            <p:cNvPr id="12332" name="AutoShape 40"/>
            <p:cNvSpPr>
              <a:spLocks noChangeArrowheads="1"/>
            </p:cNvSpPr>
            <p:nvPr/>
          </p:nvSpPr>
          <p:spPr bwMode="auto">
            <a:xfrm>
              <a:off x="2614699" y="4441889"/>
              <a:ext cx="7053119" cy="368165"/>
            </a:xfrm>
            <a:prstGeom prst="leftRightArrow">
              <a:avLst>
                <a:gd name="adj1" fmla="val 48611"/>
                <a:gd name="adj2" fmla="val 95500"/>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3" name="Rectangle 41"/>
            <p:cNvSpPr>
              <a:spLocks noChangeArrowheads="1"/>
            </p:cNvSpPr>
            <p:nvPr/>
          </p:nvSpPr>
          <p:spPr bwMode="auto">
            <a:xfrm>
              <a:off x="3657896" y="4600735"/>
              <a:ext cx="161557" cy="142516"/>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4" name="Rectangle 42"/>
            <p:cNvSpPr>
              <a:spLocks noChangeArrowheads="1"/>
            </p:cNvSpPr>
            <p:nvPr/>
          </p:nvSpPr>
          <p:spPr bwMode="auto">
            <a:xfrm>
              <a:off x="5282698" y="4591828"/>
              <a:ext cx="161557" cy="142516"/>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5" name="Rectangle 43"/>
            <p:cNvSpPr>
              <a:spLocks noChangeArrowheads="1"/>
            </p:cNvSpPr>
            <p:nvPr/>
          </p:nvSpPr>
          <p:spPr bwMode="auto">
            <a:xfrm>
              <a:off x="7544497" y="4582920"/>
              <a:ext cx="156941" cy="142516"/>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6" name="Text Box 44"/>
            <p:cNvSpPr txBox="1">
              <a:spLocks noChangeArrowheads="1"/>
            </p:cNvSpPr>
            <p:nvPr/>
          </p:nvSpPr>
          <p:spPr bwMode="auto">
            <a:xfrm>
              <a:off x="6295858" y="4758472"/>
              <a:ext cx="609371"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I/O bus</a:t>
              </a:r>
            </a:p>
          </p:txBody>
        </p:sp>
        <p:sp>
          <p:nvSpPr>
            <p:cNvPr id="12337" name="Rectangle 45"/>
            <p:cNvSpPr>
              <a:spLocks noChangeArrowheads="1"/>
            </p:cNvSpPr>
            <p:nvPr/>
          </p:nvSpPr>
          <p:spPr bwMode="auto">
            <a:xfrm>
              <a:off x="6468989" y="4525023"/>
              <a:ext cx="156941" cy="142516"/>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8" name="Rectangle 46"/>
            <p:cNvSpPr>
              <a:spLocks noChangeArrowheads="1"/>
            </p:cNvSpPr>
            <p:nvPr/>
          </p:nvSpPr>
          <p:spPr bwMode="auto">
            <a:xfrm>
              <a:off x="8301507" y="4453765"/>
              <a:ext cx="123091" cy="3800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9" name="Rectangle 47"/>
            <p:cNvSpPr>
              <a:spLocks noChangeArrowheads="1"/>
            </p:cNvSpPr>
            <p:nvPr/>
          </p:nvSpPr>
          <p:spPr bwMode="auto">
            <a:xfrm>
              <a:off x="8596926" y="4453765"/>
              <a:ext cx="123091" cy="3800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40" name="Rectangle 48"/>
            <p:cNvSpPr>
              <a:spLocks noChangeArrowheads="1"/>
            </p:cNvSpPr>
            <p:nvPr/>
          </p:nvSpPr>
          <p:spPr bwMode="auto">
            <a:xfrm>
              <a:off x="8892344" y="4453765"/>
              <a:ext cx="123091" cy="3800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41" name="Text Box 49"/>
            <p:cNvSpPr txBox="1">
              <a:spLocks noChangeArrowheads="1"/>
            </p:cNvSpPr>
            <p:nvPr/>
          </p:nvSpPr>
          <p:spPr bwMode="auto">
            <a:xfrm>
              <a:off x="8287659" y="4954422"/>
              <a:ext cx="1350726" cy="71333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r>
                <a:rPr lang="en-US" sz="945" dirty="0">
                  <a:latin typeface="Helvetica" charset="0"/>
                </a:rPr>
                <a:t>Expansion slots for</a:t>
              </a:r>
            </a:p>
            <a:p>
              <a:r>
                <a:rPr lang="en-US" sz="945" dirty="0">
                  <a:latin typeface="Helvetica" charset="0"/>
                </a:rPr>
                <a:t>other devices such</a:t>
              </a:r>
            </a:p>
            <a:p>
              <a:r>
                <a:rPr lang="en-US" sz="945" dirty="0">
                  <a:latin typeface="Helvetica" charset="0"/>
                </a:rPr>
                <a:t>as network adapters</a:t>
              </a:r>
            </a:p>
            <a:p>
              <a:endParaRPr lang="en-US" sz="945" dirty="0">
                <a:latin typeface="Helvetica" charset="0"/>
              </a:endParaRPr>
            </a:p>
          </p:txBody>
        </p:sp>
        <p:sp>
          <p:nvSpPr>
            <p:cNvPr id="4" name="Rectangle 16">
              <a:extLst>
                <a:ext uri="{FF2B5EF4-FFF2-40B4-BE49-F238E27FC236}">
                  <a16:creationId xmlns:a16="http://schemas.microsoft.com/office/drawing/2014/main" id="{07B93F90-4764-925F-D46A-DB7B61884414}"/>
                </a:ext>
              </a:extLst>
            </p:cNvPr>
            <p:cNvSpPr>
              <a:spLocks noChangeArrowheads="1"/>
            </p:cNvSpPr>
            <p:nvPr/>
          </p:nvSpPr>
          <p:spPr bwMode="auto">
            <a:xfrm>
              <a:off x="2757791" y="2219184"/>
              <a:ext cx="516983" cy="6119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dirty="0">
                  <a:latin typeface="Helvetica" charset="0"/>
                </a:rPr>
                <a:t>Cache</a:t>
              </a:r>
            </a:p>
          </p:txBody>
        </p:sp>
        <p:sp>
          <p:nvSpPr>
            <p:cNvPr id="6" name="AutoShape 14">
              <a:extLst>
                <a:ext uri="{FF2B5EF4-FFF2-40B4-BE49-F238E27FC236}">
                  <a16:creationId xmlns:a16="http://schemas.microsoft.com/office/drawing/2014/main" id="{C83EA3A5-D2EB-BAF1-A848-BEFAB17C68A6}"/>
                </a:ext>
              </a:extLst>
            </p:cNvPr>
            <p:cNvSpPr>
              <a:spLocks noChangeArrowheads="1"/>
            </p:cNvSpPr>
            <p:nvPr/>
          </p:nvSpPr>
          <p:spPr bwMode="auto">
            <a:xfrm>
              <a:off x="3265756" y="2169988"/>
              <a:ext cx="430819" cy="356289"/>
            </a:xfrm>
            <a:prstGeom prst="rightArrow">
              <a:avLst>
                <a:gd name="adj1" fmla="val 50000"/>
                <a:gd name="adj2" fmla="val 29167"/>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7" name="AutoShape 15">
              <a:extLst>
                <a:ext uri="{FF2B5EF4-FFF2-40B4-BE49-F238E27FC236}">
                  <a16:creationId xmlns:a16="http://schemas.microsoft.com/office/drawing/2014/main" id="{1B81F100-D268-FCC0-EAFD-FF9BC12FEAEA}"/>
                </a:ext>
              </a:extLst>
            </p:cNvPr>
            <p:cNvSpPr>
              <a:spLocks noChangeArrowheads="1"/>
            </p:cNvSpPr>
            <p:nvPr/>
          </p:nvSpPr>
          <p:spPr bwMode="auto">
            <a:xfrm flipH="1">
              <a:off x="3265320" y="2526277"/>
              <a:ext cx="430819" cy="356289"/>
            </a:xfrm>
            <a:prstGeom prst="rightArrow">
              <a:avLst>
                <a:gd name="adj1" fmla="val 50000"/>
                <a:gd name="adj2" fmla="val 29167"/>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grpSp>
      <p:sp>
        <p:nvSpPr>
          <p:cNvPr id="9" name="Text Box 20">
            <a:extLst>
              <a:ext uri="{FF2B5EF4-FFF2-40B4-BE49-F238E27FC236}">
                <a16:creationId xmlns:a16="http://schemas.microsoft.com/office/drawing/2014/main" id="{1A034FF8-21F5-D1FA-853C-1CB1ABD3ACD5}"/>
              </a:ext>
            </a:extLst>
          </p:cNvPr>
          <p:cNvSpPr txBox="1">
            <a:spLocks noChangeArrowheads="1"/>
          </p:cNvSpPr>
          <p:nvPr/>
        </p:nvSpPr>
        <p:spPr bwMode="auto">
          <a:xfrm rot="20008985">
            <a:off x="3237721" y="2141087"/>
            <a:ext cx="1285221" cy="674031"/>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3780" b="1" dirty="0">
                <a:solidFill>
                  <a:schemeClr val="accent1"/>
                </a:solidFill>
                <a:latin typeface="Helvetica" charset="0"/>
              </a:rPr>
              <a:t>CPU</a:t>
            </a:r>
            <a:endParaRPr lang="en-US" sz="1134" b="1" dirty="0">
              <a:solidFill>
                <a:schemeClr val="accent1"/>
              </a:solidFill>
              <a:latin typeface="Helvetica" charset="0"/>
            </a:endParaRPr>
          </a:p>
        </p:txBody>
      </p:sp>
      <p:sp>
        <p:nvSpPr>
          <p:cNvPr id="10" name="Text Box 20">
            <a:extLst>
              <a:ext uri="{FF2B5EF4-FFF2-40B4-BE49-F238E27FC236}">
                <a16:creationId xmlns:a16="http://schemas.microsoft.com/office/drawing/2014/main" id="{DBB2B8A6-F247-1FE9-08D4-2ACC0D9274C4}"/>
              </a:ext>
            </a:extLst>
          </p:cNvPr>
          <p:cNvSpPr txBox="1">
            <a:spLocks noChangeArrowheads="1"/>
          </p:cNvSpPr>
          <p:nvPr/>
        </p:nvSpPr>
        <p:spPr bwMode="auto">
          <a:xfrm rot="20154183">
            <a:off x="3773718" y="5185503"/>
            <a:ext cx="2615651" cy="615874"/>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3402" b="1" dirty="0">
                <a:solidFill>
                  <a:schemeClr val="accent3"/>
                </a:solidFill>
                <a:latin typeface="Helvetica" charset="0"/>
              </a:rPr>
              <a:t>Accelerator</a:t>
            </a:r>
            <a:endParaRPr lang="en-US" sz="1039" b="1" dirty="0">
              <a:solidFill>
                <a:schemeClr val="accent3"/>
              </a:solidFill>
              <a:latin typeface="Helvetica" charset="0"/>
            </a:endParaRPr>
          </a:p>
        </p:txBody>
      </p:sp>
      <p:sp>
        <p:nvSpPr>
          <p:cNvPr id="11" name="Text Box 20">
            <a:extLst>
              <a:ext uri="{FF2B5EF4-FFF2-40B4-BE49-F238E27FC236}">
                <a16:creationId xmlns:a16="http://schemas.microsoft.com/office/drawing/2014/main" id="{1F77AFE0-7612-9B3D-56BA-F854FAB03F11}"/>
              </a:ext>
            </a:extLst>
          </p:cNvPr>
          <p:cNvSpPr txBox="1">
            <a:spLocks noChangeArrowheads="1"/>
          </p:cNvSpPr>
          <p:nvPr/>
        </p:nvSpPr>
        <p:spPr bwMode="auto">
          <a:xfrm rot="20154183">
            <a:off x="7823424" y="2998651"/>
            <a:ext cx="1402936" cy="615874"/>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3402" b="1" dirty="0">
                <a:solidFill>
                  <a:srgbClr val="FF0000"/>
                </a:solidFill>
                <a:latin typeface="Helvetica" charset="0"/>
              </a:rPr>
              <a:t>Mem</a:t>
            </a:r>
            <a:endParaRPr lang="en-US" sz="1039" b="1" dirty="0">
              <a:solidFill>
                <a:srgbClr val="FF0000"/>
              </a:solidFill>
              <a:latin typeface="Helvetica" charset="0"/>
            </a:endParaRPr>
          </a:p>
        </p:txBody>
      </p:sp>
      <p:sp>
        <p:nvSpPr>
          <p:cNvPr id="2" name="TextBox 1">
            <a:extLst>
              <a:ext uri="{FF2B5EF4-FFF2-40B4-BE49-F238E27FC236}">
                <a16:creationId xmlns:a16="http://schemas.microsoft.com/office/drawing/2014/main" id="{B3CD09C2-FAFB-CECE-3650-B501A48BCE0F}"/>
              </a:ext>
            </a:extLst>
          </p:cNvPr>
          <p:cNvSpPr txBox="1"/>
          <p:nvPr/>
        </p:nvSpPr>
        <p:spPr>
          <a:xfrm>
            <a:off x="651641" y="6120165"/>
            <a:ext cx="2683748" cy="307777"/>
          </a:xfrm>
          <a:prstGeom prst="rect">
            <a:avLst/>
          </a:prstGeom>
          <a:noFill/>
        </p:spPr>
        <p:txBody>
          <a:bodyPr wrap="none" rtlCol="0">
            <a:spAutoFit/>
          </a:bodyPr>
          <a:lstStyle/>
          <a:p>
            <a:r>
              <a:rPr lang="en-NL" dirty="0"/>
              <a:t>Slide by Ana-Lucia Varbanescu</a:t>
            </a:r>
          </a:p>
        </p:txBody>
      </p:sp>
    </p:spTree>
    <p:extLst>
      <p:ext uri="{BB962C8B-B14F-4D97-AF65-F5344CB8AC3E}">
        <p14:creationId xmlns:p14="http://schemas.microsoft.com/office/powerpoint/2010/main" val="55683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spcFirstLastPara="1" vert="horz" wrap="square" lIns="86402" tIns="43201" rIns="86402" bIns="43201" rtlCol="0" anchor="ctr" anchorCtr="0">
            <a:normAutofit/>
          </a:bodyPr>
          <a:lstStyle/>
          <a:p>
            <a:r>
              <a:rPr lang="en-US" dirty="0"/>
              <a:t>Basic computing system</a:t>
            </a:r>
          </a:p>
        </p:txBody>
      </p:sp>
      <p:grpSp>
        <p:nvGrpSpPr>
          <p:cNvPr id="8" name="Group 7">
            <a:extLst>
              <a:ext uri="{FF2B5EF4-FFF2-40B4-BE49-F238E27FC236}">
                <a16:creationId xmlns:a16="http://schemas.microsoft.com/office/drawing/2014/main" id="{51FEFE92-FEC0-259A-3895-6D612CC680EF}"/>
              </a:ext>
            </a:extLst>
          </p:cNvPr>
          <p:cNvGrpSpPr/>
          <p:nvPr/>
        </p:nvGrpSpPr>
        <p:grpSpPr>
          <a:xfrm>
            <a:off x="2471531" y="1649777"/>
            <a:ext cx="6664544" cy="4713244"/>
            <a:chOff x="2614699" y="1745968"/>
            <a:chExt cx="7053119" cy="4988048"/>
          </a:xfrm>
        </p:grpSpPr>
        <p:sp>
          <p:nvSpPr>
            <p:cNvPr id="12296" name="Rectangle 4"/>
            <p:cNvSpPr>
              <a:spLocks noChangeArrowheads="1"/>
            </p:cNvSpPr>
            <p:nvPr/>
          </p:nvSpPr>
          <p:spPr bwMode="auto">
            <a:xfrm>
              <a:off x="8453832" y="3171125"/>
              <a:ext cx="881640" cy="85509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dirty="0">
                  <a:latin typeface="Helvetica" charset="0"/>
                </a:rPr>
                <a:t>Main</a:t>
              </a:r>
            </a:p>
            <a:p>
              <a:pPr algn="ctr"/>
              <a:r>
                <a:rPr lang="en-US" sz="945" dirty="0">
                  <a:latin typeface="Helvetica" charset="0"/>
                </a:rPr>
                <a:t>memory</a:t>
              </a:r>
            </a:p>
          </p:txBody>
        </p:sp>
        <p:sp>
          <p:nvSpPr>
            <p:cNvPr id="12297" name="AutoShape 5"/>
            <p:cNvSpPr>
              <a:spLocks noChangeArrowheads="1"/>
            </p:cNvSpPr>
            <p:nvPr/>
          </p:nvSpPr>
          <p:spPr bwMode="auto">
            <a:xfrm>
              <a:off x="6976739" y="3313640"/>
              <a:ext cx="1446320" cy="498805"/>
            </a:xfrm>
            <a:prstGeom prst="leftRightArrow">
              <a:avLst>
                <a:gd name="adj1" fmla="val 50000"/>
                <a:gd name="adj2" fmla="val 5595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298" name="Rectangle 6"/>
            <p:cNvSpPr>
              <a:spLocks noChangeArrowheads="1"/>
            </p:cNvSpPr>
            <p:nvPr/>
          </p:nvSpPr>
          <p:spPr bwMode="auto">
            <a:xfrm>
              <a:off x="6090483" y="3343331"/>
              <a:ext cx="881640" cy="54037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I/O </a:t>
              </a:r>
            </a:p>
            <a:p>
              <a:pPr algn="ctr"/>
              <a:r>
                <a:rPr lang="en-US" sz="945">
                  <a:latin typeface="Helvetica" charset="0"/>
                </a:rPr>
                <a:t>bridge</a:t>
              </a:r>
            </a:p>
          </p:txBody>
        </p:sp>
        <p:sp>
          <p:nvSpPr>
            <p:cNvPr id="12299" name="AutoShape 7"/>
            <p:cNvSpPr>
              <a:spLocks noChangeArrowheads="1"/>
            </p:cNvSpPr>
            <p:nvPr/>
          </p:nvSpPr>
          <p:spPr bwMode="auto">
            <a:xfrm>
              <a:off x="4678013" y="3313640"/>
              <a:ext cx="1407854" cy="498805"/>
            </a:xfrm>
            <a:prstGeom prst="leftRightArrow">
              <a:avLst>
                <a:gd name="adj1" fmla="val 50000"/>
                <a:gd name="adj2" fmla="val 54464"/>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0" name="Rectangle 8"/>
            <p:cNvSpPr>
              <a:spLocks noChangeArrowheads="1"/>
            </p:cNvSpPr>
            <p:nvPr/>
          </p:nvSpPr>
          <p:spPr bwMode="auto">
            <a:xfrm>
              <a:off x="2836263" y="3343331"/>
              <a:ext cx="1815593" cy="54037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Bus interface</a:t>
              </a:r>
            </a:p>
          </p:txBody>
        </p:sp>
        <p:sp>
          <p:nvSpPr>
            <p:cNvPr id="12301" name="Rectangle 9"/>
            <p:cNvSpPr>
              <a:spLocks noChangeArrowheads="1"/>
            </p:cNvSpPr>
            <p:nvPr/>
          </p:nvSpPr>
          <p:spPr bwMode="auto">
            <a:xfrm>
              <a:off x="3724057" y="2102257"/>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2" name="Rectangle 10"/>
            <p:cNvSpPr>
              <a:spLocks noChangeArrowheads="1"/>
            </p:cNvSpPr>
            <p:nvPr/>
          </p:nvSpPr>
          <p:spPr bwMode="auto">
            <a:xfrm>
              <a:off x="3724057" y="2244773"/>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3" name="Rectangle 11"/>
            <p:cNvSpPr>
              <a:spLocks noChangeArrowheads="1"/>
            </p:cNvSpPr>
            <p:nvPr/>
          </p:nvSpPr>
          <p:spPr bwMode="auto">
            <a:xfrm>
              <a:off x="3724057" y="2387288"/>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4" name="Rectangle 12"/>
            <p:cNvSpPr>
              <a:spLocks noChangeArrowheads="1"/>
            </p:cNvSpPr>
            <p:nvPr/>
          </p:nvSpPr>
          <p:spPr bwMode="auto">
            <a:xfrm>
              <a:off x="3724057" y="2529804"/>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5" name="Rectangle 13"/>
            <p:cNvSpPr>
              <a:spLocks noChangeArrowheads="1"/>
            </p:cNvSpPr>
            <p:nvPr/>
          </p:nvSpPr>
          <p:spPr bwMode="auto">
            <a:xfrm>
              <a:off x="3724057" y="2672320"/>
              <a:ext cx="663153" cy="142516"/>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6" name="AutoShape 14"/>
            <p:cNvSpPr>
              <a:spLocks noChangeArrowheads="1"/>
            </p:cNvSpPr>
            <p:nvPr/>
          </p:nvSpPr>
          <p:spPr bwMode="auto">
            <a:xfrm>
              <a:off x="4390288" y="2102257"/>
              <a:ext cx="430819" cy="356289"/>
            </a:xfrm>
            <a:prstGeom prst="rightArrow">
              <a:avLst>
                <a:gd name="adj1" fmla="val 50000"/>
                <a:gd name="adj2" fmla="val 29167"/>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7" name="AutoShape 15"/>
            <p:cNvSpPr>
              <a:spLocks noChangeArrowheads="1"/>
            </p:cNvSpPr>
            <p:nvPr/>
          </p:nvSpPr>
          <p:spPr bwMode="auto">
            <a:xfrm flipH="1">
              <a:off x="4387211" y="2458546"/>
              <a:ext cx="430819" cy="356289"/>
            </a:xfrm>
            <a:prstGeom prst="rightArrow">
              <a:avLst>
                <a:gd name="adj1" fmla="val 50000"/>
                <a:gd name="adj2" fmla="val 29167"/>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08" name="Rectangle 16"/>
            <p:cNvSpPr>
              <a:spLocks noChangeArrowheads="1"/>
            </p:cNvSpPr>
            <p:nvPr/>
          </p:nvSpPr>
          <p:spPr bwMode="auto">
            <a:xfrm>
              <a:off x="4834954" y="1959741"/>
              <a:ext cx="516983" cy="99761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dirty="0">
                  <a:latin typeface="Helvetica" charset="0"/>
                </a:rPr>
                <a:t>ALU</a:t>
              </a:r>
            </a:p>
          </p:txBody>
        </p:sp>
        <p:sp>
          <p:nvSpPr>
            <p:cNvPr id="12309" name="Text Box 17"/>
            <p:cNvSpPr txBox="1">
              <a:spLocks noChangeArrowheads="1"/>
            </p:cNvSpPr>
            <p:nvPr/>
          </p:nvSpPr>
          <p:spPr bwMode="auto">
            <a:xfrm>
              <a:off x="3637088" y="1835416"/>
              <a:ext cx="874019"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Register file</a:t>
              </a:r>
            </a:p>
          </p:txBody>
        </p:sp>
        <p:sp>
          <p:nvSpPr>
            <p:cNvPr id="12310" name="AutoShape 18"/>
            <p:cNvSpPr>
              <a:spLocks noChangeArrowheads="1"/>
            </p:cNvSpPr>
            <p:nvPr/>
          </p:nvSpPr>
          <p:spPr bwMode="auto">
            <a:xfrm>
              <a:off x="3796373" y="2886093"/>
              <a:ext cx="590837" cy="427547"/>
            </a:xfrm>
            <a:prstGeom prst="upDownArrow">
              <a:avLst>
                <a:gd name="adj1" fmla="val 50000"/>
                <a:gd name="adj2" fmla="val 20000"/>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1" name="Rectangle 19"/>
            <p:cNvSpPr>
              <a:spLocks noChangeArrowheads="1"/>
            </p:cNvSpPr>
            <p:nvPr/>
          </p:nvSpPr>
          <p:spPr bwMode="auto">
            <a:xfrm>
              <a:off x="2688554" y="1745968"/>
              <a:ext cx="2880331" cy="2280251"/>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3" name="Text Box 21"/>
            <p:cNvSpPr txBox="1">
              <a:spLocks noChangeArrowheads="1"/>
            </p:cNvSpPr>
            <p:nvPr/>
          </p:nvSpPr>
          <p:spPr bwMode="auto">
            <a:xfrm>
              <a:off x="5729261" y="2705356"/>
              <a:ext cx="865538"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System bus</a:t>
              </a:r>
            </a:p>
          </p:txBody>
        </p:sp>
        <p:sp>
          <p:nvSpPr>
            <p:cNvPr id="12314" name="Line 22"/>
            <p:cNvSpPr>
              <a:spLocks noChangeShapeType="1"/>
            </p:cNvSpPr>
            <p:nvPr/>
          </p:nvSpPr>
          <p:spPr bwMode="auto">
            <a:xfrm flipH="1">
              <a:off x="5421176" y="2957351"/>
              <a:ext cx="664692" cy="427547"/>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5" name="Text Box 23"/>
            <p:cNvSpPr txBox="1">
              <a:spLocks noChangeArrowheads="1"/>
            </p:cNvSpPr>
            <p:nvPr/>
          </p:nvSpPr>
          <p:spPr bwMode="auto">
            <a:xfrm>
              <a:off x="7231624" y="2705356"/>
              <a:ext cx="901162"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Memory bus</a:t>
              </a:r>
            </a:p>
          </p:txBody>
        </p:sp>
        <p:sp>
          <p:nvSpPr>
            <p:cNvPr id="12316" name="Line 24"/>
            <p:cNvSpPr>
              <a:spLocks noChangeShapeType="1"/>
            </p:cNvSpPr>
            <p:nvPr/>
          </p:nvSpPr>
          <p:spPr bwMode="auto">
            <a:xfrm>
              <a:off x="7636815" y="2957351"/>
              <a:ext cx="0" cy="427547"/>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7" name="AutoShape 25"/>
            <p:cNvSpPr>
              <a:spLocks noChangeArrowheads="1"/>
            </p:cNvSpPr>
            <p:nvPr/>
          </p:nvSpPr>
          <p:spPr bwMode="auto">
            <a:xfrm>
              <a:off x="6307431" y="3954961"/>
              <a:ext cx="480055" cy="641320"/>
            </a:xfrm>
            <a:prstGeom prst="upArrow">
              <a:avLst>
                <a:gd name="adj1" fmla="val 36667"/>
                <a:gd name="adj2" fmla="val 4487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8" name="AutoShape 26"/>
            <p:cNvSpPr>
              <a:spLocks noChangeArrowheads="1"/>
            </p:cNvSpPr>
            <p:nvPr/>
          </p:nvSpPr>
          <p:spPr bwMode="auto">
            <a:xfrm flipV="1">
              <a:off x="7378324" y="4643786"/>
              <a:ext cx="480055" cy="641320"/>
            </a:xfrm>
            <a:prstGeom prst="upArrow">
              <a:avLst>
                <a:gd name="adj1" fmla="val 36667"/>
                <a:gd name="adj2" fmla="val 4487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19" name="Rectangle 27"/>
            <p:cNvSpPr>
              <a:spLocks noChangeArrowheads="1"/>
            </p:cNvSpPr>
            <p:nvPr/>
          </p:nvSpPr>
          <p:spPr bwMode="auto">
            <a:xfrm>
              <a:off x="6972123" y="5320736"/>
              <a:ext cx="1255529" cy="4869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dirty="0">
                  <a:latin typeface="Helvetica" charset="0"/>
                </a:rPr>
                <a:t>Disk </a:t>
              </a:r>
            </a:p>
            <a:p>
              <a:pPr algn="ctr"/>
              <a:r>
                <a:rPr lang="en-US" sz="945" dirty="0">
                  <a:latin typeface="Helvetica" charset="0"/>
                </a:rPr>
                <a:t>controller</a:t>
              </a:r>
            </a:p>
          </p:txBody>
        </p:sp>
        <p:sp>
          <p:nvSpPr>
            <p:cNvPr id="12320" name="AutoShape 28"/>
            <p:cNvSpPr>
              <a:spLocks noChangeArrowheads="1"/>
            </p:cNvSpPr>
            <p:nvPr/>
          </p:nvSpPr>
          <p:spPr bwMode="auto">
            <a:xfrm flipV="1">
              <a:off x="5119603" y="4643786"/>
              <a:ext cx="480055" cy="641320"/>
            </a:xfrm>
            <a:prstGeom prst="upArrow">
              <a:avLst>
                <a:gd name="adj1" fmla="val 36667"/>
                <a:gd name="adj2" fmla="val 4487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1" name="Rectangle 29"/>
            <p:cNvSpPr>
              <a:spLocks noChangeArrowheads="1"/>
            </p:cNvSpPr>
            <p:nvPr/>
          </p:nvSpPr>
          <p:spPr bwMode="auto">
            <a:xfrm>
              <a:off x="4713402" y="5320736"/>
              <a:ext cx="1255529" cy="4869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Graphics</a:t>
              </a:r>
            </a:p>
            <a:p>
              <a:pPr algn="ctr"/>
              <a:r>
                <a:rPr lang="en-US" sz="945">
                  <a:latin typeface="Helvetica" charset="0"/>
                </a:rPr>
                <a:t>adapter</a:t>
              </a:r>
            </a:p>
          </p:txBody>
        </p:sp>
        <p:sp>
          <p:nvSpPr>
            <p:cNvPr id="12322" name="AutoShape 30"/>
            <p:cNvSpPr>
              <a:spLocks noChangeArrowheads="1"/>
            </p:cNvSpPr>
            <p:nvPr/>
          </p:nvSpPr>
          <p:spPr bwMode="auto">
            <a:xfrm flipV="1">
              <a:off x="3494800" y="4643786"/>
              <a:ext cx="480055" cy="641320"/>
            </a:xfrm>
            <a:prstGeom prst="upArrow">
              <a:avLst>
                <a:gd name="adj1" fmla="val 36667"/>
                <a:gd name="adj2" fmla="val 44872"/>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3" name="Rectangle 31"/>
            <p:cNvSpPr>
              <a:spLocks noChangeArrowheads="1"/>
            </p:cNvSpPr>
            <p:nvPr/>
          </p:nvSpPr>
          <p:spPr bwMode="auto">
            <a:xfrm>
              <a:off x="3162454" y="5308859"/>
              <a:ext cx="1107820" cy="4869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USB</a:t>
              </a:r>
            </a:p>
            <a:p>
              <a:pPr algn="ctr"/>
              <a:r>
                <a:rPr lang="en-US" sz="945">
                  <a:latin typeface="Helvetica" charset="0"/>
                </a:rPr>
                <a:t>controller</a:t>
              </a:r>
            </a:p>
          </p:txBody>
        </p:sp>
        <p:sp>
          <p:nvSpPr>
            <p:cNvPr id="12324" name="Line 32"/>
            <p:cNvSpPr>
              <a:spLocks noChangeShapeType="1"/>
            </p:cNvSpPr>
            <p:nvPr/>
          </p:nvSpPr>
          <p:spPr bwMode="auto">
            <a:xfrm>
              <a:off x="3384018" y="5807664"/>
              <a:ext cx="0" cy="285031"/>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5" name="Line 33"/>
            <p:cNvSpPr>
              <a:spLocks noChangeShapeType="1"/>
            </p:cNvSpPr>
            <p:nvPr/>
          </p:nvSpPr>
          <p:spPr bwMode="auto">
            <a:xfrm>
              <a:off x="4122565" y="5807664"/>
              <a:ext cx="0" cy="285031"/>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6" name="Text Box 34"/>
            <p:cNvSpPr txBox="1">
              <a:spLocks noChangeArrowheads="1"/>
            </p:cNvSpPr>
            <p:nvPr/>
          </p:nvSpPr>
          <p:spPr bwMode="auto">
            <a:xfrm>
              <a:off x="3079136" y="6054474"/>
              <a:ext cx="580531"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Mouse</a:t>
              </a:r>
            </a:p>
          </p:txBody>
        </p:sp>
        <p:sp>
          <p:nvSpPr>
            <p:cNvPr id="12327" name="Text Box 35"/>
            <p:cNvSpPr txBox="1">
              <a:spLocks noChangeArrowheads="1"/>
            </p:cNvSpPr>
            <p:nvPr/>
          </p:nvSpPr>
          <p:spPr bwMode="auto">
            <a:xfrm>
              <a:off x="3777027" y="6054474"/>
              <a:ext cx="743391"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Keyboard</a:t>
              </a:r>
            </a:p>
          </p:txBody>
        </p:sp>
        <p:sp>
          <p:nvSpPr>
            <p:cNvPr id="12328" name="Line 36"/>
            <p:cNvSpPr>
              <a:spLocks noChangeShapeType="1"/>
            </p:cNvSpPr>
            <p:nvPr/>
          </p:nvSpPr>
          <p:spPr bwMode="auto">
            <a:xfrm>
              <a:off x="5378094" y="5807664"/>
              <a:ext cx="0" cy="2850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29" name="Text Box 37"/>
            <p:cNvSpPr txBox="1">
              <a:spLocks noChangeArrowheads="1"/>
            </p:cNvSpPr>
            <p:nvPr/>
          </p:nvSpPr>
          <p:spPr bwMode="auto">
            <a:xfrm>
              <a:off x="5048396" y="6054474"/>
              <a:ext cx="617853"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Display</a:t>
              </a:r>
            </a:p>
          </p:txBody>
        </p:sp>
        <p:sp>
          <p:nvSpPr>
            <p:cNvPr id="12330" name="Line 38"/>
            <p:cNvSpPr>
              <a:spLocks noChangeShapeType="1"/>
            </p:cNvSpPr>
            <p:nvPr/>
          </p:nvSpPr>
          <p:spPr bwMode="auto">
            <a:xfrm>
              <a:off x="7612197" y="5807664"/>
              <a:ext cx="0" cy="356289"/>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1" name="AutoShape 39"/>
            <p:cNvSpPr>
              <a:spLocks noChangeArrowheads="1"/>
            </p:cNvSpPr>
            <p:nvPr/>
          </p:nvSpPr>
          <p:spPr bwMode="auto">
            <a:xfrm>
              <a:off x="7316778" y="6163953"/>
              <a:ext cx="590837" cy="570063"/>
            </a:xfrm>
            <a:prstGeom prst="can">
              <a:avLst>
                <a:gd name="adj" fmla="val 25000"/>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a:latin typeface="Helvetica" charset="0"/>
                </a:rPr>
                <a:t>Disk</a:t>
              </a:r>
            </a:p>
          </p:txBody>
        </p:sp>
        <p:sp>
          <p:nvSpPr>
            <p:cNvPr id="12332" name="AutoShape 40"/>
            <p:cNvSpPr>
              <a:spLocks noChangeArrowheads="1"/>
            </p:cNvSpPr>
            <p:nvPr/>
          </p:nvSpPr>
          <p:spPr bwMode="auto">
            <a:xfrm>
              <a:off x="2614699" y="4441889"/>
              <a:ext cx="7053119" cy="368165"/>
            </a:xfrm>
            <a:prstGeom prst="leftRightArrow">
              <a:avLst>
                <a:gd name="adj1" fmla="val 48611"/>
                <a:gd name="adj2" fmla="val 95500"/>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3" name="Rectangle 41"/>
            <p:cNvSpPr>
              <a:spLocks noChangeArrowheads="1"/>
            </p:cNvSpPr>
            <p:nvPr/>
          </p:nvSpPr>
          <p:spPr bwMode="auto">
            <a:xfrm>
              <a:off x="3657896" y="4600735"/>
              <a:ext cx="161557" cy="142516"/>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4" name="Rectangle 42"/>
            <p:cNvSpPr>
              <a:spLocks noChangeArrowheads="1"/>
            </p:cNvSpPr>
            <p:nvPr/>
          </p:nvSpPr>
          <p:spPr bwMode="auto">
            <a:xfrm>
              <a:off x="5282698" y="4591828"/>
              <a:ext cx="161557" cy="142516"/>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5" name="Rectangle 43"/>
            <p:cNvSpPr>
              <a:spLocks noChangeArrowheads="1"/>
            </p:cNvSpPr>
            <p:nvPr/>
          </p:nvSpPr>
          <p:spPr bwMode="auto">
            <a:xfrm>
              <a:off x="7544497" y="4582920"/>
              <a:ext cx="156941" cy="142516"/>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6" name="Text Box 44"/>
            <p:cNvSpPr txBox="1">
              <a:spLocks noChangeArrowheads="1"/>
            </p:cNvSpPr>
            <p:nvPr/>
          </p:nvSpPr>
          <p:spPr bwMode="auto">
            <a:xfrm>
              <a:off x="6295858" y="4758472"/>
              <a:ext cx="609371" cy="2516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945">
                  <a:latin typeface="Helvetica" charset="0"/>
                </a:rPr>
                <a:t>I/O bus</a:t>
              </a:r>
            </a:p>
          </p:txBody>
        </p:sp>
        <p:sp>
          <p:nvSpPr>
            <p:cNvPr id="12337" name="Rectangle 45"/>
            <p:cNvSpPr>
              <a:spLocks noChangeArrowheads="1"/>
            </p:cNvSpPr>
            <p:nvPr/>
          </p:nvSpPr>
          <p:spPr bwMode="auto">
            <a:xfrm>
              <a:off x="6468989" y="4525023"/>
              <a:ext cx="156941" cy="142516"/>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8" name="Rectangle 46"/>
            <p:cNvSpPr>
              <a:spLocks noChangeArrowheads="1"/>
            </p:cNvSpPr>
            <p:nvPr/>
          </p:nvSpPr>
          <p:spPr bwMode="auto">
            <a:xfrm>
              <a:off x="8301507" y="4453765"/>
              <a:ext cx="123091" cy="3800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39" name="Rectangle 47"/>
            <p:cNvSpPr>
              <a:spLocks noChangeArrowheads="1"/>
            </p:cNvSpPr>
            <p:nvPr/>
          </p:nvSpPr>
          <p:spPr bwMode="auto">
            <a:xfrm>
              <a:off x="8596926" y="4453765"/>
              <a:ext cx="123091" cy="3800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40" name="Rectangle 48"/>
            <p:cNvSpPr>
              <a:spLocks noChangeArrowheads="1"/>
            </p:cNvSpPr>
            <p:nvPr/>
          </p:nvSpPr>
          <p:spPr bwMode="auto">
            <a:xfrm>
              <a:off x="8892344" y="4453765"/>
              <a:ext cx="123091" cy="38004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12341" name="Text Box 49"/>
            <p:cNvSpPr txBox="1">
              <a:spLocks noChangeArrowheads="1"/>
            </p:cNvSpPr>
            <p:nvPr/>
          </p:nvSpPr>
          <p:spPr bwMode="auto">
            <a:xfrm>
              <a:off x="8287659" y="4954422"/>
              <a:ext cx="1350726" cy="71333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r>
                <a:rPr lang="en-US" sz="945" dirty="0">
                  <a:latin typeface="Helvetica" charset="0"/>
                </a:rPr>
                <a:t>Expansion slots for</a:t>
              </a:r>
            </a:p>
            <a:p>
              <a:r>
                <a:rPr lang="en-US" sz="945" dirty="0">
                  <a:latin typeface="Helvetica" charset="0"/>
                </a:rPr>
                <a:t>other devices such</a:t>
              </a:r>
            </a:p>
            <a:p>
              <a:r>
                <a:rPr lang="en-US" sz="945" dirty="0">
                  <a:latin typeface="Helvetica" charset="0"/>
                </a:rPr>
                <a:t>as network adapters</a:t>
              </a:r>
            </a:p>
            <a:p>
              <a:endParaRPr lang="en-US" sz="945" dirty="0">
                <a:latin typeface="Helvetica" charset="0"/>
              </a:endParaRPr>
            </a:p>
          </p:txBody>
        </p:sp>
        <p:sp>
          <p:nvSpPr>
            <p:cNvPr id="4" name="Rectangle 16">
              <a:extLst>
                <a:ext uri="{FF2B5EF4-FFF2-40B4-BE49-F238E27FC236}">
                  <a16:creationId xmlns:a16="http://schemas.microsoft.com/office/drawing/2014/main" id="{07B93F90-4764-925F-D46A-DB7B61884414}"/>
                </a:ext>
              </a:extLst>
            </p:cNvPr>
            <p:cNvSpPr>
              <a:spLocks noChangeArrowheads="1"/>
            </p:cNvSpPr>
            <p:nvPr/>
          </p:nvSpPr>
          <p:spPr bwMode="auto">
            <a:xfrm>
              <a:off x="2757791" y="2219184"/>
              <a:ext cx="516983" cy="6119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945" dirty="0">
                  <a:latin typeface="Helvetica" charset="0"/>
                </a:rPr>
                <a:t>Cache</a:t>
              </a:r>
            </a:p>
          </p:txBody>
        </p:sp>
        <p:sp>
          <p:nvSpPr>
            <p:cNvPr id="6" name="AutoShape 14">
              <a:extLst>
                <a:ext uri="{FF2B5EF4-FFF2-40B4-BE49-F238E27FC236}">
                  <a16:creationId xmlns:a16="http://schemas.microsoft.com/office/drawing/2014/main" id="{C83EA3A5-D2EB-BAF1-A848-BEFAB17C68A6}"/>
                </a:ext>
              </a:extLst>
            </p:cNvPr>
            <p:cNvSpPr>
              <a:spLocks noChangeArrowheads="1"/>
            </p:cNvSpPr>
            <p:nvPr/>
          </p:nvSpPr>
          <p:spPr bwMode="auto">
            <a:xfrm>
              <a:off x="3265756" y="2169988"/>
              <a:ext cx="430819" cy="356289"/>
            </a:xfrm>
            <a:prstGeom prst="rightArrow">
              <a:avLst>
                <a:gd name="adj1" fmla="val 50000"/>
                <a:gd name="adj2" fmla="val 29167"/>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sp>
          <p:nvSpPr>
            <p:cNvPr id="7" name="AutoShape 15">
              <a:extLst>
                <a:ext uri="{FF2B5EF4-FFF2-40B4-BE49-F238E27FC236}">
                  <a16:creationId xmlns:a16="http://schemas.microsoft.com/office/drawing/2014/main" id="{1B81F100-D268-FCC0-EAFD-FF9BC12FEAEA}"/>
                </a:ext>
              </a:extLst>
            </p:cNvPr>
            <p:cNvSpPr>
              <a:spLocks noChangeArrowheads="1"/>
            </p:cNvSpPr>
            <p:nvPr/>
          </p:nvSpPr>
          <p:spPr bwMode="auto">
            <a:xfrm flipH="1">
              <a:off x="3265320" y="2526277"/>
              <a:ext cx="430819" cy="356289"/>
            </a:xfrm>
            <a:prstGeom prst="rightArrow">
              <a:avLst>
                <a:gd name="adj1" fmla="val 50000"/>
                <a:gd name="adj2" fmla="val 29167"/>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23"/>
            </a:p>
          </p:txBody>
        </p:sp>
      </p:grpSp>
      <p:sp>
        <p:nvSpPr>
          <p:cNvPr id="9" name="Text Box 20">
            <a:extLst>
              <a:ext uri="{FF2B5EF4-FFF2-40B4-BE49-F238E27FC236}">
                <a16:creationId xmlns:a16="http://schemas.microsoft.com/office/drawing/2014/main" id="{1A034FF8-21F5-D1FA-853C-1CB1ABD3ACD5}"/>
              </a:ext>
            </a:extLst>
          </p:cNvPr>
          <p:cNvSpPr txBox="1">
            <a:spLocks noChangeArrowheads="1"/>
          </p:cNvSpPr>
          <p:nvPr/>
        </p:nvSpPr>
        <p:spPr bwMode="auto">
          <a:xfrm rot="20008985">
            <a:off x="3237721" y="2141087"/>
            <a:ext cx="1285221" cy="674031"/>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3780" b="1" dirty="0">
                <a:solidFill>
                  <a:schemeClr val="accent1"/>
                </a:solidFill>
                <a:latin typeface="Helvetica" charset="0"/>
              </a:rPr>
              <a:t>CPU</a:t>
            </a:r>
            <a:endParaRPr lang="en-US" sz="1134" b="1" dirty="0">
              <a:solidFill>
                <a:schemeClr val="accent1"/>
              </a:solidFill>
              <a:latin typeface="Helvetica" charset="0"/>
            </a:endParaRPr>
          </a:p>
        </p:txBody>
      </p:sp>
      <p:sp>
        <p:nvSpPr>
          <p:cNvPr id="10" name="Text Box 20">
            <a:extLst>
              <a:ext uri="{FF2B5EF4-FFF2-40B4-BE49-F238E27FC236}">
                <a16:creationId xmlns:a16="http://schemas.microsoft.com/office/drawing/2014/main" id="{DBB2B8A6-F247-1FE9-08D4-2ACC0D9274C4}"/>
              </a:ext>
            </a:extLst>
          </p:cNvPr>
          <p:cNvSpPr txBox="1">
            <a:spLocks noChangeArrowheads="1"/>
          </p:cNvSpPr>
          <p:nvPr/>
        </p:nvSpPr>
        <p:spPr bwMode="auto">
          <a:xfrm rot="20154183">
            <a:off x="3773718" y="5185503"/>
            <a:ext cx="2615651" cy="615874"/>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3402" b="1" dirty="0">
                <a:solidFill>
                  <a:schemeClr val="accent3"/>
                </a:solidFill>
                <a:latin typeface="Helvetica" charset="0"/>
              </a:rPr>
              <a:t>Accelerator</a:t>
            </a:r>
            <a:endParaRPr lang="en-US" sz="1039" b="1" dirty="0">
              <a:solidFill>
                <a:schemeClr val="accent3"/>
              </a:solidFill>
              <a:latin typeface="Helvetica" charset="0"/>
            </a:endParaRPr>
          </a:p>
        </p:txBody>
      </p:sp>
      <p:sp>
        <p:nvSpPr>
          <p:cNvPr id="11" name="Text Box 20">
            <a:extLst>
              <a:ext uri="{FF2B5EF4-FFF2-40B4-BE49-F238E27FC236}">
                <a16:creationId xmlns:a16="http://schemas.microsoft.com/office/drawing/2014/main" id="{1F77AFE0-7612-9B3D-56BA-F854FAB03F11}"/>
              </a:ext>
            </a:extLst>
          </p:cNvPr>
          <p:cNvSpPr txBox="1">
            <a:spLocks noChangeArrowheads="1"/>
          </p:cNvSpPr>
          <p:nvPr/>
        </p:nvSpPr>
        <p:spPr bwMode="auto">
          <a:xfrm rot="20154183">
            <a:off x="7819605" y="2980762"/>
            <a:ext cx="1490567" cy="615874"/>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3402" b="1" dirty="0">
                <a:solidFill>
                  <a:srgbClr val="FF0000"/>
                </a:solidFill>
                <a:latin typeface="Helvetica" charset="0"/>
              </a:rPr>
              <a:t>Mem</a:t>
            </a:r>
            <a:endParaRPr lang="en-US" sz="1039" b="1" dirty="0">
              <a:solidFill>
                <a:srgbClr val="FF0000"/>
              </a:solidFill>
              <a:latin typeface="Helvetica" charset="0"/>
            </a:endParaRPr>
          </a:p>
        </p:txBody>
      </p:sp>
      <p:sp>
        <p:nvSpPr>
          <p:cNvPr id="14" name="TextBox 13">
            <a:extLst>
              <a:ext uri="{FF2B5EF4-FFF2-40B4-BE49-F238E27FC236}">
                <a16:creationId xmlns:a16="http://schemas.microsoft.com/office/drawing/2014/main" id="{18858FB8-FE42-9C72-FE13-DDA7A47315C2}"/>
              </a:ext>
            </a:extLst>
          </p:cNvPr>
          <p:cNvSpPr txBox="1"/>
          <p:nvPr/>
        </p:nvSpPr>
        <p:spPr>
          <a:xfrm>
            <a:off x="1764510" y="1454917"/>
            <a:ext cx="1640193" cy="499496"/>
          </a:xfrm>
          <a:prstGeom prst="rect">
            <a:avLst/>
          </a:prstGeom>
          <a:noFill/>
        </p:spPr>
        <p:txBody>
          <a:bodyPr wrap="none" rtlCol="0">
            <a:spAutoFit/>
          </a:bodyPr>
          <a:lstStyle/>
          <a:p>
            <a:r>
              <a:rPr lang="en-GB" sz="2646" dirty="0">
                <a:highlight>
                  <a:srgbClr val="FFFF00"/>
                </a:highlight>
              </a:rPr>
              <a:t>Latency ↓</a:t>
            </a:r>
          </a:p>
        </p:txBody>
      </p:sp>
      <p:sp>
        <p:nvSpPr>
          <p:cNvPr id="15" name="TextBox 14">
            <a:extLst>
              <a:ext uri="{FF2B5EF4-FFF2-40B4-BE49-F238E27FC236}">
                <a16:creationId xmlns:a16="http://schemas.microsoft.com/office/drawing/2014/main" id="{5BD5D4E6-7C2B-B165-1B1C-AEC3AE948ADF}"/>
              </a:ext>
            </a:extLst>
          </p:cNvPr>
          <p:cNvSpPr txBox="1"/>
          <p:nvPr/>
        </p:nvSpPr>
        <p:spPr>
          <a:xfrm>
            <a:off x="8562417" y="2461795"/>
            <a:ext cx="2092239" cy="499496"/>
          </a:xfrm>
          <a:prstGeom prst="rect">
            <a:avLst/>
          </a:prstGeom>
          <a:noFill/>
        </p:spPr>
        <p:txBody>
          <a:bodyPr wrap="none" rtlCol="0">
            <a:spAutoFit/>
          </a:bodyPr>
          <a:lstStyle/>
          <a:p>
            <a:r>
              <a:rPr lang="en-GB" sz="2646" dirty="0">
                <a:highlight>
                  <a:srgbClr val="FFFF00"/>
                </a:highlight>
              </a:rPr>
              <a:t>Throughput↑</a:t>
            </a:r>
          </a:p>
        </p:txBody>
      </p:sp>
      <p:sp>
        <p:nvSpPr>
          <p:cNvPr id="18" name="TextBox 17">
            <a:extLst>
              <a:ext uri="{FF2B5EF4-FFF2-40B4-BE49-F238E27FC236}">
                <a16:creationId xmlns:a16="http://schemas.microsoft.com/office/drawing/2014/main" id="{894A2FF7-4CA8-16E8-461C-5A47EC82FC2C}"/>
              </a:ext>
            </a:extLst>
          </p:cNvPr>
          <p:cNvSpPr txBox="1"/>
          <p:nvPr/>
        </p:nvSpPr>
        <p:spPr>
          <a:xfrm>
            <a:off x="2809025" y="4914298"/>
            <a:ext cx="2092239" cy="499496"/>
          </a:xfrm>
          <a:prstGeom prst="rect">
            <a:avLst/>
          </a:prstGeom>
          <a:noFill/>
        </p:spPr>
        <p:txBody>
          <a:bodyPr wrap="none" rtlCol="0">
            <a:spAutoFit/>
          </a:bodyPr>
          <a:lstStyle/>
          <a:p>
            <a:r>
              <a:rPr lang="en-GB" sz="2646" dirty="0">
                <a:highlight>
                  <a:srgbClr val="FFFF00"/>
                </a:highlight>
              </a:rPr>
              <a:t>Throughput↑</a:t>
            </a:r>
          </a:p>
        </p:txBody>
      </p:sp>
      <p:sp>
        <p:nvSpPr>
          <p:cNvPr id="19" name="TextBox 18">
            <a:extLst>
              <a:ext uri="{FF2B5EF4-FFF2-40B4-BE49-F238E27FC236}">
                <a16:creationId xmlns:a16="http://schemas.microsoft.com/office/drawing/2014/main" id="{D20C1DDB-EA56-B3DF-D7B1-41549CF1E044}"/>
              </a:ext>
            </a:extLst>
          </p:cNvPr>
          <p:cNvSpPr txBox="1"/>
          <p:nvPr/>
        </p:nvSpPr>
        <p:spPr>
          <a:xfrm>
            <a:off x="8464409" y="2003371"/>
            <a:ext cx="1640193" cy="499496"/>
          </a:xfrm>
          <a:prstGeom prst="rect">
            <a:avLst/>
          </a:prstGeom>
          <a:noFill/>
        </p:spPr>
        <p:txBody>
          <a:bodyPr wrap="none" rtlCol="0">
            <a:spAutoFit/>
          </a:bodyPr>
          <a:lstStyle/>
          <a:p>
            <a:r>
              <a:rPr lang="en-GB" sz="2646" dirty="0">
                <a:highlight>
                  <a:srgbClr val="FFFF00"/>
                </a:highlight>
              </a:rPr>
              <a:t>Latency ↓</a:t>
            </a:r>
          </a:p>
        </p:txBody>
      </p:sp>
      <p:sp>
        <p:nvSpPr>
          <p:cNvPr id="3" name="TextBox 2">
            <a:extLst>
              <a:ext uri="{FF2B5EF4-FFF2-40B4-BE49-F238E27FC236}">
                <a16:creationId xmlns:a16="http://schemas.microsoft.com/office/drawing/2014/main" id="{20069FF1-6984-F320-EB1F-D809B96A48E7}"/>
              </a:ext>
            </a:extLst>
          </p:cNvPr>
          <p:cNvSpPr txBox="1"/>
          <p:nvPr/>
        </p:nvSpPr>
        <p:spPr>
          <a:xfrm>
            <a:off x="7734165" y="644986"/>
            <a:ext cx="3761314" cy="96488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90" dirty="0"/>
              <a:t>Latency – time per operation </a:t>
            </a:r>
          </a:p>
          <a:p>
            <a:r>
              <a:rPr lang="en-GB" sz="1890" dirty="0"/>
              <a:t>Throughput – volume of operations (per time unit)</a:t>
            </a:r>
          </a:p>
        </p:txBody>
      </p:sp>
      <p:sp>
        <p:nvSpPr>
          <p:cNvPr id="2" name="TextBox 1">
            <a:extLst>
              <a:ext uri="{FF2B5EF4-FFF2-40B4-BE49-F238E27FC236}">
                <a16:creationId xmlns:a16="http://schemas.microsoft.com/office/drawing/2014/main" id="{72979D82-3D37-3509-CFCF-83EE3D023EC6}"/>
              </a:ext>
            </a:extLst>
          </p:cNvPr>
          <p:cNvSpPr txBox="1"/>
          <p:nvPr/>
        </p:nvSpPr>
        <p:spPr>
          <a:xfrm>
            <a:off x="651641" y="6120165"/>
            <a:ext cx="2683748" cy="307777"/>
          </a:xfrm>
          <a:prstGeom prst="rect">
            <a:avLst/>
          </a:prstGeom>
          <a:noFill/>
        </p:spPr>
        <p:txBody>
          <a:bodyPr wrap="none" rtlCol="0">
            <a:spAutoFit/>
          </a:bodyPr>
          <a:lstStyle/>
          <a:p>
            <a:r>
              <a:rPr lang="en-NL" dirty="0"/>
              <a:t>Slide by Ana-Lucia Varbanescu</a:t>
            </a:r>
          </a:p>
        </p:txBody>
      </p:sp>
    </p:spTree>
    <p:extLst>
      <p:ext uri="{BB962C8B-B14F-4D97-AF65-F5344CB8AC3E}">
        <p14:creationId xmlns:p14="http://schemas.microsoft.com/office/powerpoint/2010/main" val="3928685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78FA443-DA1B-1F42-A152-C2A554D46BA6}"/>
              </a:ext>
            </a:extLst>
          </p:cNvPr>
          <p:cNvGrpSpPr/>
          <p:nvPr/>
        </p:nvGrpSpPr>
        <p:grpSpPr>
          <a:xfrm>
            <a:off x="2051644" y="2200089"/>
            <a:ext cx="2351485" cy="2032405"/>
            <a:chOff x="3145065" y="3763183"/>
            <a:chExt cx="2488588" cy="2150904"/>
          </a:xfrm>
        </p:grpSpPr>
        <p:sp>
          <p:nvSpPr>
            <p:cNvPr id="91" name="Text Box 20">
              <a:extLst>
                <a:ext uri="{FF2B5EF4-FFF2-40B4-BE49-F238E27FC236}">
                  <a16:creationId xmlns:a16="http://schemas.microsoft.com/office/drawing/2014/main" id="{F6F32610-F60B-D34B-8C08-E4FF9C0EBD45}"/>
                </a:ext>
              </a:extLst>
            </p:cNvPr>
            <p:cNvSpPr txBox="1">
              <a:spLocks noChangeArrowheads="1"/>
            </p:cNvSpPr>
            <p:nvPr/>
          </p:nvSpPr>
          <p:spPr bwMode="auto">
            <a:xfrm rot="20154183">
              <a:off x="3472024" y="5207928"/>
              <a:ext cx="1225817" cy="65178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3402" b="1" dirty="0">
                  <a:solidFill>
                    <a:schemeClr val="accent3"/>
                  </a:solidFill>
                  <a:latin typeface="Helvetica" charset="0"/>
                </a:rPr>
                <a:t>GPU</a:t>
              </a:r>
              <a:endParaRPr lang="en-US" sz="1039" b="1" dirty="0">
                <a:solidFill>
                  <a:schemeClr val="accent3"/>
                </a:solidFill>
                <a:latin typeface="Helvetica" charset="0"/>
              </a:endParaRPr>
            </a:p>
          </p:txBody>
        </p:sp>
        <p:sp>
          <p:nvSpPr>
            <p:cNvPr id="92" name="Text Box 20">
              <a:extLst>
                <a:ext uri="{FF2B5EF4-FFF2-40B4-BE49-F238E27FC236}">
                  <a16:creationId xmlns:a16="http://schemas.microsoft.com/office/drawing/2014/main" id="{A2BF2357-2173-F148-9E1E-E57600D717B0}"/>
                </a:ext>
              </a:extLst>
            </p:cNvPr>
            <p:cNvSpPr txBox="1">
              <a:spLocks noChangeArrowheads="1"/>
            </p:cNvSpPr>
            <p:nvPr/>
          </p:nvSpPr>
          <p:spPr bwMode="auto">
            <a:xfrm rot="20154183">
              <a:off x="4344802" y="3921626"/>
              <a:ext cx="1225817" cy="1205847"/>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3402" b="1" dirty="0">
                  <a:solidFill>
                    <a:srgbClr val="FF0000"/>
                  </a:solidFill>
                  <a:latin typeface="Helvetica" charset="0"/>
                </a:rPr>
                <a:t>Mem</a:t>
              </a:r>
              <a:endParaRPr lang="en-US" sz="1039" b="1" dirty="0">
                <a:solidFill>
                  <a:srgbClr val="FF0000"/>
                </a:solidFill>
                <a:latin typeface="Helvetica" charset="0"/>
              </a:endParaRPr>
            </a:p>
          </p:txBody>
        </p:sp>
        <p:sp>
          <p:nvSpPr>
            <p:cNvPr id="93" name="Text Box 20">
              <a:extLst>
                <a:ext uri="{FF2B5EF4-FFF2-40B4-BE49-F238E27FC236}">
                  <a16:creationId xmlns:a16="http://schemas.microsoft.com/office/drawing/2014/main" id="{FA08D247-9C61-2E46-BC93-95B6515DD535}"/>
                </a:ext>
              </a:extLst>
            </p:cNvPr>
            <p:cNvSpPr txBox="1">
              <a:spLocks noChangeArrowheads="1"/>
            </p:cNvSpPr>
            <p:nvPr/>
          </p:nvSpPr>
          <p:spPr bwMode="auto">
            <a:xfrm rot="20008985">
              <a:off x="3145065" y="4011467"/>
              <a:ext cx="1360156" cy="713330"/>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3780" b="1" dirty="0">
                  <a:solidFill>
                    <a:schemeClr val="accent1"/>
                  </a:solidFill>
                  <a:latin typeface="Helvetica" charset="0"/>
                </a:rPr>
                <a:t>CPU</a:t>
              </a:r>
              <a:endParaRPr lang="en-US" sz="1134" b="1" dirty="0">
                <a:solidFill>
                  <a:schemeClr val="accent1"/>
                </a:solidFill>
                <a:latin typeface="Helvetica" charset="0"/>
              </a:endParaRPr>
            </a:p>
          </p:txBody>
        </p:sp>
        <p:sp>
          <p:nvSpPr>
            <p:cNvPr id="94" name="Rectangle 93">
              <a:extLst>
                <a:ext uri="{FF2B5EF4-FFF2-40B4-BE49-F238E27FC236}">
                  <a16:creationId xmlns:a16="http://schemas.microsoft.com/office/drawing/2014/main" id="{58868DB8-425A-F043-9449-E25CB6918AAB}"/>
                </a:ext>
              </a:extLst>
            </p:cNvPr>
            <p:cNvSpPr/>
            <p:nvPr/>
          </p:nvSpPr>
          <p:spPr>
            <a:xfrm>
              <a:off x="3189703" y="3763183"/>
              <a:ext cx="2443950" cy="21509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sz="1323"/>
            </a:p>
          </p:txBody>
        </p:sp>
      </p:grpSp>
      <p:sp>
        <p:nvSpPr>
          <p:cNvPr id="12292" name="Rectangle 2"/>
          <p:cNvSpPr>
            <a:spLocks noGrp="1" noChangeArrowheads="1"/>
          </p:cNvSpPr>
          <p:nvPr>
            <p:ph type="title"/>
          </p:nvPr>
        </p:nvSpPr>
        <p:spPr/>
        <p:txBody>
          <a:bodyPr/>
          <a:lstStyle/>
          <a:p>
            <a:r>
              <a:rPr lang="en-US" dirty="0"/>
              <a:t>Bigger &amp; more computers … </a:t>
            </a:r>
          </a:p>
        </p:txBody>
      </p:sp>
      <p:grpSp>
        <p:nvGrpSpPr>
          <p:cNvPr id="6" name="Group 5">
            <a:extLst>
              <a:ext uri="{FF2B5EF4-FFF2-40B4-BE49-F238E27FC236}">
                <a16:creationId xmlns:a16="http://schemas.microsoft.com/office/drawing/2014/main" id="{B52B4404-2AF8-8447-9B03-B46BB5BF85EE}"/>
              </a:ext>
            </a:extLst>
          </p:cNvPr>
          <p:cNvGrpSpPr/>
          <p:nvPr/>
        </p:nvGrpSpPr>
        <p:grpSpPr>
          <a:xfrm>
            <a:off x="887894" y="1756533"/>
            <a:ext cx="4721164" cy="4268011"/>
            <a:chOff x="-585271" y="2504046"/>
            <a:chExt cx="4996431" cy="4516855"/>
          </a:xfrm>
        </p:grpSpPr>
        <p:grpSp>
          <p:nvGrpSpPr>
            <p:cNvPr id="3" name="Group 2">
              <a:extLst>
                <a:ext uri="{FF2B5EF4-FFF2-40B4-BE49-F238E27FC236}">
                  <a16:creationId xmlns:a16="http://schemas.microsoft.com/office/drawing/2014/main" id="{1F7E8DAA-8375-414E-B830-017A4CA3AA16}"/>
                </a:ext>
              </a:extLst>
            </p:cNvPr>
            <p:cNvGrpSpPr/>
            <p:nvPr/>
          </p:nvGrpSpPr>
          <p:grpSpPr>
            <a:xfrm>
              <a:off x="224799" y="2504046"/>
              <a:ext cx="3430838" cy="3111799"/>
              <a:chOff x="438298" y="2824052"/>
              <a:chExt cx="2443950" cy="2150904"/>
            </a:xfrm>
          </p:grpSpPr>
          <p:sp>
            <p:nvSpPr>
              <p:cNvPr id="2" name="Rectangle 1">
                <a:extLst>
                  <a:ext uri="{FF2B5EF4-FFF2-40B4-BE49-F238E27FC236}">
                    <a16:creationId xmlns:a16="http://schemas.microsoft.com/office/drawing/2014/main" id="{FA2CC60E-D534-AE4D-A09C-4B173D2E6F8E}"/>
                  </a:ext>
                </a:extLst>
              </p:cNvPr>
              <p:cNvSpPr/>
              <p:nvPr/>
            </p:nvSpPr>
            <p:spPr>
              <a:xfrm>
                <a:off x="438298" y="2824052"/>
                <a:ext cx="2443950" cy="21509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sz="1323" dirty="0"/>
              </a:p>
            </p:txBody>
          </p:sp>
          <p:sp>
            <p:nvSpPr>
              <p:cNvPr id="53" name="Text Box 20">
                <a:extLst>
                  <a:ext uri="{FF2B5EF4-FFF2-40B4-BE49-F238E27FC236}">
                    <a16:creationId xmlns:a16="http://schemas.microsoft.com/office/drawing/2014/main" id="{EA7E923A-4FEE-E041-8843-5A4A9376DA60}"/>
                  </a:ext>
                </a:extLst>
              </p:cNvPr>
              <p:cNvSpPr txBox="1">
                <a:spLocks noChangeArrowheads="1"/>
              </p:cNvSpPr>
              <p:nvPr/>
            </p:nvSpPr>
            <p:spPr bwMode="auto">
              <a:xfrm rot="20154183">
                <a:off x="1493393" y="3314923"/>
                <a:ext cx="1225817" cy="578145"/>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4536" b="1" dirty="0">
                    <a:solidFill>
                      <a:srgbClr val="FF0000"/>
                    </a:solidFill>
                    <a:latin typeface="Helvetica" charset="0"/>
                  </a:rPr>
                  <a:t>Mem</a:t>
                </a:r>
                <a:endParaRPr lang="en-US" sz="1512" b="1" dirty="0">
                  <a:solidFill>
                    <a:srgbClr val="FF0000"/>
                  </a:solidFill>
                  <a:latin typeface="Helvetica" charset="0"/>
                </a:endParaRPr>
              </a:p>
            </p:txBody>
          </p:sp>
          <p:sp>
            <p:nvSpPr>
              <p:cNvPr id="54" name="Text Box 20">
                <a:extLst>
                  <a:ext uri="{FF2B5EF4-FFF2-40B4-BE49-F238E27FC236}">
                    <a16:creationId xmlns:a16="http://schemas.microsoft.com/office/drawing/2014/main" id="{8F314094-E3CA-C948-9227-18706774D18F}"/>
                  </a:ext>
                </a:extLst>
              </p:cNvPr>
              <p:cNvSpPr txBox="1">
                <a:spLocks noChangeArrowheads="1"/>
              </p:cNvSpPr>
              <p:nvPr/>
            </p:nvSpPr>
            <p:spPr bwMode="auto">
              <a:xfrm rot="20008985">
                <a:off x="503713" y="3100438"/>
                <a:ext cx="1360156" cy="641888"/>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5102" b="1" dirty="0">
                    <a:solidFill>
                      <a:schemeClr val="accent1"/>
                    </a:solidFill>
                    <a:latin typeface="Helvetica" charset="0"/>
                  </a:rPr>
                  <a:t>CPU</a:t>
                </a:r>
                <a:endParaRPr lang="en-US" sz="1701" b="1" dirty="0">
                  <a:solidFill>
                    <a:schemeClr val="accent1"/>
                  </a:solidFill>
                  <a:latin typeface="Helvetica" charset="0"/>
                </a:endParaRPr>
              </a:p>
            </p:txBody>
          </p:sp>
          <p:sp>
            <p:nvSpPr>
              <p:cNvPr id="52" name="Text Box 20">
                <a:extLst>
                  <a:ext uri="{FF2B5EF4-FFF2-40B4-BE49-F238E27FC236}">
                    <a16:creationId xmlns:a16="http://schemas.microsoft.com/office/drawing/2014/main" id="{D8777E26-695A-D040-8DE2-D0C68445135C}"/>
                  </a:ext>
                </a:extLst>
              </p:cNvPr>
              <p:cNvSpPr txBox="1">
                <a:spLocks noChangeArrowheads="1"/>
              </p:cNvSpPr>
              <p:nvPr/>
            </p:nvSpPr>
            <p:spPr bwMode="auto">
              <a:xfrm rot="20154183">
                <a:off x="542859" y="4080420"/>
                <a:ext cx="1432518" cy="578145"/>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4536" b="1" dirty="0">
                    <a:solidFill>
                      <a:schemeClr val="accent3"/>
                    </a:solidFill>
                    <a:latin typeface="Helvetica" charset="0"/>
                  </a:rPr>
                  <a:t>Accel</a:t>
                </a:r>
                <a:endParaRPr lang="en-US" sz="1512" b="1" dirty="0">
                  <a:solidFill>
                    <a:schemeClr val="accent3"/>
                  </a:solidFill>
                  <a:latin typeface="Helvetica" charset="0"/>
                </a:endParaRPr>
              </a:p>
            </p:txBody>
          </p:sp>
        </p:grpSp>
        <p:sp>
          <p:nvSpPr>
            <p:cNvPr id="5" name="TextBox 4">
              <a:extLst>
                <a:ext uri="{FF2B5EF4-FFF2-40B4-BE49-F238E27FC236}">
                  <a16:creationId xmlns:a16="http://schemas.microsoft.com/office/drawing/2014/main" id="{0FB546E9-FDE0-1B41-BA5C-DB98A4674EF3}"/>
                </a:ext>
              </a:extLst>
            </p:cNvPr>
            <p:cNvSpPr txBox="1"/>
            <p:nvPr/>
          </p:nvSpPr>
          <p:spPr>
            <a:xfrm>
              <a:off x="-585271" y="6011165"/>
              <a:ext cx="4996431" cy="1009736"/>
            </a:xfrm>
            <a:prstGeom prst="rect">
              <a:avLst/>
            </a:prstGeom>
            <a:noFill/>
          </p:spPr>
          <p:txBody>
            <a:bodyPr wrap="none" rtlCol="0">
              <a:spAutoFit/>
            </a:bodyPr>
            <a:lstStyle/>
            <a:p>
              <a:pPr algn="ctr"/>
              <a:r>
                <a:rPr lang="en-NL" sz="2800" b="1" dirty="0">
                  <a:solidFill>
                    <a:srgbClr val="00B0F0"/>
                  </a:solidFill>
                </a:rPr>
                <a:t>Scale-up (vertical scaling)</a:t>
              </a:r>
              <a:endParaRPr lang="en-NL" sz="2800" dirty="0"/>
            </a:p>
            <a:p>
              <a:pPr algn="ctr"/>
              <a:r>
                <a:rPr lang="en-NL" sz="2800" dirty="0"/>
                <a:t>Bigger machine </a:t>
              </a:r>
            </a:p>
          </p:txBody>
        </p:sp>
      </p:grpSp>
      <p:sp>
        <p:nvSpPr>
          <p:cNvPr id="86" name="TextBox 85">
            <a:extLst>
              <a:ext uri="{FF2B5EF4-FFF2-40B4-BE49-F238E27FC236}">
                <a16:creationId xmlns:a16="http://schemas.microsoft.com/office/drawing/2014/main" id="{EDBA3660-BEA9-9E49-A016-40CD403B3154}"/>
              </a:ext>
            </a:extLst>
          </p:cNvPr>
          <p:cNvSpPr txBox="1"/>
          <p:nvPr/>
        </p:nvSpPr>
        <p:spPr>
          <a:xfrm>
            <a:off x="5426904" y="2876539"/>
            <a:ext cx="679994" cy="557717"/>
          </a:xfrm>
          <a:prstGeom prst="rect">
            <a:avLst/>
          </a:prstGeom>
          <a:noFill/>
        </p:spPr>
        <p:txBody>
          <a:bodyPr wrap="none" rtlCol="0">
            <a:spAutoFit/>
          </a:bodyPr>
          <a:lstStyle/>
          <a:p>
            <a:r>
              <a:rPr lang="en-GB" sz="3024" dirty="0"/>
              <a:t>v</a:t>
            </a:r>
            <a:r>
              <a:rPr lang="en-NL" sz="3024" dirty="0"/>
              <a:t>s.</a:t>
            </a:r>
          </a:p>
        </p:txBody>
      </p:sp>
      <p:grpSp>
        <p:nvGrpSpPr>
          <p:cNvPr id="9" name="Group 8">
            <a:extLst>
              <a:ext uri="{FF2B5EF4-FFF2-40B4-BE49-F238E27FC236}">
                <a16:creationId xmlns:a16="http://schemas.microsoft.com/office/drawing/2014/main" id="{428D78FD-EBA3-4445-839A-B4C4513AF0D0}"/>
              </a:ext>
            </a:extLst>
          </p:cNvPr>
          <p:cNvGrpSpPr/>
          <p:nvPr/>
        </p:nvGrpSpPr>
        <p:grpSpPr>
          <a:xfrm>
            <a:off x="6083045" y="1419038"/>
            <a:ext cx="5298245" cy="4672559"/>
            <a:chOff x="4122867" y="2146874"/>
            <a:chExt cx="5607158" cy="4944991"/>
          </a:xfrm>
        </p:grpSpPr>
        <p:sp>
          <p:nvSpPr>
            <p:cNvPr id="87" name="TextBox 86">
              <a:extLst>
                <a:ext uri="{FF2B5EF4-FFF2-40B4-BE49-F238E27FC236}">
                  <a16:creationId xmlns:a16="http://schemas.microsoft.com/office/drawing/2014/main" id="{0B370769-C78C-8D4A-B2B6-6395F93FD590}"/>
                </a:ext>
              </a:extLst>
            </p:cNvPr>
            <p:cNvSpPr txBox="1"/>
            <p:nvPr/>
          </p:nvSpPr>
          <p:spPr>
            <a:xfrm>
              <a:off x="4122867" y="6082129"/>
              <a:ext cx="5607158" cy="1009736"/>
            </a:xfrm>
            <a:prstGeom prst="rect">
              <a:avLst/>
            </a:prstGeom>
            <a:noFill/>
          </p:spPr>
          <p:txBody>
            <a:bodyPr wrap="none" rtlCol="0">
              <a:spAutoFit/>
            </a:bodyPr>
            <a:lstStyle/>
            <a:p>
              <a:pPr algn="ctr"/>
              <a:r>
                <a:rPr lang="en-NL" sz="2800" b="1" dirty="0">
                  <a:solidFill>
                    <a:srgbClr val="00B0F0"/>
                  </a:solidFill>
                </a:rPr>
                <a:t>Scale-out (horizontal scaling)</a:t>
              </a:r>
              <a:endParaRPr lang="en-NL" sz="2800" dirty="0"/>
            </a:p>
            <a:p>
              <a:pPr algn="ctr"/>
              <a:r>
                <a:rPr lang="en-NL" sz="2800" dirty="0"/>
                <a:t>More machines</a:t>
              </a:r>
            </a:p>
          </p:txBody>
        </p:sp>
        <p:grpSp>
          <p:nvGrpSpPr>
            <p:cNvPr id="97" name="Group 96">
              <a:extLst>
                <a:ext uri="{FF2B5EF4-FFF2-40B4-BE49-F238E27FC236}">
                  <a16:creationId xmlns:a16="http://schemas.microsoft.com/office/drawing/2014/main" id="{281E78AB-C0C0-7A45-A566-6F532EF35375}"/>
                </a:ext>
              </a:extLst>
            </p:cNvPr>
            <p:cNvGrpSpPr/>
            <p:nvPr/>
          </p:nvGrpSpPr>
          <p:grpSpPr>
            <a:xfrm>
              <a:off x="4805355" y="2146875"/>
              <a:ext cx="2121092" cy="1859307"/>
              <a:chOff x="438298" y="2824052"/>
              <a:chExt cx="2443950" cy="2150904"/>
            </a:xfrm>
          </p:grpSpPr>
          <p:sp>
            <p:nvSpPr>
              <p:cNvPr id="99" name="Rectangle 98">
                <a:extLst>
                  <a:ext uri="{FF2B5EF4-FFF2-40B4-BE49-F238E27FC236}">
                    <a16:creationId xmlns:a16="http://schemas.microsoft.com/office/drawing/2014/main" id="{0F9566B7-E13F-B64F-8911-169668EBF771}"/>
                  </a:ext>
                </a:extLst>
              </p:cNvPr>
              <p:cNvSpPr/>
              <p:nvPr/>
            </p:nvSpPr>
            <p:spPr>
              <a:xfrm>
                <a:off x="438298" y="2824052"/>
                <a:ext cx="2443950" cy="21509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sz="1323" dirty="0"/>
              </a:p>
            </p:txBody>
          </p:sp>
          <p:sp>
            <p:nvSpPr>
              <p:cNvPr id="100" name="Text Box 20">
                <a:extLst>
                  <a:ext uri="{FF2B5EF4-FFF2-40B4-BE49-F238E27FC236}">
                    <a16:creationId xmlns:a16="http://schemas.microsoft.com/office/drawing/2014/main" id="{12308CF1-39C0-5E42-8BA6-FAD7E97BD4DB}"/>
                  </a:ext>
                </a:extLst>
              </p:cNvPr>
              <p:cNvSpPr txBox="1">
                <a:spLocks noChangeArrowheads="1"/>
              </p:cNvSpPr>
              <p:nvPr/>
            </p:nvSpPr>
            <p:spPr bwMode="auto">
              <a:xfrm rot="20154183">
                <a:off x="1493393" y="3333836"/>
                <a:ext cx="1225816"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rgbClr val="FF0000"/>
                    </a:solidFill>
                    <a:latin typeface="Helvetica" charset="0"/>
                  </a:rPr>
                  <a:t>Mem</a:t>
                </a:r>
              </a:p>
            </p:txBody>
          </p:sp>
          <p:sp>
            <p:nvSpPr>
              <p:cNvPr id="101" name="Text Box 20">
                <a:extLst>
                  <a:ext uri="{FF2B5EF4-FFF2-40B4-BE49-F238E27FC236}">
                    <a16:creationId xmlns:a16="http://schemas.microsoft.com/office/drawing/2014/main" id="{74B8D6CE-CFBD-3048-9260-0144050858B6}"/>
                  </a:ext>
                </a:extLst>
              </p:cNvPr>
              <p:cNvSpPr txBox="1">
                <a:spLocks noChangeArrowheads="1"/>
              </p:cNvSpPr>
              <p:nvPr/>
            </p:nvSpPr>
            <p:spPr bwMode="auto">
              <a:xfrm rot="20008985">
                <a:off x="503714" y="3151220"/>
                <a:ext cx="1360157"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chemeClr val="accent1"/>
                    </a:solidFill>
                    <a:latin typeface="Helvetica" charset="0"/>
                  </a:rPr>
                  <a:t>CPU</a:t>
                </a:r>
              </a:p>
            </p:txBody>
          </p:sp>
          <p:sp>
            <p:nvSpPr>
              <p:cNvPr id="102" name="Text Box 20">
                <a:extLst>
                  <a:ext uri="{FF2B5EF4-FFF2-40B4-BE49-F238E27FC236}">
                    <a16:creationId xmlns:a16="http://schemas.microsoft.com/office/drawing/2014/main" id="{20847B01-496D-CB4D-8BEF-ACCB059026E1}"/>
                  </a:ext>
                </a:extLst>
              </p:cNvPr>
              <p:cNvSpPr txBox="1">
                <a:spLocks noChangeArrowheads="1"/>
              </p:cNvSpPr>
              <p:nvPr/>
            </p:nvSpPr>
            <p:spPr bwMode="auto">
              <a:xfrm rot="20154183">
                <a:off x="621259" y="4110278"/>
                <a:ext cx="1225816"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chemeClr val="accent3"/>
                    </a:solidFill>
                    <a:latin typeface="Helvetica" charset="0"/>
                  </a:rPr>
                  <a:t>Accel</a:t>
                </a:r>
              </a:p>
            </p:txBody>
          </p:sp>
        </p:grpSp>
        <p:grpSp>
          <p:nvGrpSpPr>
            <p:cNvPr id="103" name="Group 102">
              <a:extLst>
                <a:ext uri="{FF2B5EF4-FFF2-40B4-BE49-F238E27FC236}">
                  <a16:creationId xmlns:a16="http://schemas.microsoft.com/office/drawing/2014/main" id="{5B2660E7-9990-3A43-B5DD-FCBD80139FAD}"/>
                </a:ext>
              </a:extLst>
            </p:cNvPr>
            <p:cNvGrpSpPr/>
            <p:nvPr/>
          </p:nvGrpSpPr>
          <p:grpSpPr>
            <a:xfrm>
              <a:off x="6928255" y="2146874"/>
              <a:ext cx="2121092" cy="1859307"/>
              <a:chOff x="438298" y="2824052"/>
              <a:chExt cx="2443950" cy="2150904"/>
            </a:xfrm>
          </p:grpSpPr>
          <p:sp>
            <p:nvSpPr>
              <p:cNvPr id="104" name="Rectangle 103">
                <a:extLst>
                  <a:ext uri="{FF2B5EF4-FFF2-40B4-BE49-F238E27FC236}">
                    <a16:creationId xmlns:a16="http://schemas.microsoft.com/office/drawing/2014/main" id="{5B061F29-4B5E-5F4C-BC62-58AB4319A17A}"/>
                  </a:ext>
                </a:extLst>
              </p:cNvPr>
              <p:cNvSpPr/>
              <p:nvPr/>
            </p:nvSpPr>
            <p:spPr>
              <a:xfrm>
                <a:off x="438298" y="2824052"/>
                <a:ext cx="2443950" cy="21509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sz="1323" dirty="0"/>
              </a:p>
            </p:txBody>
          </p:sp>
          <p:sp>
            <p:nvSpPr>
              <p:cNvPr id="105" name="Text Box 20">
                <a:extLst>
                  <a:ext uri="{FF2B5EF4-FFF2-40B4-BE49-F238E27FC236}">
                    <a16:creationId xmlns:a16="http://schemas.microsoft.com/office/drawing/2014/main" id="{8B89F5DD-4C17-7343-B413-9AD62EF101EF}"/>
                  </a:ext>
                </a:extLst>
              </p:cNvPr>
              <p:cNvSpPr txBox="1">
                <a:spLocks noChangeArrowheads="1"/>
              </p:cNvSpPr>
              <p:nvPr/>
            </p:nvSpPr>
            <p:spPr bwMode="auto">
              <a:xfrm rot="20154183">
                <a:off x="1493393" y="3333836"/>
                <a:ext cx="1225816"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rgbClr val="FF0000"/>
                    </a:solidFill>
                    <a:latin typeface="Helvetica" charset="0"/>
                  </a:rPr>
                  <a:t>Mem</a:t>
                </a:r>
              </a:p>
            </p:txBody>
          </p:sp>
          <p:sp>
            <p:nvSpPr>
              <p:cNvPr id="106" name="Text Box 20">
                <a:extLst>
                  <a:ext uri="{FF2B5EF4-FFF2-40B4-BE49-F238E27FC236}">
                    <a16:creationId xmlns:a16="http://schemas.microsoft.com/office/drawing/2014/main" id="{EF3BC476-F124-2E49-ABA3-246BAE9D20AC}"/>
                  </a:ext>
                </a:extLst>
              </p:cNvPr>
              <p:cNvSpPr txBox="1">
                <a:spLocks noChangeArrowheads="1"/>
              </p:cNvSpPr>
              <p:nvPr/>
            </p:nvSpPr>
            <p:spPr bwMode="auto">
              <a:xfrm rot="20008985">
                <a:off x="503714" y="3151220"/>
                <a:ext cx="1360157"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chemeClr val="accent1"/>
                    </a:solidFill>
                    <a:latin typeface="Helvetica" charset="0"/>
                  </a:rPr>
                  <a:t>CPU</a:t>
                </a:r>
              </a:p>
            </p:txBody>
          </p:sp>
          <p:sp>
            <p:nvSpPr>
              <p:cNvPr id="107" name="Text Box 20">
                <a:extLst>
                  <a:ext uri="{FF2B5EF4-FFF2-40B4-BE49-F238E27FC236}">
                    <a16:creationId xmlns:a16="http://schemas.microsoft.com/office/drawing/2014/main" id="{11782A3C-0973-6E48-AA15-6AE8AE6D2466}"/>
                  </a:ext>
                </a:extLst>
              </p:cNvPr>
              <p:cNvSpPr txBox="1">
                <a:spLocks noChangeArrowheads="1"/>
              </p:cNvSpPr>
              <p:nvPr/>
            </p:nvSpPr>
            <p:spPr bwMode="auto">
              <a:xfrm rot="20154183">
                <a:off x="621259" y="4110278"/>
                <a:ext cx="1225816"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chemeClr val="accent3"/>
                    </a:solidFill>
                    <a:latin typeface="Helvetica" charset="0"/>
                  </a:rPr>
                  <a:t>Accel</a:t>
                </a:r>
              </a:p>
            </p:txBody>
          </p:sp>
        </p:grpSp>
        <p:grpSp>
          <p:nvGrpSpPr>
            <p:cNvPr id="108" name="Group 107">
              <a:extLst>
                <a:ext uri="{FF2B5EF4-FFF2-40B4-BE49-F238E27FC236}">
                  <a16:creationId xmlns:a16="http://schemas.microsoft.com/office/drawing/2014/main" id="{B52B7443-CB03-B74F-8AF0-47EE12924366}"/>
                </a:ext>
              </a:extLst>
            </p:cNvPr>
            <p:cNvGrpSpPr/>
            <p:nvPr/>
          </p:nvGrpSpPr>
          <p:grpSpPr>
            <a:xfrm>
              <a:off x="4811809" y="3984473"/>
              <a:ext cx="2121092" cy="1859307"/>
              <a:chOff x="438298" y="2824052"/>
              <a:chExt cx="2443950" cy="2150904"/>
            </a:xfrm>
          </p:grpSpPr>
          <p:sp>
            <p:nvSpPr>
              <p:cNvPr id="109" name="Rectangle 108">
                <a:extLst>
                  <a:ext uri="{FF2B5EF4-FFF2-40B4-BE49-F238E27FC236}">
                    <a16:creationId xmlns:a16="http://schemas.microsoft.com/office/drawing/2014/main" id="{AA9B2236-CC61-2943-884B-E586C8176465}"/>
                  </a:ext>
                </a:extLst>
              </p:cNvPr>
              <p:cNvSpPr/>
              <p:nvPr/>
            </p:nvSpPr>
            <p:spPr>
              <a:xfrm>
                <a:off x="438298" y="2824052"/>
                <a:ext cx="2443950" cy="21509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sz="1323" dirty="0"/>
              </a:p>
            </p:txBody>
          </p:sp>
          <p:sp>
            <p:nvSpPr>
              <p:cNvPr id="110" name="Text Box 20">
                <a:extLst>
                  <a:ext uri="{FF2B5EF4-FFF2-40B4-BE49-F238E27FC236}">
                    <a16:creationId xmlns:a16="http://schemas.microsoft.com/office/drawing/2014/main" id="{A1215F8C-89B2-F64E-B158-422D7F55F0A0}"/>
                  </a:ext>
                </a:extLst>
              </p:cNvPr>
              <p:cNvSpPr txBox="1">
                <a:spLocks noChangeArrowheads="1"/>
              </p:cNvSpPr>
              <p:nvPr/>
            </p:nvSpPr>
            <p:spPr bwMode="auto">
              <a:xfrm rot="20154183">
                <a:off x="1493393" y="3333836"/>
                <a:ext cx="1225816"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rgbClr val="FF0000"/>
                    </a:solidFill>
                    <a:latin typeface="Helvetica" charset="0"/>
                  </a:rPr>
                  <a:t>Mem</a:t>
                </a:r>
              </a:p>
            </p:txBody>
          </p:sp>
          <p:sp>
            <p:nvSpPr>
              <p:cNvPr id="111" name="Text Box 20">
                <a:extLst>
                  <a:ext uri="{FF2B5EF4-FFF2-40B4-BE49-F238E27FC236}">
                    <a16:creationId xmlns:a16="http://schemas.microsoft.com/office/drawing/2014/main" id="{6D1856DA-1DDE-8749-9E93-BF597116369D}"/>
                  </a:ext>
                </a:extLst>
              </p:cNvPr>
              <p:cNvSpPr txBox="1">
                <a:spLocks noChangeArrowheads="1"/>
              </p:cNvSpPr>
              <p:nvPr/>
            </p:nvSpPr>
            <p:spPr bwMode="auto">
              <a:xfrm rot="20008985">
                <a:off x="503714" y="3151220"/>
                <a:ext cx="1360157"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chemeClr val="accent1"/>
                    </a:solidFill>
                    <a:latin typeface="Helvetica" charset="0"/>
                  </a:rPr>
                  <a:t>CPU</a:t>
                </a:r>
              </a:p>
            </p:txBody>
          </p:sp>
          <p:sp>
            <p:nvSpPr>
              <p:cNvPr id="112" name="Text Box 20">
                <a:extLst>
                  <a:ext uri="{FF2B5EF4-FFF2-40B4-BE49-F238E27FC236}">
                    <a16:creationId xmlns:a16="http://schemas.microsoft.com/office/drawing/2014/main" id="{1A536B5F-2464-0047-A6A3-EB3121E025EE}"/>
                  </a:ext>
                </a:extLst>
              </p:cNvPr>
              <p:cNvSpPr txBox="1">
                <a:spLocks noChangeArrowheads="1"/>
              </p:cNvSpPr>
              <p:nvPr/>
            </p:nvSpPr>
            <p:spPr bwMode="auto">
              <a:xfrm rot="20154183">
                <a:off x="621259" y="4110278"/>
                <a:ext cx="1225816"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chemeClr val="accent3"/>
                    </a:solidFill>
                    <a:latin typeface="Helvetica" charset="0"/>
                  </a:rPr>
                  <a:t>Accel</a:t>
                </a:r>
              </a:p>
            </p:txBody>
          </p:sp>
        </p:grpSp>
        <p:grpSp>
          <p:nvGrpSpPr>
            <p:cNvPr id="113" name="Group 112">
              <a:extLst>
                <a:ext uri="{FF2B5EF4-FFF2-40B4-BE49-F238E27FC236}">
                  <a16:creationId xmlns:a16="http://schemas.microsoft.com/office/drawing/2014/main" id="{D2F60DE0-B0B2-CB40-B36D-EA8FACC99E6E}"/>
                </a:ext>
              </a:extLst>
            </p:cNvPr>
            <p:cNvGrpSpPr/>
            <p:nvPr/>
          </p:nvGrpSpPr>
          <p:grpSpPr>
            <a:xfrm>
              <a:off x="6934709" y="3984472"/>
              <a:ext cx="2121092" cy="1859307"/>
              <a:chOff x="438298" y="2824052"/>
              <a:chExt cx="2443950" cy="2150904"/>
            </a:xfrm>
          </p:grpSpPr>
          <p:sp>
            <p:nvSpPr>
              <p:cNvPr id="114" name="Rectangle 113">
                <a:extLst>
                  <a:ext uri="{FF2B5EF4-FFF2-40B4-BE49-F238E27FC236}">
                    <a16:creationId xmlns:a16="http://schemas.microsoft.com/office/drawing/2014/main" id="{A1442F97-34FE-1A44-8D30-F84E050DDFF2}"/>
                  </a:ext>
                </a:extLst>
              </p:cNvPr>
              <p:cNvSpPr/>
              <p:nvPr/>
            </p:nvSpPr>
            <p:spPr>
              <a:xfrm>
                <a:off x="438298" y="2824052"/>
                <a:ext cx="2443950" cy="21509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NL" sz="1323" dirty="0"/>
              </a:p>
            </p:txBody>
          </p:sp>
          <p:sp>
            <p:nvSpPr>
              <p:cNvPr id="115" name="Text Box 20">
                <a:extLst>
                  <a:ext uri="{FF2B5EF4-FFF2-40B4-BE49-F238E27FC236}">
                    <a16:creationId xmlns:a16="http://schemas.microsoft.com/office/drawing/2014/main" id="{C9F5094A-93AB-4C43-A441-1ACD787A4B08}"/>
                  </a:ext>
                </a:extLst>
              </p:cNvPr>
              <p:cNvSpPr txBox="1">
                <a:spLocks noChangeArrowheads="1"/>
              </p:cNvSpPr>
              <p:nvPr/>
            </p:nvSpPr>
            <p:spPr bwMode="auto">
              <a:xfrm rot="20154183">
                <a:off x="1493393" y="3333836"/>
                <a:ext cx="1225816"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rgbClr val="FF0000"/>
                    </a:solidFill>
                    <a:latin typeface="Helvetica" charset="0"/>
                  </a:rPr>
                  <a:t>Mem</a:t>
                </a:r>
              </a:p>
            </p:txBody>
          </p:sp>
          <p:sp>
            <p:nvSpPr>
              <p:cNvPr id="116" name="Text Box 20">
                <a:extLst>
                  <a:ext uri="{FF2B5EF4-FFF2-40B4-BE49-F238E27FC236}">
                    <a16:creationId xmlns:a16="http://schemas.microsoft.com/office/drawing/2014/main" id="{95425702-C9CD-D24C-B287-4CBAEFD8ED39}"/>
                  </a:ext>
                </a:extLst>
              </p:cNvPr>
              <p:cNvSpPr txBox="1">
                <a:spLocks noChangeArrowheads="1"/>
              </p:cNvSpPr>
              <p:nvPr/>
            </p:nvSpPr>
            <p:spPr bwMode="auto">
              <a:xfrm rot="20008985">
                <a:off x="503714" y="3151220"/>
                <a:ext cx="1360157"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chemeClr val="accent1"/>
                    </a:solidFill>
                    <a:latin typeface="Helvetica" charset="0"/>
                  </a:rPr>
                  <a:t>CPU</a:t>
                </a:r>
              </a:p>
            </p:txBody>
          </p:sp>
          <p:sp>
            <p:nvSpPr>
              <p:cNvPr id="117" name="Text Box 20">
                <a:extLst>
                  <a:ext uri="{FF2B5EF4-FFF2-40B4-BE49-F238E27FC236}">
                    <a16:creationId xmlns:a16="http://schemas.microsoft.com/office/drawing/2014/main" id="{C690282B-AE81-4D44-A46D-D55A41266052}"/>
                  </a:ext>
                </a:extLst>
              </p:cNvPr>
              <p:cNvSpPr txBox="1">
                <a:spLocks noChangeArrowheads="1"/>
              </p:cNvSpPr>
              <p:nvPr/>
            </p:nvSpPr>
            <p:spPr bwMode="auto">
              <a:xfrm rot="20154183">
                <a:off x="621259" y="4110278"/>
                <a:ext cx="1225816" cy="540322"/>
              </a:xfrm>
              <a:prstGeom prst="rect">
                <a:avLst/>
              </a:prstGeom>
              <a:solidFill>
                <a:schemeClr val="bg1"/>
              </a:solid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defRPr sz="1200">
                    <a:solidFill>
                      <a:schemeClr val="tx1"/>
                    </a:solidFill>
                    <a:latin typeface="Times" charset="0"/>
                    <a:ea typeface="ＭＳ Ｐゴシック" charset="0"/>
                  </a:defRPr>
                </a:lvl1pPr>
                <a:lvl2pPr marL="742950" indent="-285750">
                  <a:defRPr sz="1200">
                    <a:solidFill>
                      <a:schemeClr val="tx1"/>
                    </a:solidFill>
                    <a:latin typeface="Times" charset="0"/>
                    <a:ea typeface="ＭＳ Ｐゴシック" charset="0"/>
                  </a:defRPr>
                </a:lvl2pPr>
                <a:lvl3pPr marL="1143000" indent="-228600">
                  <a:defRPr sz="1200">
                    <a:solidFill>
                      <a:schemeClr val="tx1"/>
                    </a:solidFill>
                    <a:latin typeface="Times" charset="0"/>
                    <a:ea typeface="ＭＳ Ｐゴシック" charset="0"/>
                  </a:defRPr>
                </a:lvl3pPr>
                <a:lvl4pPr marL="1600200" indent="-228600">
                  <a:defRPr sz="1200">
                    <a:solidFill>
                      <a:schemeClr val="tx1"/>
                    </a:solidFill>
                    <a:latin typeface="Times" charset="0"/>
                    <a:ea typeface="ＭＳ Ｐゴシック" charset="0"/>
                  </a:defRPr>
                </a:lvl4pPr>
                <a:lvl5pPr marL="2057400" indent="-228600">
                  <a:defRPr sz="1200">
                    <a:solidFill>
                      <a:schemeClr val="tx1"/>
                    </a:solidFill>
                    <a:latin typeface="Times" charset="0"/>
                    <a:ea typeface="ＭＳ Ｐゴシック" charset="0"/>
                  </a:defRPr>
                </a:lvl5pPr>
                <a:lvl6pPr marL="2514600" indent="-228600" eaLnBrk="0" fontAlgn="base" hangingPunct="0">
                  <a:spcBef>
                    <a:spcPct val="0"/>
                  </a:spcBef>
                  <a:spcAft>
                    <a:spcPct val="0"/>
                  </a:spcAft>
                  <a:defRPr sz="1200">
                    <a:solidFill>
                      <a:schemeClr val="tx1"/>
                    </a:solidFill>
                    <a:latin typeface="Times" charset="0"/>
                    <a:ea typeface="ＭＳ Ｐゴシック" charset="0"/>
                  </a:defRPr>
                </a:lvl6pPr>
                <a:lvl7pPr marL="2971800" indent="-228600" eaLnBrk="0" fontAlgn="base" hangingPunct="0">
                  <a:spcBef>
                    <a:spcPct val="0"/>
                  </a:spcBef>
                  <a:spcAft>
                    <a:spcPct val="0"/>
                  </a:spcAft>
                  <a:defRPr sz="1200">
                    <a:solidFill>
                      <a:schemeClr val="tx1"/>
                    </a:solidFill>
                    <a:latin typeface="Times" charset="0"/>
                    <a:ea typeface="ＭＳ Ｐゴシック" charset="0"/>
                  </a:defRPr>
                </a:lvl7pPr>
                <a:lvl8pPr marL="3429000" indent="-228600" eaLnBrk="0" fontAlgn="base" hangingPunct="0">
                  <a:spcBef>
                    <a:spcPct val="0"/>
                  </a:spcBef>
                  <a:spcAft>
                    <a:spcPct val="0"/>
                  </a:spcAft>
                  <a:defRPr sz="1200">
                    <a:solidFill>
                      <a:schemeClr val="tx1"/>
                    </a:solidFill>
                    <a:latin typeface="Times" charset="0"/>
                    <a:ea typeface="ＭＳ Ｐゴシック" charset="0"/>
                  </a:defRPr>
                </a:lvl8pPr>
                <a:lvl9pPr marL="3886200" indent="-228600" eaLnBrk="0" fontAlgn="base" hangingPunct="0">
                  <a:spcBef>
                    <a:spcPct val="0"/>
                  </a:spcBef>
                  <a:spcAft>
                    <a:spcPct val="0"/>
                  </a:spcAft>
                  <a:defRPr sz="1200">
                    <a:solidFill>
                      <a:schemeClr val="tx1"/>
                    </a:solidFill>
                    <a:latin typeface="Times" charset="0"/>
                    <a:ea typeface="ＭＳ Ｐゴシック" charset="0"/>
                  </a:defRPr>
                </a:lvl9pPr>
              </a:lstStyle>
              <a:p>
                <a:pPr algn="ctr"/>
                <a:r>
                  <a:rPr lang="en-US" sz="2268" b="1" dirty="0">
                    <a:solidFill>
                      <a:schemeClr val="accent3"/>
                    </a:solidFill>
                    <a:latin typeface="Helvetica" charset="0"/>
                  </a:rPr>
                  <a:t>Accel</a:t>
                </a:r>
              </a:p>
            </p:txBody>
          </p:sp>
        </p:grpSp>
      </p:grpSp>
      <p:sp>
        <p:nvSpPr>
          <p:cNvPr id="4" name="TextBox 3">
            <a:extLst>
              <a:ext uri="{FF2B5EF4-FFF2-40B4-BE49-F238E27FC236}">
                <a16:creationId xmlns:a16="http://schemas.microsoft.com/office/drawing/2014/main" id="{25F0289A-3887-4066-D39C-92685CB989E3}"/>
              </a:ext>
            </a:extLst>
          </p:cNvPr>
          <p:cNvSpPr txBox="1"/>
          <p:nvPr/>
        </p:nvSpPr>
        <p:spPr>
          <a:xfrm>
            <a:off x="7234067" y="72285"/>
            <a:ext cx="4594528" cy="441339"/>
          </a:xfrm>
          <a:prstGeom prst="rect">
            <a:avLst/>
          </a:prstGeom>
          <a:noFill/>
        </p:spPr>
        <p:txBody>
          <a:bodyPr wrap="none" rtlCol="0">
            <a:spAutoFit/>
          </a:bodyPr>
          <a:lstStyle/>
          <a:p>
            <a:r>
              <a:rPr lang="en-GB" sz="2268" dirty="0">
                <a:solidFill>
                  <a:schemeClr val="bg1"/>
                </a:solidFill>
              </a:rPr>
              <a:t>Introduction to computing systems</a:t>
            </a:r>
          </a:p>
        </p:txBody>
      </p:sp>
      <p:sp>
        <p:nvSpPr>
          <p:cNvPr id="7" name="TextBox 6">
            <a:extLst>
              <a:ext uri="{FF2B5EF4-FFF2-40B4-BE49-F238E27FC236}">
                <a16:creationId xmlns:a16="http://schemas.microsoft.com/office/drawing/2014/main" id="{01D4FB07-2C51-9443-0677-66EC22D22AA5}"/>
              </a:ext>
            </a:extLst>
          </p:cNvPr>
          <p:cNvSpPr txBox="1"/>
          <p:nvPr/>
        </p:nvSpPr>
        <p:spPr>
          <a:xfrm>
            <a:off x="651641" y="6120165"/>
            <a:ext cx="2683748" cy="307777"/>
          </a:xfrm>
          <a:prstGeom prst="rect">
            <a:avLst/>
          </a:prstGeom>
          <a:noFill/>
        </p:spPr>
        <p:txBody>
          <a:bodyPr wrap="none" rtlCol="0">
            <a:spAutoFit/>
          </a:bodyPr>
          <a:lstStyle/>
          <a:p>
            <a:r>
              <a:rPr lang="en-NL" dirty="0"/>
              <a:t>Slide by Ana-Lucia Varbanescu</a:t>
            </a:r>
          </a:p>
        </p:txBody>
      </p:sp>
      <p:sp>
        <p:nvSpPr>
          <p:cNvPr id="10" name="Google Shape;1117;p122">
            <a:extLst>
              <a:ext uri="{FF2B5EF4-FFF2-40B4-BE49-F238E27FC236}">
                <a16:creationId xmlns:a16="http://schemas.microsoft.com/office/drawing/2014/main" id="{51892C4B-F1FE-C780-D7FB-FAD7B37D3DAC}"/>
              </a:ext>
            </a:extLst>
          </p:cNvPr>
          <p:cNvSpPr/>
          <p:nvPr/>
        </p:nvSpPr>
        <p:spPr>
          <a:xfrm>
            <a:off x="-17497" y="4241262"/>
            <a:ext cx="11522074" cy="725690"/>
          </a:xfrm>
          <a:prstGeom prst="rect">
            <a:avLst/>
          </a:prstGeom>
          <a:solidFill>
            <a:srgbClr val="7030A0"/>
          </a:solidFill>
          <a:ln w="10775" cap="flat" cmpd="sng">
            <a:solidFill>
              <a:srgbClr val="5B6E7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600" b="1" i="0" u="none" strike="noStrike" cap="none" dirty="0">
                <a:solidFill>
                  <a:schemeClr val="lt1"/>
                </a:solidFill>
                <a:latin typeface="Arial"/>
                <a:ea typeface="Arial"/>
                <a:cs typeface="Arial"/>
                <a:sym typeface="Arial"/>
              </a:rPr>
              <a:t>Which one is best?</a:t>
            </a:r>
            <a:endParaRPr sz="3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79078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4"/>
          <p:cNvSpPr txBox="1">
            <a:spLocks noGrp="1"/>
          </p:cNvSpPr>
          <p:nvPr>
            <p:ph type="title"/>
          </p:nvPr>
        </p:nvSpPr>
        <p:spPr>
          <a:xfrm>
            <a:off x="394407" y="390431"/>
            <a:ext cx="10733261" cy="721421"/>
          </a:xfrm>
          <a:prstGeom prst="rect">
            <a:avLst/>
          </a:prstGeom>
        </p:spPr>
        <p:txBody>
          <a:bodyPr spcFirstLastPara="1" wrap="square" lIns="91390" tIns="91390" rIns="91390" bIns="91390" anchor="ctr" anchorCtr="0">
            <a:noAutofit/>
          </a:bodyPr>
          <a:lstStyle/>
          <a:p>
            <a:r>
              <a:rPr lang="en" sz="3599"/>
              <a:t>A Multi-Metric View of Datacenter Operations</a:t>
            </a:r>
            <a:endParaRPr sz="3599"/>
          </a:p>
        </p:txBody>
      </p:sp>
      <p:sp>
        <p:nvSpPr>
          <p:cNvPr id="313" name="Google Shape;313;p34"/>
          <p:cNvSpPr txBox="1">
            <a:spLocks noGrp="1"/>
          </p:cNvSpPr>
          <p:nvPr>
            <p:ph type="sldNum" idx="12"/>
          </p:nvPr>
        </p:nvSpPr>
        <p:spPr>
          <a:xfrm>
            <a:off x="10819548" y="5871158"/>
            <a:ext cx="493544" cy="495811"/>
          </a:xfrm>
          <a:prstGeom prst="rect">
            <a:avLst/>
          </a:prstGeom>
        </p:spPr>
        <p:txBody>
          <a:bodyPr spcFirstLastPara="1" wrap="square" lIns="115166" tIns="115166" rIns="115166" bIns="115166" anchor="ctr" anchorCtr="0">
            <a:noAutofit/>
          </a:bodyPr>
          <a:lstStyle/>
          <a:p>
            <a:pPr defTabSz="1151821">
              <a:buSzPts val="1200"/>
              <a:defRPr/>
            </a:pPr>
            <a:fld id="{00000000-1234-1234-1234-123412341234}" type="slidenum">
              <a:rPr lang="en" sz="1512" b="0">
                <a:solidFill>
                  <a:srgbClr val="EEEEEE"/>
                </a:solidFill>
              </a:rPr>
              <a:pPr defTabSz="1151821">
                <a:buSzPts val="1200"/>
                <a:defRPr/>
              </a:pPr>
              <a:t>54</a:t>
            </a:fld>
            <a:endParaRPr sz="1512" b="0">
              <a:solidFill>
                <a:srgbClr val="EEEEEE"/>
              </a:solidFill>
            </a:endParaRPr>
          </a:p>
        </p:txBody>
      </p:sp>
      <p:sp>
        <p:nvSpPr>
          <p:cNvPr id="314" name="Google Shape;314;p34"/>
          <p:cNvSpPr txBox="1">
            <a:spLocks noGrp="1"/>
          </p:cNvSpPr>
          <p:nvPr>
            <p:ph type="body" idx="1"/>
          </p:nvPr>
        </p:nvSpPr>
        <p:spPr>
          <a:xfrm>
            <a:off x="394408" y="1389833"/>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Requested CPU cycles</a:t>
            </a:r>
            <a:endParaRPr sz="2015">
              <a:solidFill>
                <a:srgbClr val="FFFFFF"/>
              </a:solidFill>
            </a:endParaRPr>
          </a:p>
        </p:txBody>
      </p:sp>
      <p:sp>
        <p:nvSpPr>
          <p:cNvPr id="315" name="Google Shape;315;p34"/>
          <p:cNvSpPr txBox="1">
            <a:spLocks noGrp="1"/>
          </p:cNvSpPr>
          <p:nvPr>
            <p:ph type="body" idx="1"/>
          </p:nvPr>
        </p:nvSpPr>
        <p:spPr>
          <a:xfrm>
            <a:off x="394408" y="2255425"/>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Granted CPU cycles</a:t>
            </a:r>
            <a:endParaRPr sz="2015">
              <a:solidFill>
                <a:srgbClr val="FFFFFF"/>
              </a:solidFill>
            </a:endParaRPr>
          </a:p>
        </p:txBody>
      </p:sp>
      <p:sp>
        <p:nvSpPr>
          <p:cNvPr id="316" name="Google Shape;316;p34"/>
          <p:cNvSpPr txBox="1">
            <a:spLocks noGrp="1"/>
          </p:cNvSpPr>
          <p:nvPr>
            <p:ph type="body" idx="1"/>
          </p:nvPr>
        </p:nvSpPr>
        <p:spPr>
          <a:xfrm>
            <a:off x="394408" y="3121016"/>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Overcommitted CPU cycles</a:t>
            </a:r>
            <a:endParaRPr sz="2015">
              <a:solidFill>
                <a:srgbClr val="FFFFFF"/>
              </a:solidFill>
            </a:endParaRPr>
          </a:p>
        </p:txBody>
      </p:sp>
      <p:sp>
        <p:nvSpPr>
          <p:cNvPr id="317" name="Google Shape;317;p34"/>
          <p:cNvSpPr txBox="1">
            <a:spLocks noGrp="1"/>
          </p:cNvSpPr>
          <p:nvPr>
            <p:ph type="body" idx="1"/>
          </p:nvPr>
        </p:nvSpPr>
        <p:spPr>
          <a:xfrm>
            <a:off x="394408" y="3986608"/>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Interfered CPU cycles</a:t>
            </a:r>
            <a:endParaRPr sz="2015">
              <a:solidFill>
                <a:srgbClr val="FFFFFF"/>
              </a:solidFill>
            </a:endParaRPr>
          </a:p>
        </p:txBody>
      </p:sp>
      <p:sp>
        <p:nvSpPr>
          <p:cNvPr id="318" name="Google Shape;318;p34"/>
          <p:cNvSpPr txBox="1">
            <a:spLocks noGrp="1"/>
          </p:cNvSpPr>
          <p:nvPr>
            <p:ph type="body" idx="1"/>
          </p:nvPr>
        </p:nvSpPr>
        <p:spPr>
          <a:xfrm>
            <a:off x="394408" y="4852199"/>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Power consumption</a:t>
            </a:r>
            <a:endParaRPr sz="2015">
              <a:solidFill>
                <a:srgbClr val="FFFFFF"/>
              </a:solidFill>
            </a:endParaRPr>
          </a:p>
        </p:txBody>
      </p:sp>
      <p:sp>
        <p:nvSpPr>
          <p:cNvPr id="319" name="Google Shape;319;p34"/>
          <p:cNvSpPr txBox="1">
            <a:spLocks noGrp="1"/>
          </p:cNvSpPr>
          <p:nvPr>
            <p:ph type="body" idx="1"/>
          </p:nvPr>
        </p:nvSpPr>
        <p:spPr>
          <a:xfrm>
            <a:off x="4060805" y="1389833"/>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Failed VM time slices</a:t>
            </a:r>
            <a:endParaRPr sz="2015">
              <a:solidFill>
                <a:srgbClr val="FFFFFF"/>
              </a:solidFill>
            </a:endParaRPr>
          </a:p>
        </p:txBody>
      </p:sp>
      <p:sp>
        <p:nvSpPr>
          <p:cNvPr id="320" name="Google Shape;320;p34"/>
          <p:cNvSpPr txBox="1">
            <a:spLocks noGrp="1"/>
          </p:cNvSpPr>
          <p:nvPr>
            <p:ph type="body" idx="1"/>
          </p:nvPr>
        </p:nvSpPr>
        <p:spPr>
          <a:xfrm>
            <a:off x="4060805" y="2255425"/>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Mean CPU usage</a:t>
            </a:r>
            <a:endParaRPr sz="2015">
              <a:solidFill>
                <a:srgbClr val="FFFFFF"/>
              </a:solidFill>
            </a:endParaRPr>
          </a:p>
        </p:txBody>
      </p:sp>
      <p:sp>
        <p:nvSpPr>
          <p:cNvPr id="321" name="Google Shape;321;p34"/>
          <p:cNvSpPr txBox="1">
            <a:spLocks noGrp="1"/>
          </p:cNvSpPr>
          <p:nvPr>
            <p:ph type="body" idx="1"/>
          </p:nvPr>
        </p:nvSpPr>
        <p:spPr>
          <a:xfrm>
            <a:off x="4060805" y="3121016"/>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Mean CPU demand</a:t>
            </a:r>
            <a:endParaRPr sz="2015">
              <a:solidFill>
                <a:srgbClr val="FFFFFF"/>
              </a:solidFill>
            </a:endParaRPr>
          </a:p>
        </p:txBody>
      </p:sp>
      <p:sp>
        <p:nvSpPr>
          <p:cNvPr id="322" name="Google Shape;322;p34"/>
          <p:cNvSpPr txBox="1">
            <a:spLocks noGrp="1"/>
          </p:cNvSpPr>
          <p:nvPr>
            <p:ph type="body" idx="1"/>
          </p:nvPr>
        </p:nvSpPr>
        <p:spPr>
          <a:xfrm>
            <a:off x="4060805" y="3986608"/>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Mean num. VM per host</a:t>
            </a:r>
            <a:endParaRPr sz="2015">
              <a:solidFill>
                <a:srgbClr val="FFFFFF"/>
              </a:solidFill>
            </a:endParaRPr>
          </a:p>
        </p:txBody>
      </p:sp>
      <p:sp>
        <p:nvSpPr>
          <p:cNvPr id="323" name="Google Shape;323;p34"/>
          <p:cNvSpPr txBox="1">
            <a:spLocks noGrp="1"/>
          </p:cNvSpPr>
          <p:nvPr>
            <p:ph type="body" idx="1"/>
          </p:nvPr>
        </p:nvSpPr>
        <p:spPr>
          <a:xfrm>
            <a:off x="4060805" y="4852199"/>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Max. num. VM. per host</a:t>
            </a:r>
            <a:endParaRPr sz="2015">
              <a:solidFill>
                <a:srgbClr val="FFFFFF"/>
              </a:solidFill>
            </a:endParaRPr>
          </a:p>
        </p:txBody>
      </p:sp>
      <p:sp>
        <p:nvSpPr>
          <p:cNvPr id="324" name="Google Shape;324;p34"/>
          <p:cNvSpPr txBox="1">
            <a:spLocks noGrp="1"/>
          </p:cNvSpPr>
          <p:nvPr>
            <p:ph type="body" idx="1"/>
          </p:nvPr>
        </p:nvSpPr>
        <p:spPr>
          <a:xfrm>
            <a:off x="7727201" y="2255410"/>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Max. num. queued VMs</a:t>
            </a:r>
            <a:endParaRPr sz="2015">
              <a:solidFill>
                <a:srgbClr val="FFFFFF"/>
              </a:solidFill>
            </a:endParaRPr>
          </a:p>
        </p:txBody>
      </p:sp>
      <p:sp>
        <p:nvSpPr>
          <p:cNvPr id="325" name="Google Shape;325;p34"/>
          <p:cNvSpPr txBox="1">
            <a:spLocks noGrp="1"/>
          </p:cNvSpPr>
          <p:nvPr>
            <p:ph type="body" idx="1"/>
          </p:nvPr>
        </p:nvSpPr>
        <p:spPr>
          <a:xfrm>
            <a:off x="7727201" y="3121001"/>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Total finished VMs</a:t>
            </a:r>
            <a:endParaRPr sz="2015">
              <a:solidFill>
                <a:srgbClr val="FFFFFF"/>
              </a:solidFill>
            </a:endParaRPr>
          </a:p>
        </p:txBody>
      </p:sp>
      <p:sp>
        <p:nvSpPr>
          <p:cNvPr id="326" name="Google Shape;326;p34"/>
          <p:cNvSpPr txBox="1">
            <a:spLocks noGrp="1"/>
          </p:cNvSpPr>
          <p:nvPr>
            <p:ph type="body" idx="1"/>
          </p:nvPr>
        </p:nvSpPr>
        <p:spPr>
          <a:xfrm>
            <a:off x="7727201" y="3986593"/>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Total failed VMs</a:t>
            </a:r>
            <a:endParaRPr sz="2015">
              <a:solidFill>
                <a:srgbClr val="FFFFFF"/>
              </a:solidFill>
            </a:endParaRPr>
          </a:p>
        </p:txBody>
      </p:sp>
      <p:sp>
        <p:nvSpPr>
          <p:cNvPr id="327" name="Google Shape;327;p34"/>
          <p:cNvSpPr txBox="1">
            <a:spLocks noGrp="1"/>
          </p:cNvSpPr>
          <p:nvPr>
            <p:ph type="body" idx="1"/>
          </p:nvPr>
        </p:nvSpPr>
        <p:spPr>
          <a:xfrm>
            <a:off x="7727201" y="1389833"/>
            <a:ext cx="3400390" cy="564591"/>
          </a:xfrm>
          <a:prstGeom prst="rect">
            <a:avLst/>
          </a:prstGeom>
          <a:solidFill>
            <a:schemeClr val="accent1"/>
          </a:solidFill>
          <a:ln>
            <a:noFill/>
          </a:ln>
        </p:spPr>
        <p:txBody>
          <a:bodyPr spcFirstLastPara="1" wrap="square" lIns="91390" tIns="91390" rIns="91390" bIns="91390" anchor="ctr" anchorCtr="0">
            <a:noAutofit/>
          </a:bodyPr>
          <a:lstStyle/>
          <a:p>
            <a:pPr marL="0" indent="0" algn="ctr">
              <a:lnSpc>
                <a:spcPct val="100000"/>
              </a:lnSpc>
              <a:buNone/>
            </a:pPr>
            <a:r>
              <a:rPr lang="en" sz="2015">
                <a:solidFill>
                  <a:srgbClr val="FFFFFF"/>
                </a:solidFill>
              </a:rPr>
              <a:t>Total submitted VMs</a:t>
            </a:r>
            <a:endParaRPr sz="2015">
              <a:solidFill>
                <a:srgbClr val="FFFFFF"/>
              </a:solidFill>
            </a:endParaRPr>
          </a:p>
        </p:txBody>
      </p:sp>
      <p:sp>
        <p:nvSpPr>
          <p:cNvPr id="328" name="Google Shape;328;p34"/>
          <p:cNvSpPr txBox="1">
            <a:spLocks noGrp="1"/>
          </p:cNvSpPr>
          <p:nvPr>
            <p:ph type="body" idx="1"/>
          </p:nvPr>
        </p:nvSpPr>
        <p:spPr>
          <a:xfrm>
            <a:off x="394408" y="3121016"/>
            <a:ext cx="3400390" cy="564591"/>
          </a:xfrm>
          <a:prstGeom prst="rect">
            <a:avLst/>
          </a:prstGeom>
          <a:solidFill>
            <a:schemeClr val="accent4"/>
          </a:solidFill>
          <a:ln>
            <a:noFill/>
          </a:ln>
        </p:spPr>
        <p:txBody>
          <a:bodyPr spcFirstLastPara="1" wrap="square" lIns="91390" tIns="91390" rIns="91390" bIns="91390" anchor="ctr" anchorCtr="0">
            <a:noAutofit/>
          </a:bodyPr>
          <a:lstStyle/>
          <a:p>
            <a:pPr marL="0" indent="0" algn="ctr">
              <a:lnSpc>
                <a:spcPct val="100000"/>
              </a:lnSpc>
              <a:buNone/>
            </a:pPr>
            <a:r>
              <a:rPr lang="en" sz="2015" dirty="0">
                <a:solidFill>
                  <a:srgbClr val="FFFFFF"/>
                </a:solidFill>
              </a:rPr>
              <a:t>Overcommitted CPU cycles</a:t>
            </a:r>
            <a:br>
              <a:rPr lang="en" sz="2015" dirty="0">
                <a:solidFill>
                  <a:srgbClr val="FFFFFF"/>
                </a:solidFill>
              </a:rPr>
            </a:br>
            <a:r>
              <a:rPr lang="en" sz="2015" dirty="0">
                <a:solidFill>
                  <a:srgbClr val="FFFFFF"/>
                </a:solidFill>
              </a:rPr>
              <a:t>(throughput metric)</a:t>
            </a:r>
            <a:endParaRPr sz="2015" dirty="0">
              <a:solidFill>
                <a:srgbClr val="FFFFFF"/>
              </a:solidFill>
            </a:endParaRPr>
          </a:p>
        </p:txBody>
      </p:sp>
      <p:sp>
        <p:nvSpPr>
          <p:cNvPr id="329" name="Google Shape;329;p34"/>
          <p:cNvSpPr txBox="1">
            <a:spLocks noGrp="1"/>
          </p:cNvSpPr>
          <p:nvPr>
            <p:ph type="body" idx="1"/>
          </p:nvPr>
        </p:nvSpPr>
        <p:spPr>
          <a:xfrm>
            <a:off x="394408" y="4852199"/>
            <a:ext cx="3400390" cy="564591"/>
          </a:xfrm>
          <a:prstGeom prst="rect">
            <a:avLst/>
          </a:prstGeom>
          <a:solidFill>
            <a:schemeClr val="accent4"/>
          </a:solidFill>
          <a:ln>
            <a:noFill/>
          </a:ln>
        </p:spPr>
        <p:txBody>
          <a:bodyPr spcFirstLastPara="1" wrap="square" lIns="91390" tIns="91390" rIns="91390" bIns="91390" anchor="ctr" anchorCtr="0">
            <a:noAutofit/>
          </a:bodyPr>
          <a:lstStyle/>
          <a:p>
            <a:pPr marL="0" indent="0" algn="ctr">
              <a:lnSpc>
                <a:spcPct val="100000"/>
              </a:lnSpc>
              <a:buNone/>
            </a:pPr>
            <a:r>
              <a:rPr lang="en" sz="2015" dirty="0">
                <a:solidFill>
                  <a:srgbClr val="FFFFFF"/>
                </a:solidFill>
              </a:rPr>
              <a:t>Power consumption</a:t>
            </a:r>
            <a:br>
              <a:rPr lang="en" sz="2015" dirty="0">
                <a:solidFill>
                  <a:srgbClr val="FFFFFF"/>
                </a:solidFill>
              </a:rPr>
            </a:br>
            <a:r>
              <a:rPr lang="en" sz="2015" dirty="0">
                <a:solidFill>
                  <a:srgbClr val="FFFFFF"/>
                </a:solidFill>
              </a:rPr>
              <a:t>(responsibility/cost metric)</a:t>
            </a:r>
            <a:endParaRPr sz="2015" dirty="0">
              <a:solidFill>
                <a:srgbClr val="FFFFFF"/>
              </a:solidFill>
            </a:endParaRPr>
          </a:p>
        </p:txBody>
      </p:sp>
      <p:sp>
        <p:nvSpPr>
          <p:cNvPr id="2" name="Google Shape;81;p16">
            <a:extLst>
              <a:ext uri="{FF2B5EF4-FFF2-40B4-BE49-F238E27FC236}">
                <a16:creationId xmlns:a16="http://schemas.microsoft.com/office/drawing/2014/main" id="{15CBDCA3-6E31-5231-783A-A1F6FC9002B1}"/>
              </a:ext>
            </a:extLst>
          </p:cNvPr>
          <p:cNvSpPr txBox="1"/>
          <p:nvPr/>
        </p:nvSpPr>
        <p:spPr>
          <a:xfrm>
            <a:off x="7418847" y="4852183"/>
            <a:ext cx="4272594" cy="646218"/>
          </a:xfrm>
          <a:prstGeom prst="rect">
            <a:avLst/>
          </a:prstGeom>
          <a:noFill/>
          <a:ln>
            <a:noFill/>
          </a:ln>
        </p:spPr>
        <p:txBody>
          <a:bodyPr spcFirstLastPara="1" wrap="square" lIns="115166" tIns="115166" rIns="115166" bIns="115166" anchor="ctr" anchorCtr="0">
            <a:noAutofit/>
          </a:bodyPr>
          <a:lstStyle/>
          <a:p>
            <a:pPr algn="ctr" defTabSz="1151821">
              <a:defRPr/>
            </a:pPr>
            <a:r>
              <a:rPr lang="en" sz="1763" dirty="0">
                <a:solidFill>
                  <a:srgbClr val="40A6D7"/>
                </a:solidFill>
                <a:latin typeface="Roboto"/>
                <a:ea typeface="Roboto"/>
                <a:cs typeface="Roboto"/>
                <a:sym typeface="Roboto"/>
              </a:rPr>
              <a:t>Slides by Georgios Andreadis,</a:t>
            </a:r>
            <a:br>
              <a:rPr lang="en" sz="1763" dirty="0">
                <a:solidFill>
                  <a:srgbClr val="40A6D7"/>
                </a:solidFill>
                <a:latin typeface="Roboto"/>
                <a:ea typeface="Roboto"/>
                <a:cs typeface="Roboto"/>
                <a:sym typeface="Roboto"/>
              </a:rPr>
            </a:br>
            <a:r>
              <a:rPr lang="en" sz="1763" dirty="0">
                <a:solidFill>
                  <a:srgbClr val="40A6D7"/>
                </a:solidFill>
                <a:latin typeface="Roboto"/>
                <a:ea typeface="Roboto"/>
                <a:cs typeface="Roboto"/>
                <a:sym typeface="Roboto"/>
              </a:rPr>
              <a:t>with input from Alexandru Iosup et al.</a:t>
            </a:r>
            <a:endParaRPr sz="1763" dirty="0">
              <a:solidFill>
                <a:srgbClr val="40A6D7"/>
              </a:solidFill>
              <a:latin typeface="Roboto"/>
              <a:ea typeface="Roboto"/>
              <a:cs typeface="Roboto"/>
              <a:sym typeface="Roboto"/>
            </a:endParaRPr>
          </a:p>
        </p:txBody>
      </p:sp>
      <p:sp>
        <p:nvSpPr>
          <p:cNvPr id="3" name="Google Shape;81;p15">
            <a:extLst>
              <a:ext uri="{FF2B5EF4-FFF2-40B4-BE49-F238E27FC236}">
                <a16:creationId xmlns:a16="http://schemas.microsoft.com/office/drawing/2014/main" id="{59CD97DB-E7B1-82D8-DE65-5F8449F8D6EB}"/>
              </a:ext>
            </a:extLst>
          </p:cNvPr>
          <p:cNvSpPr txBox="1"/>
          <p:nvPr/>
        </p:nvSpPr>
        <p:spPr>
          <a:xfrm>
            <a:off x="2237440" y="5884795"/>
            <a:ext cx="5181406" cy="537518"/>
          </a:xfrm>
          <a:prstGeom prst="rect">
            <a:avLst/>
          </a:prstGeom>
          <a:noFill/>
          <a:ln>
            <a:noFill/>
          </a:ln>
        </p:spPr>
        <p:txBody>
          <a:bodyPr spcFirstLastPara="1" wrap="square" lIns="89986" tIns="45693" rIns="91411" bIns="45693" anchor="t" anchorCtr="0">
            <a:normAutofit/>
          </a:bodyPr>
          <a:lstStyle/>
          <a:p>
            <a:pPr defTabSz="914216">
              <a:defRPr/>
            </a:pPr>
            <a:r>
              <a:rPr lang="en-US" sz="1200" dirty="0">
                <a:solidFill>
                  <a:srgbClr val="FFFFFF"/>
                </a:solidFill>
                <a:latin typeface="Calibri"/>
                <a:ea typeface="Calibri"/>
                <a:cs typeface="Calibri"/>
                <a:sym typeface="Calibri"/>
              </a:rPr>
              <a:t>Andreadis et al. (2022) Capelin: Data-Driven Capacity Procurement for Cloud Datacenters using Portfolios of Scenarios. IEEE TPDS 33(1).</a:t>
            </a:r>
            <a:endParaRPr sz="1200"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384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1000"/>
                                        <p:tgtEl>
                                          <p:spTgt spid="328"/>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6"/>
          <p:cNvSpPr txBox="1">
            <a:spLocks noGrp="1"/>
          </p:cNvSpPr>
          <p:nvPr>
            <p:ph type="title"/>
          </p:nvPr>
        </p:nvSpPr>
        <p:spPr>
          <a:xfrm>
            <a:off x="394407" y="122339"/>
            <a:ext cx="10733261" cy="1139344"/>
          </a:xfrm>
          <a:prstGeom prst="rect">
            <a:avLst/>
          </a:prstGeom>
        </p:spPr>
        <p:txBody>
          <a:bodyPr spcFirstLastPara="1" wrap="square" lIns="91390" tIns="91390" rIns="91390" bIns="91390" anchor="ctr" anchorCtr="0">
            <a:noAutofit/>
          </a:bodyPr>
          <a:lstStyle/>
          <a:p>
            <a:r>
              <a:rPr lang="en" sz="3599" dirty="0"/>
              <a:t>Example: Horizontal vs. Vertical Scaling</a:t>
            </a:r>
            <a:br>
              <a:rPr lang="en" sz="3599" dirty="0"/>
            </a:br>
            <a:r>
              <a:rPr lang="en" sz="3599" dirty="0"/>
              <a:t>Multi-objective optimization, no overall best</a:t>
            </a:r>
            <a:endParaRPr sz="3599" dirty="0"/>
          </a:p>
        </p:txBody>
      </p:sp>
      <p:sp>
        <p:nvSpPr>
          <p:cNvPr id="347" name="Google Shape;347;p36"/>
          <p:cNvSpPr txBox="1">
            <a:spLocks noGrp="1"/>
          </p:cNvSpPr>
          <p:nvPr>
            <p:ph type="sldNum" idx="12"/>
          </p:nvPr>
        </p:nvSpPr>
        <p:spPr>
          <a:xfrm>
            <a:off x="10819548" y="5871158"/>
            <a:ext cx="493544" cy="495811"/>
          </a:xfrm>
          <a:prstGeom prst="rect">
            <a:avLst/>
          </a:prstGeom>
        </p:spPr>
        <p:txBody>
          <a:bodyPr spcFirstLastPara="1" wrap="square" lIns="115166" tIns="115166" rIns="115166" bIns="115166" anchor="ctr" anchorCtr="0">
            <a:noAutofit/>
          </a:bodyPr>
          <a:lstStyle/>
          <a:p>
            <a:pPr defTabSz="1151821">
              <a:buSzPts val="1200"/>
              <a:defRPr/>
            </a:pPr>
            <a:fld id="{00000000-1234-1234-1234-123412341234}" type="slidenum">
              <a:rPr lang="en" sz="1512" b="0">
                <a:solidFill>
                  <a:srgbClr val="EEEEEE"/>
                </a:solidFill>
              </a:rPr>
              <a:pPr defTabSz="1151821">
                <a:buSzPts val="1200"/>
                <a:defRPr/>
              </a:pPr>
              <a:t>55</a:t>
            </a:fld>
            <a:endParaRPr sz="1512" b="0">
              <a:solidFill>
                <a:srgbClr val="EEEEEE"/>
              </a:solidFill>
            </a:endParaRPr>
          </a:p>
        </p:txBody>
      </p:sp>
      <p:sp>
        <p:nvSpPr>
          <p:cNvPr id="348" name="Google Shape;348;p36"/>
          <p:cNvSpPr txBox="1">
            <a:spLocks noGrp="1"/>
          </p:cNvSpPr>
          <p:nvPr>
            <p:ph type="body" idx="1"/>
          </p:nvPr>
        </p:nvSpPr>
        <p:spPr>
          <a:xfrm>
            <a:off x="2060214" y="4235711"/>
            <a:ext cx="8211016" cy="1095925"/>
          </a:xfrm>
          <a:prstGeom prst="rect">
            <a:avLst/>
          </a:prstGeom>
          <a:solidFill>
            <a:schemeClr val="accent1"/>
          </a:solidFill>
          <a:ln>
            <a:noFill/>
          </a:ln>
        </p:spPr>
        <p:txBody>
          <a:bodyPr spcFirstLastPara="1" wrap="square" lIns="91390" tIns="91390" rIns="91390" bIns="91390" anchor="t" anchorCtr="0">
            <a:noAutofit/>
          </a:bodyPr>
          <a:lstStyle/>
          <a:p>
            <a:pPr>
              <a:buClr>
                <a:srgbClr val="FFFFFF"/>
              </a:buClr>
              <a:buAutoNum type="arabicPeriod"/>
            </a:pPr>
            <a:r>
              <a:rPr lang="en" sz="2800">
                <a:solidFill>
                  <a:srgbClr val="FFFFFF"/>
                </a:solidFill>
              </a:rPr>
              <a:t>Capelin enables complex </a:t>
            </a:r>
            <a:r>
              <a:rPr lang="en" sz="2800" b="1">
                <a:solidFill>
                  <a:srgbClr val="FFFFFF"/>
                </a:solidFill>
              </a:rPr>
              <a:t>trade-off exploration</a:t>
            </a:r>
            <a:endParaRPr sz="2800" b="1">
              <a:solidFill>
                <a:srgbClr val="FFFFFF"/>
              </a:solidFill>
            </a:endParaRPr>
          </a:p>
          <a:p>
            <a:pPr>
              <a:buClr>
                <a:srgbClr val="FFFFFF"/>
              </a:buClr>
              <a:buAutoNum type="arabicPeriod"/>
            </a:pPr>
            <a:r>
              <a:rPr lang="en" sz="2800">
                <a:solidFill>
                  <a:srgbClr val="FFFFFF"/>
                </a:solidFill>
              </a:rPr>
              <a:t>Vertical scaling: </a:t>
            </a:r>
            <a:r>
              <a:rPr lang="en" sz="2800" b="1">
                <a:solidFill>
                  <a:srgbClr val="FFFFFF"/>
                </a:solidFill>
              </a:rPr>
              <a:t>power</a:t>
            </a:r>
            <a:r>
              <a:rPr lang="en" sz="2800">
                <a:solidFill>
                  <a:srgbClr val="FFFFFF"/>
                </a:solidFill>
              </a:rPr>
              <a:t> vs. </a:t>
            </a:r>
            <a:r>
              <a:rPr lang="en" sz="2800" b="1">
                <a:solidFill>
                  <a:srgbClr val="FFFFFF"/>
                </a:solidFill>
              </a:rPr>
              <a:t>performance</a:t>
            </a:r>
            <a:endParaRPr sz="2800">
              <a:solidFill>
                <a:srgbClr val="FFFFFF"/>
              </a:solidFill>
            </a:endParaRPr>
          </a:p>
        </p:txBody>
      </p:sp>
      <p:grpSp>
        <p:nvGrpSpPr>
          <p:cNvPr id="349" name="Google Shape;349;p36"/>
          <p:cNvGrpSpPr/>
          <p:nvPr/>
        </p:nvGrpSpPr>
        <p:grpSpPr>
          <a:xfrm>
            <a:off x="2799877" y="1383927"/>
            <a:ext cx="8327781" cy="1090291"/>
            <a:chOff x="2533075" y="1308763"/>
            <a:chExt cx="4077850" cy="533914"/>
          </a:xfrm>
        </p:grpSpPr>
        <p:pic>
          <p:nvPicPr>
            <p:cNvPr id="350" name="Google Shape;350;p36"/>
            <p:cNvPicPr preferRelativeResize="0"/>
            <p:nvPr/>
          </p:nvPicPr>
          <p:blipFill rotWithShape="1">
            <a:blip r:embed="rId3">
              <a:alphaModFix/>
            </a:blip>
            <a:srcRect l="4278" t="1838" b="88385"/>
            <a:stretch/>
          </p:blipFill>
          <p:spPr>
            <a:xfrm>
              <a:off x="2533075" y="1308763"/>
              <a:ext cx="4077850" cy="285750"/>
            </a:xfrm>
            <a:prstGeom prst="rect">
              <a:avLst/>
            </a:prstGeom>
            <a:noFill/>
            <a:ln>
              <a:noFill/>
            </a:ln>
          </p:spPr>
        </p:pic>
        <p:pic>
          <p:nvPicPr>
            <p:cNvPr id="351" name="Google Shape;351;p36"/>
            <p:cNvPicPr preferRelativeResize="0"/>
            <p:nvPr/>
          </p:nvPicPr>
          <p:blipFill rotWithShape="1">
            <a:blip r:embed="rId3">
              <a:alphaModFix/>
            </a:blip>
            <a:srcRect l="5428" t="29100" b="61570"/>
            <a:stretch/>
          </p:blipFill>
          <p:spPr>
            <a:xfrm>
              <a:off x="2582050" y="1570001"/>
              <a:ext cx="4028875" cy="272676"/>
            </a:xfrm>
            <a:prstGeom prst="rect">
              <a:avLst/>
            </a:prstGeom>
            <a:noFill/>
            <a:ln>
              <a:noFill/>
            </a:ln>
          </p:spPr>
        </p:pic>
      </p:grpSp>
      <p:grpSp>
        <p:nvGrpSpPr>
          <p:cNvPr id="352" name="Google Shape;352;p36"/>
          <p:cNvGrpSpPr/>
          <p:nvPr/>
        </p:nvGrpSpPr>
        <p:grpSpPr>
          <a:xfrm>
            <a:off x="2444919" y="2691588"/>
            <a:ext cx="8682672" cy="1095794"/>
            <a:chOff x="2605525" y="2306787"/>
            <a:chExt cx="4260301" cy="537637"/>
          </a:xfrm>
        </p:grpSpPr>
        <p:pic>
          <p:nvPicPr>
            <p:cNvPr id="353" name="Google Shape;353;p36"/>
            <p:cNvPicPr preferRelativeResize="0"/>
            <p:nvPr/>
          </p:nvPicPr>
          <p:blipFill rotWithShape="1">
            <a:blip r:embed="rId4">
              <a:alphaModFix/>
            </a:blip>
            <a:srcRect t="1836" b="88386"/>
            <a:stretch/>
          </p:blipFill>
          <p:spPr>
            <a:xfrm>
              <a:off x="2605525" y="2306787"/>
              <a:ext cx="4260301" cy="285750"/>
            </a:xfrm>
            <a:prstGeom prst="rect">
              <a:avLst/>
            </a:prstGeom>
            <a:noFill/>
            <a:ln>
              <a:noFill/>
            </a:ln>
          </p:spPr>
        </p:pic>
        <p:pic>
          <p:nvPicPr>
            <p:cNvPr id="354" name="Google Shape;354;p36"/>
            <p:cNvPicPr preferRelativeResize="0"/>
            <p:nvPr/>
          </p:nvPicPr>
          <p:blipFill rotWithShape="1">
            <a:blip r:embed="rId4">
              <a:alphaModFix/>
            </a:blip>
            <a:srcRect l="5428" t="29212" b="61458"/>
            <a:stretch/>
          </p:blipFill>
          <p:spPr>
            <a:xfrm>
              <a:off x="2836950" y="2571749"/>
              <a:ext cx="4028875" cy="272676"/>
            </a:xfrm>
            <a:prstGeom prst="rect">
              <a:avLst/>
            </a:prstGeom>
            <a:noFill/>
            <a:ln>
              <a:noFill/>
            </a:ln>
          </p:spPr>
        </p:pic>
      </p:grpSp>
      <p:sp>
        <p:nvSpPr>
          <p:cNvPr id="355" name="Google Shape;355;p36"/>
          <p:cNvSpPr txBox="1"/>
          <p:nvPr/>
        </p:nvSpPr>
        <p:spPr>
          <a:xfrm>
            <a:off x="394407" y="1383912"/>
            <a:ext cx="2363418" cy="1090256"/>
          </a:xfrm>
          <a:prstGeom prst="rect">
            <a:avLst/>
          </a:prstGeom>
          <a:noFill/>
          <a:ln>
            <a:noFill/>
          </a:ln>
        </p:spPr>
        <p:txBody>
          <a:bodyPr spcFirstLastPara="1" wrap="square" lIns="115166" tIns="115166" rIns="115166" bIns="115166" anchor="ctr" anchorCtr="0">
            <a:noAutofit/>
          </a:bodyPr>
          <a:lstStyle/>
          <a:p>
            <a:pPr algn="ctr" defTabSz="1151821">
              <a:defRPr/>
            </a:pPr>
            <a:r>
              <a:rPr lang="en" sz="2519" b="1">
                <a:latin typeface="Roboto"/>
                <a:ea typeface="Roboto"/>
                <a:cs typeface="Roboto"/>
                <a:sym typeface="Roboto"/>
              </a:rPr>
              <a:t>CPU</a:t>
            </a:r>
            <a:endParaRPr sz="2519" b="1">
              <a:latin typeface="Roboto"/>
              <a:ea typeface="Roboto"/>
              <a:cs typeface="Roboto"/>
              <a:sym typeface="Roboto"/>
            </a:endParaRPr>
          </a:p>
          <a:p>
            <a:pPr algn="ctr" defTabSz="1151821">
              <a:defRPr/>
            </a:pPr>
            <a:r>
              <a:rPr lang="en" sz="2519" b="1">
                <a:latin typeface="Roboto"/>
                <a:ea typeface="Roboto"/>
                <a:cs typeface="Roboto"/>
                <a:sym typeface="Roboto"/>
              </a:rPr>
              <a:t>Overcomm.</a:t>
            </a:r>
            <a:endParaRPr sz="2519" b="1">
              <a:latin typeface="Roboto"/>
              <a:ea typeface="Roboto"/>
              <a:cs typeface="Roboto"/>
              <a:sym typeface="Roboto"/>
            </a:endParaRPr>
          </a:p>
        </p:txBody>
      </p:sp>
      <p:sp>
        <p:nvSpPr>
          <p:cNvPr id="356" name="Google Shape;356;p36"/>
          <p:cNvSpPr txBox="1"/>
          <p:nvPr/>
        </p:nvSpPr>
        <p:spPr>
          <a:xfrm>
            <a:off x="394407" y="2697133"/>
            <a:ext cx="2363418" cy="1090256"/>
          </a:xfrm>
          <a:prstGeom prst="rect">
            <a:avLst/>
          </a:prstGeom>
          <a:noFill/>
          <a:ln>
            <a:noFill/>
          </a:ln>
        </p:spPr>
        <p:txBody>
          <a:bodyPr spcFirstLastPara="1" wrap="square" lIns="115166" tIns="115166" rIns="115166" bIns="115166" anchor="ctr" anchorCtr="0">
            <a:noAutofit/>
          </a:bodyPr>
          <a:lstStyle/>
          <a:p>
            <a:pPr algn="ctr" defTabSz="1151821">
              <a:defRPr/>
            </a:pPr>
            <a:r>
              <a:rPr lang="en" sz="2519" b="1">
                <a:latin typeface="Roboto"/>
                <a:ea typeface="Roboto"/>
                <a:cs typeface="Roboto"/>
                <a:sym typeface="Roboto"/>
              </a:rPr>
              <a:t>Power consumption</a:t>
            </a:r>
            <a:endParaRPr sz="2519" b="1">
              <a:latin typeface="Roboto"/>
              <a:ea typeface="Roboto"/>
              <a:cs typeface="Roboto"/>
              <a:sym typeface="Roboto"/>
            </a:endParaRPr>
          </a:p>
        </p:txBody>
      </p:sp>
      <p:cxnSp>
        <p:nvCxnSpPr>
          <p:cNvPr id="357" name="Google Shape;357;p36"/>
          <p:cNvCxnSpPr/>
          <p:nvPr/>
        </p:nvCxnSpPr>
        <p:spPr>
          <a:xfrm>
            <a:off x="6198116" y="2180819"/>
            <a:ext cx="1465515" cy="0"/>
          </a:xfrm>
          <a:prstGeom prst="straightConnector1">
            <a:avLst/>
          </a:prstGeom>
          <a:noFill/>
          <a:ln w="28575" cap="flat" cmpd="sng">
            <a:solidFill>
              <a:srgbClr val="FF0000"/>
            </a:solidFill>
            <a:prstDash val="solid"/>
            <a:round/>
            <a:headEnd type="none" w="med" len="med"/>
            <a:tailEnd type="none" w="med" len="med"/>
          </a:ln>
        </p:spPr>
      </p:cxnSp>
      <p:cxnSp>
        <p:nvCxnSpPr>
          <p:cNvPr id="358" name="Google Shape;358;p36"/>
          <p:cNvCxnSpPr/>
          <p:nvPr/>
        </p:nvCxnSpPr>
        <p:spPr>
          <a:xfrm>
            <a:off x="6193014" y="1666585"/>
            <a:ext cx="0" cy="576683"/>
          </a:xfrm>
          <a:prstGeom prst="straightConnector1">
            <a:avLst/>
          </a:prstGeom>
          <a:noFill/>
          <a:ln w="28575" cap="flat" cmpd="sng">
            <a:solidFill>
              <a:srgbClr val="FF0000"/>
            </a:solidFill>
            <a:prstDash val="solid"/>
            <a:round/>
            <a:headEnd type="none" w="med" len="med"/>
            <a:tailEnd type="none" w="med" len="med"/>
          </a:ln>
        </p:spPr>
      </p:cxnSp>
      <p:cxnSp>
        <p:nvCxnSpPr>
          <p:cNvPr id="359" name="Google Shape;359;p36"/>
          <p:cNvCxnSpPr/>
          <p:nvPr/>
        </p:nvCxnSpPr>
        <p:spPr>
          <a:xfrm>
            <a:off x="7663632" y="2118276"/>
            <a:ext cx="0" cy="288720"/>
          </a:xfrm>
          <a:prstGeom prst="straightConnector1">
            <a:avLst/>
          </a:prstGeom>
          <a:noFill/>
          <a:ln w="28575" cap="flat" cmpd="sng">
            <a:solidFill>
              <a:srgbClr val="FF0000"/>
            </a:solidFill>
            <a:prstDash val="solid"/>
            <a:round/>
            <a:headEnd type="none" w="med" len="med"/>
            <a:tailEnd type="none" w="med" len="med"/>
          </a:ln>
        </p:spPr>
      </p:cxnSp>
      <p:cxnSp>
        <p:nvCxnSpPr>
          <p:cNvPr id="360" name="Google Shape;360;p36"/>
          <p:cNvCxnSpPr/>
          <p:nvPr/>
        </p:nvCxnSpPr>
        <p:spPr>
          <a:xfrm>
            <a:off x="6009574" y="3509218"/>
            <a:ext cx="1607608" cy="0"/>
          </a:xfrm>
          <a:prstGeom prst="straightConnector1">
            <a:avLst/>
          </a:prstGeom>
          <a:noFill/>
          <a:ln w="28575" cap="flat" cmpd="sng">
            <a:solidFill>
              <a:srgbClr val="FF0000"/>
            </a:solidFill>
            <a:prstDash val="solid"/>
            <a:round/>
            <a:headEnd type="none" w="med" len="med"/>
            <a:tailEnd type="none" w="med" len="med"/>
          </a:ln>
        </p:spPr>
      </p:cxnSp>
      <p:cxnSp>
        <p:nvCxnSpPr>
          <p:cNvPr id="361" name="Google Shape;361;p36"/>
          <p:cNvCxnSpPr/>
          <p:nvPr/>
        </p:nvCxnSpPr>
        <p:spPr>
          <a:xfrm>
            <a:off x="6009573" y="3446675"/>
            <a:ext cx="0" cy="281917"/>
          </a:xfrm>
          <a:prstGeom prst="straightConnector1">
            <a:avLst/>
          </a:prstGeom>
          <a:noFill/>
          <a:ln w="28575" cap="flat" cmpd="sng">
            <a:solidFill>
              <a:srgbClr val="FF0000"/>
            </a:solidFill>
            <a:prstDash val="solid"/>
            <a:round/>
            <a:headEnd type="none" w="med" len="med"/>
            <a:tailEnd type="none" w="med" len="med"/>
          </a:ln>
        </p:spPr>
      </p:cxnSp>
      <p:cxnSp>
        <p:nvCxnSpPr>
          <p:cNvPr id="362" name="Google Shape;362;p36"/>
          <p:cNvCxnSpPr/>
          <p:nvPr/>
        </p:nvCxnSpPr>
        <p:spPr>
          <a:xfrm>
            <a:off x="7619071" y="3013818"/>
            <a:ext cx="0" cy="558165"/>
          </a:xfrm>
          <a:prstGeom prst="straightConnector1">
            <a:avLst/>
          </a:prstGeom>
          <a:noFill/>
          <a:ln w="28575" cap="flat" cmpd="sng">
            <a:solidFill>
              <a:srgbClr val="FF0000"/>
            </a:solidFill>
            <a:prstDash val="solid"/>
            <a:round/>
            <a:headEnd type="none" w="med" len="med"/>
            <a:tailEnd type="none" w="med" len="med"/>
          </a:ln>
        </p:spPr>
      </p:cxnSp>
      <p:cxnSp>
        <p:nvCxnSpPr>
          <p:cNvPr id="3" name="Straight Arrow Connector 2">
            <a:extLst>
              <a:ext uri="{FF2B5EF4-FFF2-40B4-BE49-F238E27FC236}">
                <a16:creationId xmlns:a16="http://schemas.microsoft.com/office/drawing/2014/main" id="{6CE7E1D1-4DA8-D142-9FA5-F4C6B78FA4FC}"/>
              </a:ext>
            </a:extLst>
          </p:cNvPr>
          <p:cNvCxnSpPr/>
          <p:nvPr/>
        </p:nvCxnSpPr>
        <p:spPr>
          <a:xfrm>
            <a:off x="9271053" y="2118276"/>
            <a:ext cx="100017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DF4F441-CA43-FD4C-BBFB-332687CB85B3}"/>
              </a:ext>
            </a:extLst>
          </p:cNvPr>
          <p:cNvSpPr txBox="1"/>
          <p:nvPr/>
        </p:nvSpPr>
        <p:spPr>
          <a:xfrm>
            <a:off x="9271054" y="2070692"/>
            <a:ext cx="1068754" cy="461537"/>
          </a:xfrm>
          <a:prstGeom prst="rect">
            <a:avLst/>
          </a:prstGeom>
          <a:noFill/>
        </p:spPr>
        <p:txBody>
          <a:bodyPr wrap="none" rtlCol="0">
            <a:spAutoFit/>
          </a:bodyPr>
          <a:lstStyle/>
          <a:p>
            <a:pPr defTabSz="864017">
              <a:buClrTx/>
              <a:defRPr/>
            </a:pPr>
            <a:r>
              <a:rPr lang="en-NL" sz="2399" kern="1200">
                <a:solidFill>
                  <a:srgbClr val="FF0000"/>
                </a:solidFill>
                <a:ea typeface="+mn-ea"/>
                <a:cs typeface="+mn-cs"/>
              </a:rPr>
              <a:t>Worse</a:t>
            </a:r>
          </a:p>
        </p:txBody>
      </p:sp>
      <p:cxnSp>
        <p:nvCxnSpPr>
          <p:cNvPr id="24" name="Straight Arrow Connector 23">
            <a:extLst>
              <a:ext uri="{FF2B5EF4-FFF2-40B4-BE49-F238E27FC236}">
                <a16:creationId xmlns:a16="http://schemas.microsoft.com/office/drawing/2014/main" id="{908668C7-D37F-2D4E-899A-84AD4F0D8E2E}"/>
              </a:ext>
            </a:extLst>
          </p:cNvPr>
          <p:cNvCxnSpPr/>
          <p:nvPr/>
        </p:nvCxnSpPr>
        <p:spPr>
          <a:xfrm>
            <a:off x="9271053" y="3416856"/>
            <a:ext cx="100017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5EFFF2C-E256-8447-A614-4888C269318B}"/>
              </a:ext>
            </a:extLst>
          </p:cNvPr>
          <p:cNvSpPr txBox="1"/>
          <p:nvPr/>
        </p:nvSpPr>
        <p:spPr>
          <a:xfrm>
            <a:off x="9271054" y="3369272"/>
            <a:ext cx="1068754" cy="461537"/>
          </a:xfrm>
          <a:prstGeom prst="rect">
            <a:avLst/>
          </a:prstGeom>
          <a:noFill/>
        </p:spPr>
        <p:txBody>
          <a:bodyPr wrap="none" rtlCol="0">
            <a:spAutoFit/>
          </a:bodyPr>
          <a:lstStyle/>
          <a:p>
            <a:pPr defTabSz="864017">
              <a:buClrTx/>
              <a:defRPr/>
            </a:pPr>
            <a:r>
              <a:rPr lang="en-NL" sz="2399" kern="1200">
                <a:solidFill>
                  <a:srgbClr val="FF0000"/>
                </a:solidFill>
                <a:ea typeface="+mn-ea"/>
                <a:cs typeface="+mn-cs"/>
              </a:rPr>
              <a:t>Worse</a:t>
            </a:r>
          </a:p>
        </p:txBody>
      </p:sp>
      <p:sp>
        <p:nvSpPr>
          <p:cNvPr id="6" name="Google Shape;81;p16">
            <a:extLst>
              <a:ext uri="{FF2B5EF4-FFF2-40B4-BE49-F238E27FC236}">
                <a16:creationId xmlns:a16="http://schemas.microsoft.com/office/drawing/2014/main" id="{C3F195C1-8DF3-5C79-7BE5-A318AA7A91DE}"/>
              </a:ext>
            </a:extLst>
          </p:cNvPr>
          <p:cNvSpPr txBox="1"/>
          <p:nvPr/>
        </p:nvSpPr>
        <p:spPr>
          <a:xfrm>
            <a:off x="882" y="5331635"/>
            <a:ext cx="2756942" cy="403571"/>
          </a:xfrm>
          <a:prstGeom prst="rect">
            <a:avLst/>
          </a:prstGeom>
          <a:noFill/>
          <a:ln>
            <a:noFill/>
          </a:ln>
        </p:spPr>
        <p:txBody>
          <a:bodyPr spcFirstLastPara="1" wrap="square" lIns="115166" tIns="115166" rIns="115166" bIns="115166" anchor="ctr" anchorCtr="0">
            <a:noAutofit/>
          </a:bodyPr>
          <a:lstStyle/>
          <a:p>
            <a:pPr algn="ctr" defTabSz="1151821">
              <a:defRPr/>
            </a:pPr>
            <a:r>
              <a:rPr lang="en" sz="1134" dirty="0">
                <a:solidFill>
                  <a:srgbClr val="40A6D7"/>
                </a:solidFill>
                <a:latin typeface="Roboto"/>
                <a:ea typeface="Roboto"/>
                <a:cs typeface="Roboto"/>
                <a:sym typeface="Roboto"/>
              </a:rPr>
              <a:t>Slides by Georgios Andreadis,</a:t>
            </a:r>
            <a:br>
              <a:rPr lang="en" sz="1134" dirty="0">
                <a:solidFill>
                  <a:srgbClr val="40A6D7"/>
                </a:solidFill>
                <a:latin typeface="Roboto"/>
                <a:ea typeface="Roboto"/>
                <a:cs typeface="Roboto"/>
                <a:sym typeface="Roboto"/>
              </a:rPr>
            </a:br>
            <a:r>
              <a:rPr lang="en" sz="1134" dirty="0">
                <a:solidFill>
                  <a:srgbClr val="40A6D7"/>
                </a:solidFill>
                <a:latin typeface="Roboto"/>
                <a:ea typeface="Roboto"/>
                <a:cs typeface="Roboto"/>
                <a:sym typeface="Roboto"/>
              </a:rPr>
              <a:t>with input from Alexandru Iosup et al.</a:t>
            </a:r>
            <a:endParaRPr sz="1134" dirty="0">
              <a:solidFill>
                <a:srgbClr val="40A6D7"/>
              </a:solidFill>
              <a:latin typeface="Roboto"/>
              <a:ea typeface="Roboto"/>
              <a:cs typeface="Roboto"/>
              <a:sym typeface="Roboto"/>
            </a:endParaRPr>
          </a:p>
        </p:txBody>
      </p:sp>
      <p:sp>
        <p:nvSpPr>
          <p:cNvPr id="7" name="Google Shape;81;p15">
            <a:extLst>
              <a:ext uri="{FF2B5EF4-FFF2-40B4-BE49-F238E27FC236}">
                <a16:creationId xmlns:a16="http://schemas.microsoft.com/office/drawing/2014/main" id="{AEC78162-1121-DF25-CB53-AF1D41ECB763}"/>
              </a:ext>
            </a:extLst>
          </p:cNvPr>
          <p:cNvSpPr txBox="1"/>
          <p:nvPr/>
        </p:nvSpPr>
        <p:spPr>
          <a:xfrm>
            <a:off x="2237440" y="5884795"/>
            <a:ext cx="5181406" cy="537518"/>
          </a:xfrm>
          <a:prstGeom prst="rect">
            <a:avLst/>
          </a:prstGeom>
          <a:noFill/>
          <a:ln>
            <a:noFill/>
          </a:ln>
        </p:spPr>
        <p:txBody>
          <a:bodyPr spcFirstLastPara="1" wrap="square" lIns="89986" tIns="45693" rIns="91411" bIns="45693" anchor="t" anchorCtr="0">
            <a:normAutofit/>
          </a:bodyPr>
          <a:lstStyle/>
          <a:p>
            <a:pPr defTabSz="914216">
              <a:defRPr/>
            </a:pPr>
            <a:r>
              <a:rPr lang="en-US" sz="1200" dirty="0">
                <a:solidFill>
                  <a:srgbClr val="FFFFFF"/>
                </a:solidFill>
                <a:latin typeface="Calibri"/>
                <a:ea typeface="Calibri"/>
                <a:cs typeface="Calibri"/>
                <a:sym typeface="Calibri"/>
              </a:rPr>
              <a:t>Andreadis et al. (2022) Capelin: Data-Driven Capacity Procurement for Cloud Datacenters using Portfolios of Scenarios. IEEE TPDS 33(1).</a:t>
            </a:r>
            <a:endParaRPr sz="1200"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1556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1000"/>
                                        <p:tgtEl>
                                          <p:spTgt spid="357"/>
                                        </p:tgtEl>
                                      </p:cBhvr>
                                    </p:animEffect>
                                  </p:childTnLst>
                                </p:cTn>
                              </p:par>
                              <p:par>
                                <p:cTn id="8" presetID="10"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1000"/>
                                        <p:tgtEl>
                                          <p:spTgt spid="358"/>
                                        </p:tgtEl>
                                      </p:cBhvr>
                                    </p:animEffect>
                                  </p:childTnLst>
                                </p:cTn>
                              </p:par>
                              <p:par>
                                <p:cTn id="11" presetID="10" presetClass="entr" presetSubtype="0" fill="hold" nodeType="withEffect">
                                  <p:stCondLst>
                                    <p:cond delay="0"/>
                                  </p:stCondLst>
                                  <p:childTnLst>
                                    <p:set>
                                      <p:cBhvr>
                                        <p:cTn id="12" dur="1" fill="hold">
                                          <p:stCondLst>
                                            <p:cond delay="0"/>
                                          </p:stCondLst>
                                        </p:cTn>
                                        <p:tgtEl>
                                          <p:spTgt spid="359"/>
                                        </p:tgtEl>
                                        <p:attrNameLst>
                                          <p:attrName>style.visibility</p:attrName>
                                        </p:attrNameLst>
                                      </p:cBhvr>
                                      <p:to>
                                        <p:strVal val="visible"/>
                                      </p:to>
                                    </p:set>
                                    <p:animEffect transition="in" filter="fade">
                                      <p:cBhvr>
                                        <p:cTn id="13" dur="1000"/>
                                        <p:tgtEl>
                                          <p:spTgt spid="35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childTnLst>
                                </p:cTn>
                              </p:par>
                              <p:par>
                                <p:cTn id="19" presetID="10" presetClass="entr" presetSubtype="0" fill="hold" nodeType="withEffect">
                                  <p:stCondLst>
                                    <p:cond delay="0"/>
                                  </p:stCondLst>
                                  <p:childTnLst>
                                    <p:set>
                                      <p:cBhvr>
                                        <p:cTn id="20" dur="1" fill="hold">
                                          <p:stCondLst>
                                            <p:cond delay="0"/>
                                          </p:stCondLst>
                                        </p:cTn>
                                        <p:tgtEl>
                                          <p:spTgt spid="361"/>
                                        </p:tgtEl>
                                        <p:attrNameLst>
                                          <p:attrName>style.visibility</p:attrName>
                                        </p:attrNameLst>
                                      </p:cBhvr>
                                      <p:to>
                                        <p:strVal val="visible"/>
                                      </p:to>
                                    </p:set>
                                    <p:animEffect transition="in" filter="fade">
                                      <p:cBhvr>
                                        <p:cTn id="21" dur="1000"/>
                                        <p:tgtEl>
                                          <p:spTgt spid="361"/>
                                        </p:tgtEl>
                                      </p:cBhvr>
                                    </p:animEffect>
                                  </p:childTnLst>
                                </p:cTn>
                              </p:par>
                              <p:par>
                                <p:cTn id="22" presetID="10" presetClass="entr" presetSubtype="0" fill="hold" nodeType="withEffect">
                                  <p:stCondLst>
                                    <p:cond delay="0"/>
                                  </p:stCondLst>
                                  <p:childTnLst>
                                    <p:set>
                                      <p:cBhvr>
                                        <p:cTn id="23" dur="1" fill="hold">
                                          <p:stCondLst>
                                            <p:cond delay="0"/>
                                          </p:stCondLst>
                                        </p:cTn>
                                        <p:tgtEl>
                                          <p:spTgt spid="362"/>
                                        </p:tgtEl>
                                        <p:attrNameLst>
                                          <p:attrName>style.visibility</p:attrName>
                                        </p:attrNameLst>
                                      </p:cBhvr>
                                      <p:to>
                                        <p:strVal val="visible"/>
                                      </p:to>
                                    </p:set>
                                    <p:animEffect transition="in" filter="fade">
                                      <p:cBhvr>
                                        <p:cTn id="24" dur="10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837B-8C15-A6C1-6C59-02C3589C6C1D}"/>
              </a:ext>
            </a:extLst>
          </p:cNvPr>
          <p:cNvSpPr>
            <a:spLocks noGrp="1"/>
          </p:cNvSpPr>
          <p:nvPr>
            <p:ph type="title"/>
          </p:nvPr>
        </p:nvSpPr>
        <p:spPr/>
        <p:txBody>
          <a:bodyPr/>
          <a:lstStyle/>
          <a:p>
            <a:r>
              <a:rPr lang="en-GB" dirty="0"/>
              <a:t>From large to small … </a:t>
            </a:r>
          </a:p>
        </p:txBody>
      </p:sp>
      <p:sp>
        <p:nvSpPr>
          <p:cNvPr id="3" name="Content Placeholder 2">
            <a:extLst>
              <a:ext uri="{FF2B5EF4-FFF2-40B4-BE49-F238E27FC236}">
                <a16:creationId xmlns:a16="http://schemas.microsoft.com/office/drawing/2014/main" id="{B8B0CB94-EB73-0BF4-7F61-80F3F423ECCF}"/>
              </a:ext>
            </a:extLst>
          </p:cNvPr>
          <p:cNvSpPr>
            <a:spLocks noGrp="1"/>
          </p:cNvSpPr>
          <p:nvPr>
            <p:ph idx="1"/>
          </p:nvPr>
        </p:nvSpPr>
        <p:spPr>
          <a:xfrm>
            <a:off x="792903" y="1725046"/>
            <a:ext cx="8212201" cy="4410119"/>
          </a:xfrm>
        </p:spPr>
        <p:txBody>
          <a:bodyPr/>
          <a:lstStyle/>
          <a:p>
            <a:pPr marL="742950" indent="-514350">
              <a:buFont typeface="+mj-lt"/>
              <a:buAutoNum type="arabicPeriod"/>
            </a:pPr>
            <a:r>
              <a:rPr lang="en-GB" dirty="0"/>
              <a:t>HPC clusters = supercomputers </a:t>
            </a:r>
          </a:p>
          <a:p>
            <a:pPr marL="742950" indent="-514350">
              <a:buFont typeface="+mj-lt"/>
              <a:buAutoNum type="arabicPeriod"/>
            </a:pPr>
            <a:r>
              <a:rPr lang="en-GB" dirty="0"/>
              <a:t>Servers/Clusters = data-</a:t>
            </a:r>
            <a:r>
              <a:rPr lang="en-GB" dirty="0" err="1"/>
              <a:t>centers</a:t>
            </a:r>
            <a:r>
              <a:rPr lang="en-GB" dirty="0"/>
              <a:t> </a:t>
            </a:r>
          </a:p>
          <a:p>
            <a:pPr marL="742950" indent="-514350">
              <a:buFont typeface="+mj-lt"/>
              <a:buAutoNum type="arabicPeriod"/>
            </a:pPr>
            <a:r>
              <a:rPr lang="en-GB" dirty="0"/>
              <a:t>Many-core = Accelerators = GPUs and </a:t>
            </a:r>
            <a:r>
              <a:rPr lang="en-GB" dirty="0" err="1"/>
              <a:t>alikes</a:t>
            </a:r>
            <a:r>
              <a:rPr lang="en-GB" dirty="0"/>
              <a:t> </a:t>
            </a:r>
          </a:p>
          <a:p>
            <a:pPr marL="742950" indent="-514350">
              <a:buFont typeface="+mj-lt"/>
              <a:buAutoNum type="arabicPeriod"/>
            </a:pPr>
            <a:r>
              <a:rPr lang="en-GB" dirty="0"/>
              <a:t>Multi-core = CPUs </a:t>
            </a:r>
          </a:p>
          <a:p>
            <a:pPr marL="742950" indent="-514350">
              <a:buFont typeface="+mj-lt"/>
              <a:buAutoNum type="arabicPeriod"/>
            </a:pPr>
            <a:r>
              <a:rPr lang="en-GB" dirty="0"/>
              <a:t>Co-processors = heterogeneous CPUs </a:t>
            </a:r>
          </a:p>
          <a:p>
            <a:pPr marL="742950" indent="-514350">
              <a:buFont typeface="+mj-lt"/>
              <a:buAutoNum type="arabicPeriod"/>
            </a:pPr>
            <a:r>
              <a:rPr lang="en-GB" dirty="0"/>
              <a:t>Single-core = ILP, SIMD  </a:t>
            </a:r>
          </a:p>
          <a:p>
            <a:pPr marL="742950" indent="-514350">
              <a:buFont typeface="+mj-lt"/>
              <a:buAutoNum type="arabicPeriod"/>
            </a:pPr>
            <a:r>
              <a:rPr lang="en-GB" dirty="0"/>
              <a:t>Mix-and-match of the above = FPGA</a:t>
            </a:r>
          </a:p>
          <a:p>
            <a:pPr marL="742950" indent="-514350">
              <a:buFont typeface="+mj-lt"/>
              <a:buAutoNum type="arabicPeriod"/>
            </a:pPr>
            <a:r>
              <a:rPr lang="en-GB" dirty="0"/>
              <a:t>Dedicated HW = ASIC</a:t>
            </a:r>
          </a:p>
          <a:p>
            <a:pPr marL="742950" indent="-514350">
              <a:buFont typeface="+mj-lt"/>
              <a:buAutoNum type="arabicPeriod"/>
            </a:pPr>
            <a:endParaRPr lang="en-GB" dirty="0"/>
          </a:p>
        </p:txBody>
      </p:sp>
      <p:grpSp>
        <p:nvGrpSpPr>
          <p:cNvPr id="12" name="Group 11">
            <a:extLst>
              <a:ext uri="{FF2B5EF4-FFF2-40B4-BE49-F238E27FC236}">
                <a16:creationId xmlns:a16="http://schemas.microsoft.com/office/drawing/2014/main" id="{252BA20E-4887-88CA-39FD-093F1A0F903F}"/>
              </a:ext>
            </a:extLst>
          </p:cNvPr>
          <p:cNvGrpSpPr/>
          <p:nvPr/>
        </p:nvGrpSpPr>
        <p:grpSpPr>
          <a:xfrm>
            <a:off x="8749147" y="1725046"/>
            <a:ext cx="2443013" cy="1707604"/>
            <a:chOff x="7286626" y="2187923"/>
            <a:chExt cx="2585452" cy="1807165"/>
          </a:xfrm>
        </p:grpSpPr>
        <p:sp>
          <p:nvSpPr>
            <p:cNvPr id="5" name="Right Brace 4">
              <a:extLst>
                <a:ext uri="{FF2B5EF4-FFF2-40B4-BE49-F238E27FC236}">
                  <a16:creationId xmlns:a16="http://schemas.microsoft.com/office/drawing/2014/main" id="{87619DE7-8DD5-DAEA-84C0-A8CB390CAA3D}"/>
                </a:ext>
              </a:extLst>
            </p:cNvPr>
            <p:cNvSpPr/>
            <p:nvPr/>
          </p:nvSpPr>
          <p:spPr>
            <a:xfrm>
              <a:off x="7286626" y="2294875"/>
              <a:ext cx="400050" cy="1700213"/>
            </a:xfrm>
            <a:custGeom>
              <a:avLst/>
              <a:gdLst>
                <a:gd name="connsiteX0" fmla="*/ 0 w 378010"/>
                <a:gd name="connsiteY0" fmla="*/ 0 h 1606544"/>
                <a:gd name="connsiteX1" fmla="*/ 189005 w 378010"/>
                <a:gd name="connsiteY1" fmla="*/ 31500 h 1606544"/>
                <a:gd name="connsiteX2" fmla="*/ 189005 w 378010"/>
                <a:gd name="connsiteY2" fmla="*/ 771772 h 1606544"/>
                <a:gd name="connsiteX3" fmla="*/ 378010 w 378010"/>
                <a:gd name="connsiteY3" fmla="*/ 803272 h 1606544"/>
                <a:gd name="connsiteX4" fmla="*/ 189005 w 378010"/>
                <a:gd name="connsiteY4" fmla="*/ 834772 h 1606544"/>
                <a:gd name="connsiteX5" fmla="*/ 189005 w 378010"/>
                <a:gd name="connsiteY5" fmla="*/ 1575044 h 1606544"/>
                <a:gd name="connsiteX6" fmla="*/ 0 w 378010"/>
                <a:gd name="connsiteY6" fmla="*/ 1606544 h 1606544"/>
                <a:gd name="connsiteX7" fmla="*/ 0 w 378010"/>
                <a:gd name="connsiteY7" fmla="*/ 0 h 1606544"/>
                <a:gd name="connsiteX0" fmla="*/ 0 w 378010"/>
                <a:gd name="connsiteY0" fmla="*/ 0 h 1606544"/>
                <a:gd name="connsiteX1" fmla="*/ 189005 w 378010"/>
                <a:gd name="connsiteY1" fmla="*/ 31500 h 1606544"/>
                <a:gd name="connsiteX2" fmla="*/ 189005 w 378010"/>
                <a:gd name="connsiteY2" fmla="*/ 771772 h 1606544"/>
                <a:gd name="connsiteX3" fmla="*/ 378010 w 378010"/>
                <a:gd name="connsiteY3" fmla="*/ 803272 h 1606544"/>
                <a:gd name="connsiteX4" fmla="*/ 189005 w 378010"/>
                <a:gd name="connsiteY4" fmla="*/ 834772 h 1606544"/>
                <a:gd name="connsiteX5" fmla="*/ 189005 w 378010"/>
                <a:gd name="connsiteY5" fmla="*/ 1575044 h 1606544"/>
                <a:gd name="connsiteX6" fmla="*/ 0 w 378010"/>
                <a:gd name="connsiteY6" fmla="*/ 1606544 h 160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010" h="1606544" stroke="0" extrusionOk="0">
                  <a:moveTo>
                    <a:pt x="0" y="0"/>
                  </a:moveTo>
                  <a:cubicBezTo>
                    <a:pt x="103513" y="1529"/>
                    <a:pt x="186436" y="13042"/>
                    <a:pt x="189005" y="31500"/>
                  </a:cubicBezTo>
                  <a:cubicBezTo>
                    <a:pt x="149723" y="333634"/>
                    <a:pt x="211909" y="647473"/>
                    <a:pt x="189005" y="771772"/>
                  </a:cubicBezTo>
                  <a:cubicBezTo>
                    <a:pt x="184865" y="790553"/>
                    <a:pt x="271635" y="805625"/>
                    <a:pt x="378010" y="803272"/>
                  </a:cubicBezTo>
                  <a:cubicBezTo>
                    <a:pt x="275874" y="801816"/>
                    <a:pt x="186599" y="817927"/>
                    <a:pt x="189005" y="834772"/>
                  </a:cubicBezTo>
                  <a:cubicBezTo>
                    <a:pt x="224212" y="1020276"/>
                    <a:pt x="152491" y="1373067"/>
                    <a:pt x="189005" y="1575044"/>
                  </a:cubicBezTo>
                  <a:cubicBezTo>
                    <a:pt x="193721" y="1600501"/>
                    <a:pt x="90782" y="1606252"/>
                    <a:pt x="0" y="1606544"/>
                  </a:cubicBezTo>
                  <a:cubicBezTo>
                    <a:pt x="110886" y="1294684"/>
                    <a:pt x="-41140" y="290826"/>
                    <a:pt x="0" y="0"/>
                  </a:cubicBezTo>
                  <a:close/>
                </a:path>
                <a:path w="378010" h="1606544" fill="none" extrusionOk="0">
                  <a:moveTo>
                    <a:pt x="0" y="0"/>
                  </a:moveTo>
                  <a:cubicBezTo>
                    <a:pt x="103248" y="339"/>
                    <a:pt x="190400" y="12212"/>
                    <a:pt x="189005" y="31500"/>
                  </a:cubicBezTo>
                  <a:cubicBezTo>
                    <a:pt x="166116" y="118412"/>
                    <a:pt x="187691" y="562271"/>
                    <a:pt x="189005" y="771772"/>
                  </a:cubicBezTo>
                  <a:cubicBezTo>
                    <a:pt x="173624" y="793248"/>
                    <a:pt x="270998" y="794771"/>
                    <a:pt x="378010" y="803272"/>
                  </a:cubicBezTo>
                  <a:cubicBezTo>
                    <a:pt x="273703" y="803947"/>
                    <a:pt x="190857" y="816918"/>
                    <a:pt x="189005" y="834772"/>
                  </a:cubicBezTo>
                  <a:cubicBezTo>
                    <a:pt x="143376" y="921636"/>
                    <a:pt x="128065" y="1481644"/>
                    <a:pt x="189005" y="1575044"/>
                  </a:cubicBezTo>
                  <a:cubicBezTo>
                    <a:pt x="190622" y="1593537"/>
                    <a:pt x="102665" y="1611542"/>
                    <a:pt x="0" y="1606544"/>
                  </a:cubicBezTo>
                </a:path>
              </a:pathLst>
            </a:custGeom>
            <a:ln w="38100">
              <a:solidFill>
                <a:srgbClr val="7030A0"/>
              </a:solidFill>
              <a:extLst>
                <a:ext uri="{C807C97D-BFC1-408E-A445-0C87EB9F89A2}">
                  <ask:lineSketchStyleProps xmlns:ask="http://schemas.microsoft.com/office/drawing/2018/sketchyshapes" sd="981765707">
                    <a:prstGeom prst="rightBrace">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23">
                <a:solidFill>
                  <a:srgbClr val="7030A0"/>
                </a:solidFill>
              </a:endParaRPr>
            </a:p>
          </p:txBody>
        </p:sp>
        <p:sp>
          <p:nvSpPr>
            <p:cNvPr id="6" name="TextBox 5">
              <a:extLst>
                <a:ext uri="{FF2B5EF4-FFF2-40B4-BE49-F238E27FC236}">
                  <a16:creationId xmlns:a16="http://schemas.microsoft.com/office/drawing/2014/main" id="{2DAC18A2-B49C-E52F-8BEF-C0138E45227F}"/>
                </a:ext>
              </a:extLst>
            </p:cNvPr>
            <p:cNvSpPr txBox="1"/>
            <p:nvPr/>
          </p:nvSpPr>
          <p:spPr>
            <a:xfrm>
              <a:off x="7422982" y="2187923"/>
              <a:ext cx="2449096" cy="405523"/>
            </a:xfrm>
            <a:prstGeom prst="rect">
              <a:avLst/>
            </a:prstGeom>
            <a:noFill/>
            <a:ln>
              <a:noFill/>
            </a:ln>
          </p:spPr>
          <p:txBody>
            <a:bodyPr wrap="square" rtlCol="0">
              <a:spAutoFit/>
            </a:bodyPr>
            <a:lstStyle/>
            <a:p>
              <a:r>
                <a:rPr lang="en-GB" sz="1890" dirty="0">
                  <a:solidFill>
                    <a:srgbClr val="7030A0"/>
                  </a:solidFill>
                </a:rPr>
                <a:t>Cloud/Data-</a:t>
              </a:r>
              <a:r>
                <a:rPr lang="en-GB" sz="1890" dirty="0" err="1">
                  <a:solidFill>
                    <a:srgbClr val="7030A0"/>
                  </a:solidFill>
                </a:rPr>
                <a:t>center</a:t>
              </a:r>
              <a:r>
                <a:rPr lang="en-GB" sz="1890" dirty="0">
                  <a:solidFill>
                    <a:srgbClr val="7030A0"/>
                  </a:solidFill>
                </a:rPr>
                <a:t> </a:t>
              </a:r>
            </a:p>
          </p:txBody>
        </p:sp>
      </p:grpSp>
      <p:grpSp>
        <p:nvGrpSpPr>
          <p:cNvPr id="13" name="Group 12">
            <a:extLst>
              <a:ext uri="{FF2B5EF4-FFF2-40B4-BE49-F238E27FC236}">
                <a16:creationId xmlns:a16="http://schemas.microsoft.com/office/drawing/2014/main" id="{CF7E4D2E-6AC5-02DD-F169-4A6B3641E761}"/>
              </a:ext>
            </a:extLst>
          </p:cNvPr>
          <p:cNvGrpSpPr/>
          <p:nvPr/>
        </p:nvGrpSpPr>
        <p:grpSpPr>
          <a:xfrm>
            <a:off x="9226161" y="2357735"/>
            <a:ext cx="2466619" cy="2065556"/>
            <a:chOff x="7791451" y="2857500"/>
            <a:chExt cx="2610435" cy="2185988"/>
          </a:xfrm>
        </p:grpSpPr>
        <p:sp>
          <p:nvSpPr>
            <p:cNvPr id="7" name="Right Brace 6">
              <a:extLst>
                <a:ext uri="{FF2B5EF4-FFF2-40B4-BE49-F238E27FC236}">
                  <a16:creationId xmlns:a16="http://schemas.microsoft.com/office/drawing/2014/main" id="{6E030896-776A-94FE-AB6E-6E15A9F2D368}"/>
                </a:ext>
              </a:extLst>
            </p:cNvPr>
            <p:cNvSpPr/>
            <p:nvPr/>
          </p:nvSpPr>
          <p:spPr>
            <a:xfrm>
              <a:off x="7791451" y="2857500"/>
              <a:ext cx="400050" cy="2185988"/>
            </a:xfrm>
            <a:custGeom>
              <a:avLst/>
              <a:gdLst>
                <a:gd name="connsiteX0" fmla="*/ 0 w 378010"/>
                <a:gd name="connsiteY0" fmla="*/ 0 h 2065556"/>
                <a:gd name="connsiteX1" fmla="*/ 189005 w 378010"/>
                <a:gd name="connsiteY1" fmla="*/ 31500 h 2065556"/>
                <a:gd name="connsiteX2" fmla="*/ 189005 w 378010"/>
                <a:gd name="connsiteY2" fmla="*/ 1001278 h 2065556"/>
                <a:gd name="connsiteX3" fmla="*/ 378010 w 378010"/>
                <a:gd name="connsiteY3" fmla="*/ 1032778 h 2065556"/>
                <a:gd name="connsiteX4" fmla="*/ 189005 w 378010"/>
                <a:gd name="connsiteY4" fmla="*/ 1064278 h 2065556"/>
                <a:gd name="connsiteX5" fmla="*/ 189005 w 378010"/>
                <a:gd name="connsiteY5" fmla="*/ 2034056 h 2065556"/>
                <a:gd name="connsiteX6" fmla="*/ 0 w 378010"/>
                <a:gd name="connsiteY6" fmla="*/ 2065556 h 2065556"/>
                <a:gd name="connsiteX7" fmla="*/ 0 w 378010"/>
                <a:gd name="connsiteY7" fmla="*/ 0 h 2065556"/>
                <a:gd name="connsiteX0" fmla="*/ 0 w 378010"/>
                <a:gd name="connsiteY0" fmla="*/ 0 h 2065556"/>
                <a:gd name="connsiteX1" fmla="*/ 189005 w 378010"/>
                <a:gd name="connsiteY1" fmla="*/ 31500 h 2065556"/>
                <a:gd name="connsiteX2" fmla="*/ 189005 w 378010"/>
                <a:gd name="connsiteY2" fmla="*/ 1001278 h 2065556"/>
                <a:gd name="connsiteX3" fmla="*/ 378010 w 378010"/>
                <a:gd name="connsiteY3" fmla="*/ 1032778 h 2065556"/>
                <a:gd name="connsiteX4" fmla="*/ 189005 w 378010"/>
                <a:gd name="connsiteY4" fmla="*/ 1064278 h 2065556"/>
                <a:gd name="connsiteX5" fmla="*/ 189005 w 378010"/>
                <a:gd name="connsiteY5" fmla="*/ 2034056 h 2065556"/>
                <a:gd name="connsiteX6" fmla="*/ 0 w 378010"/>
                <a:gd name="connsiteY6" fmla="*/ 2065556 h 20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010" h="2065556" stroke="0" extrusionOk="0">
                  <a:moveTo>
                    <a:pt x="0" y="0"/>
                  </a:moveTo>
                  <a:cubicBezTo>
                    <a:pt x="103513" y="1529"/>
                    <a:pt x="186436" y="13042"/>
                    <a:pt x="189005" y="31500"/>
                  </a:cubicBezTo>
                  <a:cubicBezTo>
                    <a:pt x="181315" y="369147"/>
                    <a:pt x="175792" y="753459"/>
                    <a:pt x="189005" y="1001278"/>
                  </a:cubicBezTo>
                  <a:cubicBezTo>
                    <a:pt x="184865" y="1020059"/>
                    <a:pt x="271635" y="1035131"/>
                    <a:pt x="378010" y="1032778"/>
                  </a:cubicBezTo>
                  <a:cubicBezTo>
                    <a:pt x="275874" y="1031322"/>
                    <a:pt x="186599" y="1047433"/>
                    <a:pt x="189005" y="1064278"/>
                  </a:cubicBezTo>
                  <a:cubicBezTo>
                    <a:pt x="151907" y="1436685"/>
                    <a:pt x="263430" y="1701667"/>
                    <a:pt x="189005" y="2034056"/>
                  </a:cubicBezTo>
                  <a:cubicBezTo>
                    <a:pt x="193721" y="2059513"/>
                    <a:pt x="90782" y="2065264"/>
                    <a:pt x="0" y="2065556"/>
                  </a:cubicBezTo>
                  <a:cubicBezTo>
                    <a:pt x="137330" y="1339033"/>
                    <a:pt x="137856" y="334203"/>
                    <a:pt x="0" y="0"/>
                  </a:cubicBezTo>
                  <a:close/>
                </a:path>
                <a:path w="378010" h="2065556" fill="none" extrusionOk="0">
                  <a:moveTo>
                    <a:pt x="0" y="0"/>
                  </a:moveTo>
                  <a:cubicBezTo>
                    <a:pt x="103248" y="339"/>
                    <a:pt x="190400" y="12212"/>
                    <a:pt x="189005" y="31500"/>
                  </a:cubicBezTo>
                  <a:cubicBezTo>
                    <a:pt x="140586" y="336915"/>
                    <a:pt x="251125" y="728059"/>
                    <a:pt x="189005" y="1001278"/>
                  </a:cubicBezTo>
                  <a:cubicBezTo>
                    <a:pt x="173624" y="1022754"/>
                    <a:pt x="270998" y="1024277"/>
                    <a:pt x="378010" y="1032778"/>
                  </a:cubicBezTo>
                  <a:cubicBezTo>
                    <a:pt x="273703" y="1033453"/>
                    <a:pt x="190857" y="1046424"/>
                    <a:pt x="189005" y="1064278"/>
                  </a:cubicBezTo>
                  <a:cubicBezTo>
                    <a:pt x="155992" y="1366067"/>
                    <a:pt x="259879" y="1888038"/>
                    <a:pt x="189005" y="2034056"/>
                  </a:cubicBezTo>
                  <a:cubicBezTo>
                    <a:pt x="190622" y="2052549"/>
                    <a:pt x="102665" y="2070554"/>
                    <a:pt x="0" y="2065556"/>
                  </a:cubicBezTo>
                </a:path>
              </a:pathLst>
            </a:custGeom>
            <a:ln w="38100">
              <a:solidFill>
                <a:schemeClr val="accent1">
                  <a:lumMod val="50000"/>
                </a:schemeClr>
              </a:solidFill>
              <a:extLst>
                <a:ext uri="{C807C97D-BFC1-408E-A445-0C87EB9F89A2}">
                  <ask:lineSketchStyleProps xmlns:ask="http://schemas.microsoft.com/office/drawing/2018/sketchyshapes" sd="981765707">
                    <a:prstGeom prst="rightBrace">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23">
                <a:solidFill>
                  <a:schemeClr val="accent1">
                    <a:lumMod val="50000"/>
                  </a:schemeClr>
                </a:solidFill>
              </a:endParaRPr>
            </a:p>
          </p:txBody>
        </p:sp>
        <p:sp>
          <p:nvSpPr>
            <p:cNvPr id="9" name="TextBox 8">
              <a:extLst>
                <a:ext uri="{FF2B5EF4-FFF2-40B4-BE49-F238E27FC236}">
                  <a16:creationId xmlns:a16="http://schemas.microsoft.com/office/drawing/2014/main" id="{EA444912-7DBE-8635-2EC3-A67DCC49C29D}"/>
                </a:ext>
              </a:extLst>
            </p:cNvPr>
            <p:cNvSpPr txBox="1"/>
            <p:nvPr/>
          </p:nvSpPr>
          <p:spPr>
            <a:xfrm>
              <a:off x="7952790" y="2961913"/>
              <a:ext cx="2449096" cy="405523"/>
            </a:xfrm>
            <a:prstGeom prst="rect">
              <a:avLst/>
            </a:prstGeom>
            <a:noFill/>
            <a:ln>
              <a:noFill/>
            </a:ln>
          </p:spPr>
          <p:txBody>
            <a:bodyPr wrap="square" rtlCol="0">
              <a:spAutoFit/>
            </a:bodyPr>
            <a:lstStyle/>
            <a:p>
              <a:r>
                <a:rPr lang="en-GB" sz="1890" dirty="0">
                  <a:solidFill>
                    <a:schemeClr val="accent1">
                      <a:lumMod val="50000"/>
                    </a:schemeClr>
                  </a:solidFill>
                </a:rPr>
                <a:t>Edge</a:t>
              </a:r>
            </a:p>
          </p:txBody>
        </p:sp>
      </p:grpSp>
      <p:grpSp>
        <p:nvGrpSpPr>
          <p:cNvPr id="14" name="Group 13">
            <a:extLst>
              <a:ext uri="{FF2B5EF4-FFF2-40B4-BE49-F238E27FC236}">
                <a16:creationId xmlns:a16="http://schemas.microsoft.com/office/drawing/2014/main" id="{D2AA3D2E-E4B1-89CA-E610-6A58421CC5DF}"/>
              </a:ext>
            </a:extLst>
          </p:cNvPr>
          <p:cNvGrpSpPr/>
          <p:nvPr/>
        </p:nvGrpSpPr>
        <p:grpSpPr>
          <a:xfrm>
            <a:off x="9832569" y="3232539"/>
            <a:ext cx="2516676" cy="1852269"/>
            <a:chOff x="8433216" y="3783310"/>
            <a:chExt cx="2663410" cy="1430002"/>
          </a:xfrm>
        </p:grpSpPr>
        <p:sp>
          <p:nvSpPr>
            <p:cNvPr id="10" name="Right Brace 9">
              <a:extLst>
                <a:ext uri="{FF2B5EF4-FFF2-40B4-BE49-F238E27FC236}">
                  <a16:creationId xmlns:a16="http://schemas.microsoft.com/office/drawing/2014/main" id="{CBEF2243-EC9D-7C75-EBBA-152278DE8F39}"/>
                </a:ext>
              </a:extLst>
            </p:cNvPr>
            <p:cNvSpPr/>
            <p:nvPr/>
          </p:nvSpPr>
          <p:spPr>
            <a:xfrm>
              <a:off x="8433216" y="3783310"/>
              <a:ext cx="400050" cy="1430002"/>
            </a:xfrm>
            <a:custGeom>
              <a:avLst/>
              <a:gdLst>
                <a:gd name="connsiteX0" fmla="*/ 0 w 378010"/>
                <a:gd name="connsiteY0" fmla="*/ 0 h 1852269"/>
                <a:gd name="connsiteX1" fmla="*/ 189005 w 378010"/>
                <a:gd name="connsiteY1" fmla="*/ 31500 h 1852269"/>
                <a:gd name="connsiteX2" fmla="*/ 189005 w 378010"/>
                <a:gd name="connsiteY2" fmla="*/ 1449834 h 1852269"/>
                <a:gd name="connsiteX3" fmla="*/ 378010 w 378010"/>
                <a:gd name="connsiteY3" fmla="*/ 1481334 h 1852269"/>
                <a:gd name="connsiteX4" fmla="*/ 189005 w 378010"/>
                <a:gd name="connsiteY4" fmla="*/ 1512834 h 1852269"/>
                <a:gd name="connsiteX5" fmla="*/ 189005 w 378010"/>
                <a:gd name="connsiteY5" fmla="*/ 1820769 h 1852269"/>
                <a:gd name="connsiteX6" fmla="*/ 0 w 378010"/>
                <a:gd name="connsiteY6" fmla="*/ 1852269 h 1852269"/>
                <a:gd name="connsiteX7" fmla="*/ 0 w 378010"/>
                <a:gd name="connsiteY7" fmla="*/ 0 h 1852269"/>
                <a:gd name="connsiteX0" fmla="*/ 0 w 378010"/>
                <a:gd name="connsiteY0" fmla="*/ 0 h 1852269"/>
                <a:gd name="connsiteX1" fmla="*/ 189005 w 378010"/>
                <a:gd name="connsiteY1" fmla="*/ 31500 h 1852269"/>
                <a:gd name="connsiteX2" fmla="*/ 189005 w 378010"/>
                <a:gd name="connsiteY2" fmla="*/ 1449834 h 1852269"/>
                <a:gd name="connsiteX3" fmla="*/ 378010 w 378010"/>
                <a:gd name="connsiteY3" fmla="*/ 1481334 h 1852269"/>
                <a:gd name="connsiteX4" fmla="*/ 189005 w 378010"/>
                <a:gd name="connsiteY4" fmla="*/ 1512834 h 1852269"/>
                <a:gd name="connsiteX5" fmla="*/ 189005 w 378010"/>
                <a:gd name="connsiteY5" fmla="*/ 1820769 h 1852269"/>
                <a:gd name="connsiteX6" fmla="*/ 0 w 378010"/>
                <a:gd name="connsiteY6" fmla="*/ 1852269 h 185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010" h="1852269" stroke="0" extrusionOk="0">
                  <a:moveTo>
                    <a:pt x="0" y="0"/>
                  </a:moveTo>
                  <a:cubicBezTo>
                    <a:pt x="103513" y="1529"/>
                    <a:pt x="186436" y="13042"/>
                    <a:pt x="189005" y="31500"/>
                  </a:cubicBezTo>
                  <a:cubicBezTo>
                    <a:pt x="116167" y="582579"/>
                    <a:pt x="98122" y="1302542"/>
                    <a:pt x="189005" y="1449834"/>
                  </a:cubicBezTo>
                  <a:cubicBezTo>
                    <a:pt x="184865" y="1468615"/>
                    <a:pt x="271635" y="1483687"/>
                    <a:pt x="378010" y="1481334"/>
                  </a:cubicBezTo>
                  <a:cubicBezTo>
                    <a:pt x="275874" y="1479878"/>
                    <a:pt x="186599" y="1495989"/>
                    <a:pt x="189005" y="1512834"/>
                  </a:cubicBezTo>
                  <a:cubicBezTo>
                    <a:pt x="161494" y="1549840"/>
                    <a:pt x="204620" y="1772497"/>
                    <a:pt x="189005" y="1820769"/>
                  </a:cubicBezTo>
                  <a:cubicBezTo>
                    <a:pt x="193721" y="1846226"/>
                    <a:pt x="90782" y="1851977"/>
                    <a:pt x="0" y="1852269"/>
                  </a:cubicBezTo>
                  <a:cubicBezTo>
                    <a:pt x="-24603" y="1018237"/>
                    <a:pt x="-127911" y="286510"/>
                    <a:pt x="0" y="0"/>
                  </a:cubicBezTo>
                  <a:close/>
                </a:path>
                <a:path w="378010" h="1852269" fill="none" extrusionOk="0">
                  <a:moveTo>
                    <a:pt x="0" y="0"/>
                  </a:moveTo>
                  <a:cubicBezTo>
                    <a:pt x="103248" y="339"/>
                    <a:pt x="190400" y="12212"/>
                    <a:pt x="189005" y="31500"/>
                  </a:cubicBezTo>
                  <a:cubicBezTo>
                    <a:pt x="280451" y="271166"/>
                    <a:pt x="277484" y="1199675"/>
                    <a:pt x="189005" y="1449834"/>
                  </a:cubicBezTo>
                  <a:cubicBezTo>
                    <a:pt x="173624" y="1471310"/>
                    <a:pt x="270998" y="1472833"/>
                    <a:pt x="378010" y="1481334"/>
                  </a:cubicBezTo>
                  <a:cubicBezTo>
                    <a:pt x="273703" y="1482009"/>
                    <a:pt x="190857" y="1494980"/>
                    <a:pt x="189005" y="1512834"/>
                  </a:cubicBezTo>
                  <a:cubicBezTo>
                    <a:pt x="194213" y="1647065"/>
                    <a:pt x="198622" y="1756559"/>
                    <a:pt x="189005" y="1820769"/>
                  </a:cubicBezTo>
                  <a:cubicBezTo>
                    <a:pt x="190622" y="1839262"/>
                    <a:pt x="102665" y="1857267"/>
                    <a:pt x="0" y="1852269"/>
                  </a:cubicBezTo>
                </a:path>
              </a:pathLst>
            </a:custGeom>
            <a:ln w="38100">
              <a:solidFill>
                <a:schemeClr val="accent1"/>
              </a:solidFill>
              <a:extLst>
                <a:ext uri="{C807C97D-BFC1-408E-A445-0C87EB9F89A2}">
                  <ask:lineSketchStyleProps xmlns:ask="http://schemas.microsoft.com/office/drawing/2018/sketchyshapes" sd="981765707">
                    <a:prstGeom prst="rightBrace">
                      <a:avLst>
                        <a:gd name="adj1" fmla="val 8333"/>
                        <a:gd name="adj2" fmla="val 79974"/>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23"/>
            </a:p>
          </p:txBody>
        </p:sp>
        <p:sp>
          <p:nvSpPr>
            <p:cNvPr id="11" name="TextBox 10">
              <a:extLst>
                <a:ext uri="{FF2B5EF4-FFF2-40B4-BE49-F238E27FC236}">
                  <a16:creationId xmlns:a16="http://schemas.microsoft.com/office/drawing/2014/main" id="{54EB18D7-93CB-993B-85F3-EA0458C507FF}"/>
                </a:ext>
              </a:extLst>
            </p:cNvPr>
            <p:cNvSpPr txBox="1"/>
            <p:nvPr/>
          </p:nvSpPr>
          <p:spPr>
            <a:xfrm>
              <a:off x="8647530" y="4498311"/>
              <a:ext cx="2449096" cy="295827"/>
            </a:xfrm>
            <a:prstGeom prst="rect">
              <a:avLst/>
            </a:prstGeom>
            <a:noFill/>
            <a:ln>
              <a:noFill/>
            </a:ln>
          </p:spPr>
          <p:txBody>
            <a:bodyPr wrap="square" rtlCol="0">
              <a:spAutoFit/>
            </a:bodyPr>
            <a:lstStyle/>
            <a:p>
              <a:r>
                <a:rPr lang="en-GB" sz="1890" dirty="0">
                  <a:solidFill>
                    <a:srgbClr val="0070C0"/>
                  </a:solidFill>
                </a:rPr>
                <a:t>End-point</a:t>
              </a:r>
            </a:p>
          </p:txBody>
        </p:sp>
      </p:grpSp>
      <p:sp>
        <p:nvSpPr>
          <p:cNvPr id="4" name="TextBox 3">
            <a:extLst>
              <a:ext uri="{FF2B5EF4-FFF2-40B4-BE49-F238E27FC236}">
                <a16:creationId xmlns:a16="http://schemas.microsoft.com/office/drawing/2014/main" id="{924E22A5-C7F3-931A-C12B-AAB59172BC86}"/>
              </a:ext>
            </a:extLst>
          </p:cNvPr>
          <p:cNvSpPr txBox="1"/>
          <p:nvPr/>
        </p:nvSpPr>
        <p:spPr>
          <a:xfrm>
            <a:off x="651641" y="6120165"/>
            <a:ext cx="2683748" cy="307777"/>
          </a:xfrm>
          <a:prstGeom prst="rect">
            <a:avLst/>
          </a:prstGeom>
          <a:noFill/>
        </p:spPr>
        <p:txBody>
          <a:bodyPr wrap="none" rtlCol="0">
            <a:spAutoFit/>
          </a:bodyPr>
          <a:lstStyle/>
          <a:p>
            <a:r>
              <a:rPr lang="en-NL" dirty="0"/>
              <a:t>Slide by Ana-Lucia Varbanescu</a:t>
            </a:r>
          </a:p>
        </p:txBody>
      </p:sp>
    </p:spTree>
    <p:extLst>
      <p:ext uri="{BB962C8B-B14F-4D97-AF65-F5344CB8AC3E}">
        <p14:creationId xmlns:p14="http://schemas.microsoft.com/office/powerpoint/2010/main" val="421485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24" name="Google Shape;1024;p121"/>
          <p:cNvPicPr preferRelativeResize="0"/>
          <p:nvPr/>
        </p:nvPicPr>
        <p:blipFill rotWithShape="1">
          <a:blip r:embed="rId3">
            <a:alphaModFix/>
          </a:blip>
          <a:srcRect b="18732"/>
          <a:stretch/>
        </p:blipFill>
        <p:spPr>
          <a:xfrm>
            <a:off x="4900415" y="1036541"/>
            <a:ext cx="6755663" cy="4328952"/>
          </a:xfrm>
          <a:prstGeom prst="rect">
            <a:avLst/>
          </a:prstGeom>
          <a:noFill/>
          <a:ln>
            <a:noFill/>
          </a:ln>
        </p:spPr>
      </p:pic>
      <p:sp>
        <p:nvSpPr>
          <p:cNvPr id="1013" name="Google Shape;1013;p121"/>
          <p:cNvSpPr txBox="1">
            <a:spLocks noGrp="1"/>
          </p:cNvSpPr>
          <p:nvPr>
            <p:ph type="title"/>
          </p:nvPr>
        </p:nvSpPr>
        <p:spPr>
          <a:xfrm>
            <a:off x="960175" y="339011"/>
            <a:ext cx="10544404" cy="1080029"/>
          </a:xfrm>
          <a:prstGeom prst="rect">
            <a:avLst/>
          </a:prstGeom>
          <a:noFill/>
          <a:ln>
            <a:noFill/>
          </a:ln>
        </p:spPr>
        <p:txBody>
          <a:bodyPr spcFirstLastPara="1" wrap="square" lIns="91425" tIns="45700" rIns="91425" bIns="45700" anchor="t" anchorCtr="0">
            <a:noAutofit/>
          </a:bodyPr>
          <a:lstStyle/>
          <a:p>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CONTINUUM RESOURCES &amp; SERVICES</a:t>
            </a:r>
            <a:endParaRPr dirty="0"/>
          </a:p>
        </p:txBody>
      </p:sp>
      <p:sp>
        <p:nvSpPr>
          <p:cNvPr id="1015" name="Google Shape;1015;p121"/>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fld id="{00000000-1234-1234-1234-123412341234}" type="slidenum">
              <a:rPr kumimoji="0" lang="en-US" sz="1800" b="0" i="0" u="none" strike="noStrike" kern="0" cap="none" spc="0" normalizeH="0" baseline="0" noProof="0">
                <a:ln>
                  <a:noFill/>
                </a:ln>
                <a:solidFill>
                  <a:srgbClr val="00B0F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t>57</a:t>
            </a:fld>
            <a:endParaRPr kumimoji="0" sz="1800" b="0" i="0" u="none" strike="noStrike" kern="0" cap="none" spc="0" normalizeH="0" baseline="0" noProof="0">
              <a:ln>
                <a:noFill/>
              </a:ln>
              <a:solidFill>
                <a:srgbClr val="00B0F0"/>
              </a:solidFill>
              <a:effectLst/>
              <a:uLnTx/>
              <a:uFillTx/>
              <a:latin typeface="Arial"/>
              <a:cs typeface="Arial"/>
              <a:sym typeface="Arial"/>
            </a:endParaRPr>
          </a:p>
        </p:txBody>
      </p:sp>
      <p:sp>
        <p:nvSpPr>
          <p:cNvPr id="1016" name="Google Shape;1016;p121"/>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17" name="Google Shape;1017;p121"/>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defTabSz="914400" rtl="0" eaLnBrk="1" fontAlgn="auto" latinLnBrk="0" hangingPunct="1">
              <a:lnSpc>
                <a:spcPct val="88888"/>
              </a:lnSpc>
              <a:spcBef>
                <a:spcPts val="0"/>
              </a:spcBef>
              <a:spcAft>
                <a:spcPts val="0"/>
              </a:spcAft>
              <a:buClr>
                <a:srgbClr val="000000"/>
              </a:buClr>
              <a:buSzPts val="3600"/>
              <a:buFont typeface="Arial"/>
              <a:buNone/>
              <a:tabLst/>
              <a:defRPr/>
            </a:pP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CONTINUUM RESOURCES &amp; SERVICES</a:t>
            </a:r>
            <a:endParaRPr kumimoji="0" sz="36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018" name="Google Shape;1018;p121"/>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22" name="Google Shape;1022;p121"/>
          <p:cNvSpPr txBox="1"/>
          <p:nvPr/>
        </p:nvSpPr>
        <p:spPr>
          <a:xfrm>
            <a:off x="6984072" y="1164515"/>
            <a:ext cx="705642"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Verdana"/>
                <a:ea typeface="Verdana"/>
                <a:cs typeface="Verdana"/>
                <a:sym typeface="Verdana"/>
              </a:rPr>
              <a:t>Public/</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023" name="Google Shape;1023;p121" descr="D:\TUD\MyCV\2015-01-05_ISO-Award-DocentVanHetJaar2015\__speech-drafts\_Kenney-images\Art (7.500 files)\Game icons (100 assets)\PNG\Black\2x\menuList.png"/>
          <p:cNvPicPr preferRelativeResize="0"/>
          <p:nvPr/>
        </p:nvPicPr>
        <p:blipFill rotWithShape="1">
          <a:blip r:embed="rId4">
            <a:alphaModFix/>
          </a:blip>
          <a:srcRect/>
          <a:stretch/>
        </p:blipFill>
        <p:spPr>
          <a:xfrm>
            <a:off x="11259733" y="6205825"/>
            <a:ext cx="222810" cy="222810"/>
          </a:xfrm>
          <a:prstGeom prst="rect">
            <a:avLst/>
          </a:prstGeom>
          <a:solidFill>
            <a:srgbClr val="D8D8D8"/>
          </a:solidFill>
          <a:ln>
            <a:noFill/>
          </a:ln>
        </p:spPr>
      </p:pic>
      <p:pic>
        <p:nvPicPr>
          <p:cNvPr id="1025" name="Google Shape;1025;p121"/>
          <p:cNvPicPr preferRelativeResize="0"/>
          <p:nvPr/>
        </p:nvPicPr>
        <p:blipFill rotWithShape="1">
          <a:blip r:embed="rId5">
            <a:alphaModFix/>
          </a:blip>
          <a:srcRect/>
          <a:stretch/>
        </p:blipFill>
        <p:spPr>
          <a:xfrm>
            <a:off x="880" y="1875027"/>
            <a:ext cx="4611526" cy="3120580"/>
          </a:xfrm>
          <a:prstGeom prst="rect">
            <a:avLst/>
          </a:prstGeom>
          <a:noFill/>
          <a:ln>
            <a:noFill/>
          </a:ln>
        </p:spPr>
      </p:pic>
      <p:sp>
        <p:nvSpPr>
          <p:cNvPr id="1026" name="Google Shape;1026;p121"/>
          <p:cNvSpPr txBox="1"/>
          <p:nvPr/>
        </p:nvSpPr>
        <p:spPr>
          <a:xfrm>
            <a:off x="5023575" y="5378514"/>
            <a:ext cx="5590800" cy="785400"/>
          </a:xfrm>
          <a:prstGeom prst="rect">
            <a:avLst/>
          </a:prstGeom>
          <a:solidFill>
            <a:schemeClr val="lt1"/>
          </a:solidFill>
          <a:ln>
            <a:noFill/>
          </a:ln>
        </p:spPr>
        <p:txBody>
          <a:bodyPr spcFirstLastPara="1" wrap="square" lIns="86375" tIns="86375" rIns="86375" bIns="863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23"/>
              <a:buFont typeface="Arial"/>
              <a:buNone/>
              <a:tabLst/>
              <a:defRPr/>
            </a:pP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Jansen, Al-Dulaimy, Papadopoulos, Trivedi, Iosup (2023) </a:t>
            </a:r>
            <a:r>
              <a:rPr kumimoji="0" lang="en-US" sz="1323" b="0" i="0" u="sng" strike="noStrike" kern="0" cap="none" spc="0" normalizeH="0" baseline="0" noProof="0">
                <a:ln>
                  <a:noFill/>
                </a:ln>
                <a:solidFill>
                  <a:srgbClr val="000000"/>
                </a:solidFill>
                <a:effectLst/>
                <a:uLnTx/>
                <a:uFillTx/>
                <a:latin typeface="Red Hat Display"/>
                <a:ea typeface="Red Hat Display"/>
                <a:cs typeface="Red Hat Display"/>
                <a:sym typeface="Red Hat Display"/>
                <a:hlinkClick r:id="rId6">
                  <a:extLst>
                    <a:ext uri="{A12FA001-AC4F-418D-AE19-62706E023703}">
                      <ahyp:hlinkClr xmlns:ahyp="http://schemas.microsoft.com/office/drawing/2018/hyperlinkcolor" val="tx"/>
                    </a:ext>
                  </a:extLst>
                </a:hlinkClick>
              </a:rPr>
              <a:t>The SPEC-RG Reference Architecture for the Edge Continuum. CCGRID</a:t>
            </a: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 Open access: https://doi.org/10.48550/ARXIV.2207.04159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7" name="Google Shape;1027;p121"/>
          <p:cNvSpPr txBox="1"/>
          <p:nvPr/>
        </p:nvSpPr>
        <p:spPr>
          <a:xfrm>
            <a:off x="169829" y="5069569"/>
            <a:ext cx="4347391" cy="581626"/>
          </a:xfrm>
          <a:prstGeom prst="rect">
            <a:avLst/>
          </a:prstGeom>
          <a:solidFill>
            <a:schemeClr val="lt1"/>
          </a:solidFill>
          <a:ln>
            <a:noFill/>
          </a:ln>
        </p:spPr>
        <p:txBody>
          <a:bodyPr spcFirstLastPara="1" wrap="square" lIns="86375" tIns="86375" rIns="86375" bIns="863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23"/>
              <a:buFont typeface="Arial"/>
              <a:buNone/>
              <a:tabLst/>
              <a:defRPr/>
            </a:pP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Trivedi, Wang, Bal, Iosup (2021) </a:t>
            </a:r>
            <a:r>
              <a:rPr kumimoji="0" lang="en-US" sz="1323" b="0" i="0" u="sng" strike="noStrike" kern="0" cap="none" spc="0" normalizeH="0" baseline="0" noProof="0">
                <a:ln>
                  <a:noFill/>
                </a:ln>
                <a:solidFill>
                  <a:srgbClr val="000000"/>
                </a:solidFill>
                <a:effectLst/>
                <a:uLnTx/>
                <a:uFillTx/>
                <a:latin typeface="Red Hat Display"/>
                <a:ea typeface="Red Hat Display"/>
                <a:cs typeface="Red Hat Display"/>
                <a:sym typeface="Red Hat Display"/>
                <a:hlinkClick r:id="rId7">
                  <a:extLst>
                    <a:ext uri="{A12FA001-AC4F-418D-AE19-62706E023703}">
                      <ahyp:hlinkClr xmlns:ahyp="http://schemas.microsoft.com/office/drawing/2018/hyperlinkcolor" val="tx"/>
                    </a:ext>
                  </a:extLst>
                </a:hlinkClick>
              </a:rPr>
              <a:t>Sharing and Caring of Data at the Edge</a:t>
            </a:r>
            <a:r>
              <a:rPr kumimoji="0" lang="en-US" sz="1323" b="0" i="0" u="none" strike="noStrike" kern="0" cap="none" spc="0" normalizeH="0" baseline="0" noProof="0">
                <a:ln>
                  <a:noFill/>
                </a:ln>
                <a:solidFill>
                  <a:srgbClr val="000000"/>
                </a:solidFill>
                <a:effectLst/>
                <a:uLnTx/>
                <a:uFillTx/>
                <a:latin typeface="Red Hat Display"/>
                <a:ea typeface="Red Hat Display"/>
                <a:cs typeface="Red Hat Display"/>
                <a:sym typeface="Red Hat Display"/>
              </a:rPr>
              <a:t>. HotEdge.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28" name="Google Shape;1028;p121"/>
          <p:cNvSpPr/>
          <p:nvPr/>
        </p:nvSpPr>
        <p:spPr>
          <a:xfrm>
            <a:off x="4612406" y="2819676"/>
            <a:ext cx="469957" cy="651429"/>
          </a:xfrm>
          <a:prstGeom prst="rightArrow">
            <a:avLst>
              <a:gd name="adj1" fmla="val 50000"/>
              <a:gd name="adj2" fmla="val 50000"/>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29" name="Google Shape;1029;p121"/>
          <p:cNvSpPr/>
          <p:nvPr/>
        </p:nvSpPr>
        <p:spPr>
          <a:xfrm>
            <a:off x="10593453"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0"/>
              <a:buFont typeface="Arial"/>
              <a:buNone/>
              <a:tabLst/>
              <a:defRPr/>
            </a:pPr>
            <a:r>
              <a:rPr kumimoji="0" lang="en-US" sz="5000" b="0" i="0" u="none" strike="noStrike" kern="0" cap="none" spc="0" normalizeH="0" baseline="0" noProof="0">
                <a:ln>
                  <a:noFill/>
                </a:ln>
                <a:solidFill>
                  <a:srgbClr val="FFFFFF"/>
                </a:solidFill>
                <a:effectLst/>
                <a:uLnTx/>
                <a:uFillTx/>
                <a:latin typeface="Helvetica Neue"/>
                <a:ea typeface="Helvetica Neue"/>
                <a:cs typeface="Helvetica Neue"/>
                <a:sym typeface="Helvetica Neue"/>
              </a:rPr>
              <a: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4" name="Group 3">
            <a:extLst>
              <a:ext uri="{FF2B5EF4-FFF2-40B4-BE49-F238E27FC236}">
                <a16:creationId xmlns:a16="http://schemas.microsoft.com/office/drawing/2014/main" id="{A9CC9CD7-0AC6-E9A6-E8D9-A9A7291029CF}"/>
              </a:ext>
            </a:extLst>
          </p:cNvPr>
          <p:cNvGrpSpPr/>
          <p:nvPr/>
        </p:nvGrpSpPr>
        <p:grpSpPr>
          <a:xfrm>
            <a:off x="9387733" y="404478"/>
            <a:ext cx="2134342" cy="4109649"/>
            <a:chOff x="9387733" y="404478"/>
            <a:chExt cx="2134342" cy="4109649"/>
          </a:xfrm>
        </p:grpSpPr>
        <p:sp>
          <p:nvSpPr>
            <p:cNvPr id="2" name="Google Shape;1117;p122">
              <a:extLst>
                <a:ext uri="{FF2B5EF4-FFF2-40B4-BE49-F238E27FC236}">
                  <a16:creationId xmlns:a16="http://schemas.microsoft.com/office/drawing/2014/main" id="{18CC273F-25AC-60FB-978C-DCED7D4C08C8}"/>
                </a:ext>
              </a:extLst>
            </p:cNvPr>
            <p:cNvSpPr/>
            <p:nvPr/>
          </p:nvSpPr>
          <p:spPr>
            <a:xfrm>
              <a:off x="9387733" y="404478"/>
              <a:ext cx="2123432" cy="725690"/>
            </a:xfrm>
            <a:prstGeom prst="rect">
              <a:avLst/>
            </a:prstGeom>
            <a:solidFill>
              <a:srgbClr val="7030A0"/>
            </a:solidFill>
            <a:ln w="762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600" b="1" i="0" u="none" strike="noStrike" cap="none" dirty="0">
                  <a:solidFill>
                    <a:schemeClr val="lt1"/>
                  </a:solidFill>
                  <a:latin typeface="Arial"/>
                  <a:ea typeface="Arial"/>
                  <a:cs typeface="Arial"/>
                  <a:sym typeface="Arial"/>
                </a:rPr>
                <a:t>Zoom in</a:t>
              </a:r>
              <a:endParaRPr sz="3600" b="1" i="0" u="none" strike="noStrike" cap="none" dirty="0">
                <a:solidFill>
                  <a:schemeClr val="lt1"/>
                </a:solidFill>
                <a:latin typeface="Arial"/>
                <a:ea typeface="Arial"/>
                <a:cs typeface="Arial"/>
                <a:sym typeface="Arial"/>
              </a:endParaRPr>
            </a:p>
          </p:txBody>
        </p:sp>
        <p:sp>
          <p:nvSpPr>
            <p:cNvPr id="3" name="Rectangle 2">
              <a:extLst>
                <a:ext uri="{FF2B5EF4-FFF2-40B4-BE49-F238E27FC236}">
                  <a16:creationId xmlns:a16="http://schemas.microsoft.com/office/drawing/2014/main" id="{2E10908A-800D-9353-455F-1FD6F0CF44EA}"/>
                </a:ext>
              </a:extLst>
            </p:cNvPr>
            <p:cNvSpPr/>
            <p:nvPr/>
          </p:nvSpPr>
          <p:spPr>
            <a:xfrm>
              <a:off x="9387733" y="1036541"/>
              <a:ext cx="2134342" cy="347758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3115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156"/>
          <p:cNvSpPr txBox="1">
            <a:spLocks noGrp="1"/>
          </p:cNvSpPr>
          <p:nvPr>
            <p:ph type="subTitle" idx="1"/>
          </p:nvPr>
        </p:nvSpPr>
        <p:spPr>
          <a:xfrm>
            <a:off x="960174" y="1080029"/>
            <a:ext cx="9745755" cy="576016"/>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600"/>
              <a:buNone/>
            </a:pPr>
            <a:endParaRPr/>
          </a:p>
        </p:txBody>
      </p:sp>
      <p:sp>
        <p:nvSpPr>
          <p:cNvPr id="2015" name="Google Shape;2015;p156"/>
          <p:cNvSpPr txBox="1">
            <a:spLocks noGrp="1"/>
          </p:cNvSpPr>
          <p:nvPr>
            <p:ph type="title"/>
          </p:nvPr>
        </p:nvSpPr>
        <p:spPr>
          <a:xfrm>
            <a:off x="960174" y="339010"/>
            <a:ext cx="10544404" cy="10800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3600"/>
              <a:buFont typeface="Arial"/>
              <a:buNone/>
            </a:pPr>
            <a:endParaRPr/>
          </a:p>
        </p:txBody>
      </p:sp>
      <p:sp>
        <p:nvSpPr>
          <p:cNvPr id="2016" name="Google Shape;2016;p156"/>
          <p:cNvSpPr txBox="1">
            <a:spLocks noGrp="1"/>
          </p:cNvSpPr>
          <p:nvPr>
            <p:ph type="body" idx="2"/>
          </p:nvPr>
        </p:nvSpPr>
        <p:spPr>
          <a:xfrm>
            <a:off x="960174" y="1728047"/>
            <a:ext cx="10544404" cy="3570096"/>
          </a:xfrm>
          <a:prstGeom prst="rect">
            <a:avLst/>
          </a:prstGeom>
          <a:noFill/>
          <a:ln>
            <a:noFill/>
          </a:ln>
        </p:spPr>
        <p:txBody>
          <a:bodyPr spcFirstLastPara="1" wrap="square" lIns="91425" tIns="45700" rIns="91425" bIns="45700" anchor="t" anchorCtr="0">
            <a:noAutofit/>
          </a:bodyPr>
          <a:lstStyle/>
          <a:p>
            <a:pPr marL="342896" lvl="0" indent="-165098" algn="l" rtl="0">
              <a:lnSpc>
                <a:spcPct val="100000"/>
              </a:lnSpc>
              <a:spcBef>
                <a:spcPts val="0"/>
              </a:spcBef>
              <a:spcAft>
                <a:spcPts val="0"/>
              </a:spcAft>
              <a:buSzPts val="2800"/>
              <a:buNone/>
            </a:pPr>
            <a:endParaRPr/>
          </a:p>
        </p:txBody>
      </p:sp>
      <p:sp>
        <p:nvSpPr>
          <p:cNvPr id="2017" name="Google Shape;2017;p156"/>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fld id="{00000000-1234-1234-1234-123412341234}" type="slidenum">
              <a:rPr kumimoji="0" lang="en-US" sz="1800" b="0" i="0" u="none" strike="noStrike" kern="0" cap="none" spc="0" normalizeH="0" baseline="0" noProof="0">
                <a:ln>
                  <a:noFill/>
                </a:ln>
                <a:solidFill>
                  <a:srgbClr val="00B0F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t>58</a:t>
            </a:fld>
            <a:endParaRPr kumimoji="0" sz="1800" b="0" i="0" u="none" strike="noStrike" kern="0" cap="none" spc="0" normalizeH="0" baseline="0" noProof="0">
              <a:ln>
                <a:noFill/>
              </a:ln>
              <a:solidFill>
                <a:srgbClr val="00B0F0"/>
              </a:solidFill>
              <a:effectLst/>
              <a:uLnTx/>
              <a:uFillTx/>
              <a:latin typeface="Arial"/>
              <a:cs typeface="Arial"/>
              <a:sym typeface="Arial"/>
            </a:endParaRPr>
          </a:p>
        </p:txBody>
      </p:sp>
      <p:pic>
        <p:nvPicPr>
          <p:cNvPr id="2018" name="Google Shape;2018;p156"/>
          <p:cNvPicPr preferRelativeResize="0"/>
          <p:nvPr/>
        </p:nvPicPr>
        <p:blipFill rotWithShape="1">
          <a:blip r:embed="rId3">
            <a:alphaModFix/>
          </a:blip>
          <a:srcRect/>
          <a:stretch/>
        </p:blipFill>
        <p:spPr>
          <a:xfrm>
            <a:off x="3309574" y="1130706"/>
            <a:ext cx="8132053" cy="5349468"/>
          </a:xfrm>
          <a:prstGeom prst="rect">
            <a:avLst/>
          </a:prstGeom>
          <a:noFill/>
          <a:ln>
            <a:noFill/>
          </a:ln>
        </p:spPr>
      </p:pic>
      <p:grpSp>
        <p:nvGrpSpPr>
          <p:cNvPr id="2019" name="Google Shape;2019;p156"/>
          <p:cNvGrpSpPr/>
          <p:nvPr/>
        </p:nvGrpSpPr>
        <p:grpSpPr>
          <a:xfrm>
            <a:off x="190416" y="110206"/>
            <a:ext cx="10878037" cy="1123580"/>
            <a:chOff x="190416" y="110206"/>
            <a:chExt cx="10878037" cy="1123580"/>
          </a:xfrm>
        </p:grpSpPr>
        <p:sp>
          <p:nvSpPr>
            <p:cNvPr id="2020" name="Google Shape;2020;p156"/>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021" name="Google Shape;2021;p156"/>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fontScale="77500" lnSpcReduction="20000"/>
            </a:bodyPr>
            <a:lstStyle/>
            <a:p>
              <a:pPr marL="0" marR="0" lvl="0" indent="0" algn="l" defTabSz="914400" rtl="0" eaLnBrk="1" fontAlgn="auto" latinLnBrk="0" hangingPunct="1">
                <a:lnSpc>
                  <a:spcPct val="88888"/>
                </a:lnSpc>
                <a:spcBef>
                  <a:spcPts val="0"/>
                </a:spcBef>
                <a:spcAft>
                  <a:spcPts val="0"/>
                </a:spcAft>
                <a:buClr>
                  <a:srgbClr val="000000"/>
                </a:buClr>
                <a:buSzPct val="100000"/>
                <a:buFont typeface="Arial"/>
                <a:buNone/>
                <a:tabLst/>
                <a:defRPr/>
              </a:pPr>
              <a:r>
                <a:rPr kumimoji="0" lang="en-US" sz="3600" b="0" i="0" u="none" strike="noStrike" kern="0" cap="none" spc="0" normalizeH="0" baseline="0" noProof="0">
                  <a:ln>
                    <a:noFill/>
                  </a:ln>
                  <a:solidFill>
                    <a:srgbClr val="FFFFFF"/>
                  </a:solidFill>
                  <a:effectLst/>
                  <a:uLnTx/>
                  <a:uFillTx/>
                  <a:latin typeface="Calibri"/>
                  <a:ea typeface="Calibri"/>
                  <a:cs typeface="Calibri"/>
                  <a:sym typeface="Calibri"/>
                </a:rPr>
                <a:t>ONE SYSTEM MODEL: FITS AI/ML, BIG DATA, SCIENTIFIC, </a:t>
              </a:r>
              <a:br>
                <a:rPr kumimoji="0" lang="en-US" sz="3600" b="0" i="0" u="none" strike="noStrike" kern="0" cap="none" spc="0" normalizeH="0" baseline="0" noProof="0">
                  <a:ln>
                    <a:noFill/>
                  </a:ln>
                  <a:solidFill>
                    <a:srgbClr val="FFFFFF"/>
                  </a:solidFill>
                  <a:effectLst/>
                  <a:uLnTx/>
                  <a:uFillTx/>
                  <a:latin typeface="Calibri"/>
                  <a:ea typeface="Calibri"/>
                  <a:cs typeface="Calibri"/>
                  <a:sym typeface="Calibri"/>
                </a:rPr>
              </a:br>
              <a:r>
                <a:rPr kumimoji="0" lang="en-US" sz="3600" b="0" i="0" u="none" strike="noStrike" kern="0" cap="none" spc="0" normalizeH="0" baseline="0" noProof="0">
                  <a:ln>
                    <a:noFill/>
                  </a:ln>
                  <a:solidFill>
                    <a:srgbClr val="FFFFFF"/>
                  </a:solidFill>
                  <a:effectLst/>
                  <a:uLnTx/>
                  <a:uFillTx/>
                  <a:latin typeface="Calibri"/>
                  <a:ea typeface="Calibri"/>
                  <a:cs typeface="Calibri"/>
                  <a:sym typeface="Calibri"/>
                </a:rPr>
                <a:t>ENGINEERING, BUSINESS CRITICAL, ONLINE GAMING, OTHER APPS</a:t>
              </a:r>
              <a:endParaRPr kumimoji="0" sz="36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022" name="Google Shape;2022;p156"/>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2023" name="Google Shape;2023;p156"/>
          <p:cNvGrpSpPr/>
          <p:nvPr/>
        </p:nvGrpSpPr>
        <p:grpSpPr>
          <a:xfrm>
            <a:off x="190414" y="1275352"/>
            <a:ext cx="10275842" cy="3853707"/>
            <a:chOff x="190414" y="1275352"/>
            <a:chExt cx="10275842" cy="3853707"/>
          </a:xfrm>
        </p:grpSpPr>
        <p:sp>
          <p:nvSpPr>
            <p:cNvPr id="2024" name="Google Shape;2024;p156"/>
            <p:cNvSpPr/>
            <p:nvPr/>
          </p:nvSpPr>
          <p:spPr>
            <a:xfrm>
              <a:off x="190415" y="1275352"/>
              <a:ext cx="3051549" cy="2184319"/>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0" i="0" u="none" strike="noStrike" kern="0" cap="none" spc="0" normalizeH="0" baseline="0" noProof="0">
                  <a:ln>
                    <a:noFill/>
                  </a:ln>
                  <a:solidFill>
                    <a:srgbClr val="FFFFFF"/>
                  </a:solidFill>
                  <a:effectLst/>
                  <a:uLnTx/>
                  <a:uFillTx/>
                  <a:latin typeface="Arial Narrow"/>
                  <a:ea typeface="Arial Narrow"/>
                  <a:cs typeface="Arial Narrow"/>
                  <a:sym typeface="Arial Narrow"/>
                </a:rPr>
                <a:t>ML app is a small part, but now we can do </a:t>
              </a:r>
              <a:r>
                <a:rPr kumimoji="0" lang="en-US" sz="3200" b="0" i="0" u="none" strike="noStrike" kern="0" cap="none" spc="0" normalizeH="0" baseline="0" noProof="0">
                  <a:ln>
                    <a:noFill/>
                  </a:ln>
                  <a:solidFill>
                    <a:srgbClr val="FFFFFF"/>
                  </a:solidFill>
                  <a:effectLst/>
                  <a:highlight>
                    <a:srgbClr val="FF2F92"/>
                  </a:highlight>
                  <a:uLnTx/>
                  <a:uFillTx/>
                  <a:latin typeface="Arial Narrow"/>
                  <a:ea typeface="Arial Narrow"/>
                  <a:cs typeface="Arial Narrow"/>
                  <a:sym typeface="Arial Narrow"/>
                </a:rPr>
                <a:t>complex workflows</a:t>
              </a:r>
              <a:endParaRPr kumimoji="0" sz="1400" b="0" i="0" u="none" strike="noStrike" kern="0" cap="none" spc="0" normalizeH="0" baseline="0" noProof="0">
                <a:ln>
                  <a:noFill/>
                </a:ln>
                <a:solidFill>
                  <a:srgbClr val="000000"/>
                </a:solidFill>
                <a:effectLst/>
                <a:highlight>
                  <a:srgbClr val="FF2F92"/>
                </a:highlight>
                <a:uLnTx/>
                <a:uFillTx/>
                <a:latin typeface="Arial"/>
                <a:ea typeface="Arial"/>
                <a:cs typeface="Arial"/>
                <a:sym typeface="Arial"/>
              </a:endParaRPr>
            </a:p>
          </p:txBody>
        </p:sp>
        <p:sp>
          <p:nvSpPr>
            <p:cNvPr id="2025" name="Google Shape;2025;p156"/>
            <p:cNvSpPr/>
            <p:nvPr/>
          </p:nvSpPr>
          <p:spPr>
            <a:xfrm>
              <a:off x="10179862" y="2304286"/>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Narrow"/>
                <a:ea typeface="Arial Narrow"/>
                <a:cs typeface="Arial Narrow"/>
                <a:sym typeface="Arial Narrow"/>
              </a:endParaRPr>
            </a:p>
          </p:txBody>
        </p:sp>
        <p:sp>
          <p:nvSpPr>
            <p:cNvPr id="2026" name="Google Shape;2026;p156"/>
            <p:cNvSpPr/>
            <p:nvPr/>
          </p:nvSpPr>
          <p:spPr>
            <a:xfrm>
              <a:off x="9204492" y="2304286"/>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Narrow"/>
                <a:ea typeface="Arial Narrow"/>
                <a:cs typeface="Arial Narrow"/>
                <a:sym typeface="Arial Narrow"/>
              </a:endParaRPr>
            </a:p>
          </p:txBody>
        </p:sp>
        <p:sp>
          <p:nvSpPr>
            <p:cNvPr id="2027" name="Google Shape;2027;p156"/>
            <p:cNvSpPr/>
            <p:nvPr/>
          </p:nvSpPr>
          <p:spPr>
            <a:xfrm>
              <a:off x="10179862" y="1821598"/>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Narrow"/>
                <a:ea typeface="Arial Narrow"/>
                <a:cs typeface="Arial Narrow"/>
                <a:sym typeface="Arial Narrow"/>
              </a:endParaRPr>
            </a:p>
          </p:txBody>
        </p:sp>
        <p:sp>
          <p:nvSpPr>
            <p:cNvPr id="2028" name="Google Shape;2028;p156"/>
            <p:cNvSpPr/>
            <p:nvPr/>
          </p:nvSpPr>
          <p:spPr>
            <a:xfrm>
              <a:off x="9204492" y="1821598"/>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Narrow"/>
                <a:ea typeface="Arial Narrow"/>
                <a:cs typeface="Arial Narrow"/>
                <a:sym typeface="Arial Narrow"/>
              </a:endParaRPr>
            </a:p>
          </p:txBody>
        </p:sp>
        <p:sp>
          <p:nvSpPr>
            <p:cNvPr id="2029" name="Google Shape;2029;p156"/>
            <p:cNvSpPr/>
            <p:nvPr/>
          </p:nvSpPr>
          <p:spPr>
            <a:xfrm>
              <a:off x="9204492" y="2841907"/>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Narrow"/>
                <a:ea typeface="Arial Narrow"/>
                <a:cs typeface="Arial Narrow"/>
                <a:sym typeface="Arial Narrow"/>
              </a:endParaRPr>
            </a:p>
          </p:txBody>
        </p:sp>
        <p:sp>
          <p:nvSpPr>
            <p:cNvPr id="2030" name="Google Shape;2030;p156"/>
            <p:cNvSpPr/>
            <p:nvPr/>
          </p:nvSpPr>
          <p:spPr>
            <a:xfrm>
              <a:off x="10179862" y="2841906"/>
              <a:ext cx="286394" cy="286911"/>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Narrow"/>
                <a:ea typeface="Arial Narrow"/>
                <a:cs typeface="Arial Narrow"/>
                <a:sym typeface="Arial Narrow"/>
              </a:endParaRPr>
            </a:p>
          </p:txBody>
        </p:sp>
        <p:sp>
          <p:nvSpPr>
            <p:cNvPr id="2031" name="Google Shape;2031;p156"/>
            <p:cNvSpPr/>
            <p:nvPr/>
          </p:nvSpPr>
          <p:spPr>
            <a:xfrm>
              <a:off x="190414" y="3629138"/>
              <a:ext cx="3051549" cy="1499921"/>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0" i="0" u="none" strike="noStrike" kern="0" cap="none" spc="0" normalizeH="0" baseline="0" noProof="0">
                  <a:ln>
                    <a:noFill/>
                  </a:ln>
                  <a:solidFill>
                    <a:srgbClr val="FFFFFF"/>
                  </a:solidFill>
                  <a:effectLst/>
                  <a:uLnTx/>
                  <a:uFillTx/>
                  <a:latin typeface="Arial Narrow"/>
                  <a:ea typeface="Arial Narrow"/>
                  <a:cs typeface="Arial Narrow"/>
                  <a:sym typeface="Arial Narrow"/>
                </a:rPr>
                <a:t>Rest is systems, HW+SW,</a:t>
              </a:r>
              <a:br>
                <a:rPr kumimoji="0" lang="en-US" sz="3200" b="0" i="0" u="none" strike="noStrike" kern="0" cap="none" spc="0" normalizeH="0" baseline="0" noProof="0">
                  <a:ln>
                    <a:noFill/>
                  </a:ln>
                  <a:solidFill>
                    <a:srgbClr val="FFFFFF"/>
                  </a:solidFill>
                  <a:effectLst/>
                  <a:uLnTx/>
                  <a:uFillTx/>
                  <a:latin typeface="Arial Narrow"/>
                  <a:ea typeface="Arial Narrow"/>
                  <a:cs typeface="Arial Narrow"/>
                  <a:sym typeface="Arial Narrow"/>
                </a:rPr>
              </a:br>
              <a:r>
                <a:rPr kumimoji="0" lang="en-US" sz="3200" b="0" i="0" u="none" strike="noStrike" kern="0" cap="none" spc="0" normalizeH="0" baseline="0" noProof="0">
                  <a:ln>
                    <a:noFill/>
                  </a:ln>
                  <a:solidFill>
                    <a:srgbClr val="FFFFFF"/>
                  </a:solidFill>
                  <a:effectLst/>
                  <a:uLnTx/>
                  <a:uFillTx/>
                  <a:latin typeface="Arial Narrow"/>
                  <a:ea typeface="Arial Narrow"/>
                  <a:cs typeface="Arial Narrow"/>
                  <a:sym typeface="Arial Narrow"/>
                </a:rPr>
                <a:t>including HPC</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032" name="Google Shape;2032;p156"/>
          <p:cNvSpPr txBox="1"/>
          <p:nvPr/>
        </p:nvSpPr>
        <p:spPr>
          <a:xfrm>
            <a:off x="22450" y="5509175"/>
            <a:ext cx="3219600" cy="9450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324002" marR="0" lvl="0" indent="-324002" algn="l" defTabSz="914400" rtl="0" eaLnBrk="1" fontAlgn="auto" latinLnBrk="0" hangingPunct="1">
              <a:lnSpc>
                <a:spcPct val="104144"/>
              </a:lnSpc>
              <a:spcBef>
                <a:spcPts val="0"/>
              </a:spcBef>
              <a:spcAft>
                <a:spcPts val="0"/>
              </a:spcAft>
              <a:buClr>
                <a:srgbClr val="000000"/>
              </a:buClr>
              <a:buSzPts val="1800"/>
              <a:buFont typeface="Arial"/>
              <a:buNone/>
              <a:tabLst/>
              <a:defRPr/>
            </a:pPr>
            <a:br>
              <a:rPr kumimoji="0" lang="en-US" sz="1800" b="0" i="0" u="none" strike="noStrike" kern="0" cap="none" spc="0" normalizeH="0" baseline="30000" noProof="0">
                <a:ln>
                  <a:noFill/>
                </a:ln>
                <a:solidFill>
                  <a:srgbClr val="424242"/>
                </a:solidFill>
                <a:effectLst/>
                <a:uLnTx/>
                <a:uFillTx/>
                <a:latin typeface="Consolas"/>
                <a:ea typeface="Consolas"/>
                <a:cs typeface="Consolas"/>
                <a:sym typeface="Consolas"/>
              </a:rPr>
            </a:br>
            <a:r>
              <a:rPr kumimoji="0" lang="en-US" sz="1800" b="0" i="0" u="none" strike="noStrike" kern="0" cap="none" spc="0" normalizeH="0" baseline="30000" noProof="0">
                <a:ln>
                  <a:noFill/>
                </a:ln>
                <a:solidFill>
                  <a:srgbClr val="424242"/>
                </a:solidFill>
                <a:effectLst/>
                <a:uLnTx/>
                <a:uFillTx/>
                <a:latin typeface="Consolas"/>
                <a:ea typeface="Consolas"/>
                <a:cs typeface="Consolas"/>
                <a:sym typeface="Consolas"/>
              </a:rPr>
              <a:t>Sakr, Bonifati, Voigt, Iosup, et al. (2021) </a:t>
            </a:r>
            <a:r>
              <a:rPr kumimoji="0" lang="en-US" sz="1800" b="0" i="0" u="sng" strike="noStrike" kern="0" cap="none" spc="0" normalizeH="0" baseline="30000" noProof="0">
                <a:ln>
                  <a:noFill/>
                </a:ln>
                <a:solidFill>
                  <a:srgbClr val="424242"/>
                </a:solidFill>
                <a:effectLst/>
                <a:uLnTx/>
                <a:uFillTx/>
                <a:latin typeface="Consolas"/>
                <a:ea typeface="Consolas"/>
                <a:cs typeface="Consolas"/>
                <a:sym typeface="Consolas"/>
                <a:hlinkClick r:id="rId4">
                  <a:extLst>
                    <a:ext uri="{A12FA001-AC4F-418D-AE19-62706E023703}">
                      <ahyp:hlinkClr xmlns:ahyp="http://schemas.microsoft.com/office/drawing/2018/hyperlinkcolor" val="tx"/>
                    </a:ext>
                  </a:extLst>
                </a:hlinkClick>
              </a:rPr>
              <a:t>The Future Is Big Graphs!</a:t>
            </a:r>
            <a:r>
              <a:rPr kumimoji="0" lang="en-US" sz="1800" b="0" i="0" u="none" strike="noStrike" kern="0" cap="none" spc="0" normalizeH="0" baseline="30000" noProof="0">
                <a:ln>
                  <a:noFill/>
                </a:ln>
                <a:solidFill>
                  <a:srgbClr val="424242"/>
                </a:solidFill>
                <a:effectLst/>
                <a:uLnTx/>
                <a:uFillTx/>
                <a:latin typeface="Consolas"/>
                <a:ea typeface="Consolas"/>
                <a:cs typeface="Consolas"/>
                <a:sym typeface="Consolas"/>
              </a:rPr>
              <a:t> CACM.</a:t>
            </a:r>
            <a:endParaRPr kumimoji="0" sz="1800" b="0" i="0" u="none" strike="noStrike" kern="0" cap="none" spc="0" normalizeH="0" baseline="0" noProof="0">
              <a:ln>
                <a:noFill/>
              </a:ln>
              <a:solidFill>
                <a:srgbClr val="000000"/>
              </a:solidFill>
              <a:effectLst/>
              <a:uLnTx/>
              <a:uFillTx/>
              <a:latin typeface="Consolas"/>
              <a:ea typeface="Consolas"/>
              <a:cs typeface="Consolas"/>
              <a:sym typeface="Consolas"/>
            </a:endParaRPr>
          </a:p>
        </p:txBody>
      </p:sp>
      <p:sp>
        <p:nvSpPr>
          <p:cNvPr id="2033" name="Google Shape;2033;p156"/>
          <p:cNvSpPr txBox="1"/>
          <p:nvPr/>
        </p:nvSpPr>
        <p:spPr>
          <a:xfrm>
            <a:off x="-53928" y="5170624"/>
            <a:ext cx="1475084"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Adapted from:</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34" name="Google Shape;2034;p156"/>
          <p:cNvSpPr/>
          <p:nvPr/>
        </p:nvSpPr>
        <p:spPr>
          <a:xfrm>
            <a:off x="10443556"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0"/>
              <a:buFont typeface="Arial"/>
              <a:buNone/>
              <a:tabLst/>
              <a:defRPr/>
            </a:pPr>
            <a:r>
              <a:rPr kumimoji="0" lang="en-US" sz="5000" b="0" i="0" u="none" strike="noStrike" kern="0" cap="none" spc="0" normalizeH="0" baseline="0" noProof="0">
                <a:ln>
                  <a:noFill/>
                </a:ln>
                <a:solidFill>
                  <a:srgbClr val="FFFFFF"/>
                </a:solidFill>
                <a:effectLst/>
                <a:uLnTx/>
                <a:uFillTx/>
                <a:latin typeface="Helvetica Neue"/>
                <a:ea typeface="Helvetica Neue"/>
                <a:cs typeface="Helvetica Neue"/>
                <a:sym typeface="Helvetica Neue"/>
              </a:rPr>
              <a: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35" name="Google Shape;2035;p156"/>
          <p:cNvSpPr txBox="1"/>
          <p:nvPr/>
        </p:nvSpPr>
        <p:spPr>
          <a:xfrm>
            <a:off x="5374723" y="4960452"/>
            <a:ext cx="998368" cy="276999"/>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Verdana"/>
                <a:ea typeface="Verdana"/>
                <a:cs typeface="Verdana"/>
                <a:sym typeface="Verdana"/>
              </a:rPr>
              <a:t>SLURM</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36" name="Google Shape;2036;p156"/>
          <p:cNvSpPr txBox="1"/>
          <p:nvPr/>
        </p:nvSpPr>
        <p:spPr>
          <a:xfrm>
            <a:off x="6984072" y="1164514"/>
            <a:ext cx="705642"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Verdana"/>
                <a:ea typeface="Verdana"/>
                <a:cs typeface="Verdana"/>
                <a:sym typeface="Verdana"/>
              </a:rPr>
              <a:t>Public/</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37" name="Google Shape;2037;p156"/>
          <p:cNvSpPr txBox="1"/>
          <p:nvPr/>
        </p:nvSpPr>
        <p:spPr>
          <a:xfrm>
            <a:off x="6115418" y="1303012"/>
            <a:ext cx="233914" cy="276999"/>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Verdana"/>
                <a:ea typeface="Verdana"/>
                <a:cs typeface="Verdana"/>
                <a:sym typeface="Verdana"/>
              </a:rPr>
              <a:t>X</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38" name="Google Shape;2038;p156"/>
          <p:cNvSpPr txBox="1"/>
          <p:nvPr/>
        </p:nvSpPr>
        <p:spPr>
          <a:xfrm>
            <a:off x="5677908" y="1164513"/>
            <a:ext cx="591829"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Verdana"/>
                <a:ea typeface="Verdana"/>
                <a:cs typeface="Verdana"/>
                <a:sym typeface="Verdana"/>
              </a:rPr>
              <a:t>Open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39" name="Google Shape;2039;p156"/>
          <p:cNvSpPr txBox="1"/>
          <p:nvPr/>
        </p:nvSpPr>
        <p:spPr>
          <a:xfrm>
            <a:off x="7100120" y="6227276"/>
            <a:ext cx="233914" cy="276999"/>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Verdana"/>
                <a:ea typeface="Verdana"/>
                <a:cs typeface="Verdana"/>
                <a:sym typeface="Verdana"/>
              </a:rPr>
              <a:t>X</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040" name="Google Shape;2040;p156" descr="D:\TUD\MyCV\2015-01-05_ISO-Award-DocentVanHetJaar2015\__speech-drafts\_Kenney-images\Art (7.500 files)\Game icons (100 assets)\PNG\Black\2x\menuList.png"/>
          <p:cNvPicPr preferRelativeResize="0"/>
          <p:nvPr/>
        </p:nvPicPr>
        <p:blipFill rotWithShape="1">
          <a:blip r:embed="rId5">
            <a:alphaModFix/>
          </a:blip>
          <a:srcRect/>
          <a:stretch/>
        </p:blipFill>
        <p:spPr>
          <a:xfrm>
            <a:off x="11259733" y="6205825"/>
            <a:ext cx="222810" cy="222810"/>
          </a:xfrm>
          <a:prstGeom prst="rect">
            <a:avLst/>
          </a:prstGeom>
          <a:solidFill>
            <a:srgbClr val="D8D8D8"/>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2047"/>
        <p:cNvGrpSpPr/>
        <p:nvPr/>
      </p:nvGrpSpPr>
      <p:grpSpPr>
        <a:xfrm>
          <a:off x="0" y="0"/>
          <a:ext cx="0" cy="0"/>
          <a:chOff x="0" y="0"/>
          <a:chExt cx="0" cy="0"/>
        </a:xfrm>
      </p:grpSpPr>
      <p:pic>
        <p:nvPicPr>
          <p:cNvPr id="2048" name="Google Shape;2048;p157"/>
          <p:cNvPicPr preferRelativeResize="0"/>
          <p:nvPr/>
        </p:nvPicPr>
        <p:blipFill rotWithShape="1">
          <a:blip r:embed="rId3">
            <a:alphaModFix/>
          </a:blip>
          <a:srcRect r="18241"/>
          <a:stretch/>
        </p:blipFill>
        <p:spPr>
          <a:xfrm>
            <a:off x="3631085" y="971317"/>
            <a:ext cx="6064197" cy="5774338"/>
          </a:xfrm>
          <a:prstGeom prst="rect">
            <a:avLst/>
          </a:prstGeom>
          <a:noFill/>
          <a:ln>
            <a:noFill/>
          </a:ln>
        </p:spPr>
      </p:pic>
      <p:sp>
        <p:nvSpPr>
          <p:cNvPr id="2049" name="Google Shape;2049;p157"/>
          <p:cNvSpPr txBox="1">
            <a:spLocks noGrp="1"/>
          </p:cNvSpPr>
          <p:nvPr>
            <p:ph type="subTitle" idx="1"/>
          </p:nvPr>
        </p:nvSpPr>
        <p:spPr>
          <a:xfrm>
            <a:off x="960174" y="1080029"/>
            <a:ext cx="9745755" cy="576016"/>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600"/>
              <a:buNone/>
            </a:pPr>
            <a:endParaRPr/>
          </a:p>
        </p:txBody>
      </p:sp>
      <p:sp>
        <p:nvSpPr>
          <p:cNvPr id="2050" name="Google Shape;2050;p157"/>
          <p:cNvSpPr txBox="1">
            <a:spLocks noGrp="1"/>
          </p:cNvSpPr>
          <p:nvPr>
            <p:ph type="title"/>
          </p:nvPr>
        </p:nvSpPr>
        <p:spPr>
          <a:xfrm>
            <a:off x="960174" y="339010"/>
            <a:ext cx="10544404" cy="10800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3600"/>
              <a:buFont typeface="Arial"/>
              <a:buNone/>
            </a:pPr>
            <a:endParaRPr/>
          </a:p>
        </p:txBody>
      </p:sp>
      <p:sp>
        <p:nvSpPr>
          <p:cNvPr id="2051" name="Google Shape;2051;p157"/>
          <p:cNvSpPr txBox="1">
            <a:spLocks noGrp="1"/>
          </p:cNvSpPr>
          <p:nvPr>
            <p:ph type="body" idx="2"/>
          </p:nvPr>
        </p:nvSpPr>
        <p:spPr>
          <a:xfrm>
            <a:off x="22449" y="1728047"/>
            <a:ext cx="3805271" cy="3570096"/>
          </a:xfrm>
          <a:prstGeom prst="rect">
            <a:avLst/>
          </a:prstGeom>
          <a:noFill/>
          <a:ln>
            <a:noFill/>
          </a:ln>
        </p:spPr>
        <p:txBody>
          <a:bodyPr spcFirstLastPara="1" wrap="square" lIns="91425" tIns="45700" rIns="91425" bIns="45700" anchor="t" anchorCtr="0">
            <a:noAutofit/>
          </a:bodyPr>
          <a:lstStyle/>
          <a:p>
            <a:pPr marL="177798" lvl="0" indent="0" algn="l" rtl="0">
              <a:lnSpc>
                <a:spcPct val="100000"/>
              </a:lnSpc>
              <a:spcBef>
                <a:spcPts val="0"/>
              </a:spcBef>
              <a:spcAft>
                <a:spcPts val="0"/>
              </a:spcAft>
              <a:buSzPts val="2800"/>
              <a:buNone/>
            </a:pPr>
            <a:r>
              <a:rPr lang="en-US" sz="2400">
                <a:solidFill>
                  <a:srgbClr val="FF0000"/>
                </a:solidFill>
              </a:rPr>
              <a:t>Problem:</a:t>
            </a:r>
            <a:endParaRPr/>
          </a:p>
          <a:p>
            <a:pPr marL="177798" lvl="0" indent="0" algn="l" rtl="0">
              <a:lnSpc>
                <a:spcPct val="100000"/>
              </a:lnSpc>
              <a:spcBef>
                <a:spcPts val="0"/>
              </a:spcBef>
              <a:spcAft>
                <a:spcPts val="0"/>
              </a:spcAft>
              <a:buSzPts val="2800"/>
              <a:buNone/>
            </a:pPr>
            <a:r>
              <a:rPr lang="en-US" sz="2400">
                <a:solidFill>
                  <a:srgbClr val="FF0000"/>
                </a:solidFill>
              </a:rPr>
              <a:t>Data often seen as overhead, loose process</a:t>
            </a:r>
            <a:r>
              <a:rPr lang="en-US" sz="2400"/>
              <a:t> </a:t>
            </a:r>
            <a:endParaRPr/>
          </a:p>
          <a:p>
            <a:pPr marL="177798" lvl="0" indent="0" algn="l" rtl="0">
              <a:lnSpc>
                <a:spcPct val="100000"/>
              </a:lnSpc>
              <a:spcBef>
                <a:spcPts val="0"/>
              </a:spcBef>
              <a:spcAft>
                <a:spcPts val="0"/>
              </a:spcAft>
              <a:buSzPts val="2800"/>
              <a:buNone/>
            </a:pPr>
            <a:endParaRPr sz="2400"/>
          </a:p>
          <a:p>
            <a:pPr marL="177798" lvl="0" indent="0" algn="l" rtl="0">
              <a:lnSpc>
                <a:spcPct val="100000"/>
              </a:lnSpc>
              <a:spcBef>
                <a:spcPts val="0"/>
              </a:spcBef>
              <a:spcAft>
                <a:spcPts val="0"/>
              </a:spcAft>
              <a:buSzPts val="2800"/>
              <a:buNone/>
            </a:pPr>
            <a:r>
              <a:rPr lang="en-US" sz="2400">
                <a:solidFill>
                  <a:srgbClr val="00A7D6"/>
                </a:solidFill>
              </a:rPr>
              <a:t>Solution:</a:t>
            </a:r>
            <a:endParaRPr/>
          </a:p>
          <a:p>
            <a:pPr marL="692148" lvl="0" indent="-514350" algn="l" rtl="0">
              <a:lnSpc>
                <a:spcPct val="100000"/>
              </a:lnSpc>
              <a:spcBef>
                <a:spcPts val="0"/>
              </a:spcBef>
              <a:spcAft>
                <a:spcPts val="0"/>
              </a:spcAft>
              <a:buSzPts val="2800"/>
              <a:buFont typeface="Arial"/>
              <a:buAutoNum type="arabicPeriod"/>
            </a:pPr>
            <a:r>
              <a:rPr lang="en-US" sz="2000">
                <a:solidFill>
                  <a:srgbClr val="00A7D6"/>
                </a:solidFill>
              </a:rPr>
              <a:t>Link data collection to </a:t>
            </a:r>
            <a:br>
              <a:rPr lang="en-US" sz="2000">
                <a:solidFill>
                  <a:srgbClr val="00A7D6"/>
                </a:solidFill>
              </a:rPr>
            </a:br>
            <a:r>
              <a:rPr lang="en-US" sz="2000">
                <a:solidFill>
                  <a:srgbClr val="00A7D6"/>
                </a:solidFill>
              </a:rPr>
              <a:t>per-layer capabilities</a:t>
            </a:r>
            <a:endParaRPr/>
          </a:p>
          <a:p>
            <a:pPr marL="692148" lvl="0" indent="-514350" algn="l" rtl="0">
              <a:lnSpc>
                <a:spcPct val="100000"/>
              </a:lnSpc>
              <a:spcBef>
                <a:spcPts val="0"/>
              </a:spcBef>
              <a:spcAft>
                <a:spcPts val="0"/>
              </a:spcAft>
              <a:buSzPts val="2800"/>
              <a:buFont typeface="Arial"/>
              <a:buAutoNum type="arabicPeriod"/>
            </a:pPr>
            <a:r>
              <a:rPr lang="en-US" sz="2000">
                <a:solidFill>
                  <a:srgbClr val="00A7D6"/>
                </a:solidFill>
              </a:rPr>
              <a:t>Enable data science process</a:t>
            </a:r>
            <a:endParaRPr sz="2000">
              <a:solidFill>
                <a:srgbClr val="00A7D6"/>
              </a:solidFill>
            </a:endParaRPr>
          </a:p>
        </p:txBody>
      </p:sp>
      <p:sp>
        <p:nvSpPr>
          <p:cNvPr id="2052" name="Google Shape;2052;p157"/>
          <p:cNvSpPr txBox="1">
            <a:spLocks noGrp="1"/>
          </p:cNvSpPr>
          <p:nvPr>
            <p:ph type="sldNum" idx="12"/>
          </p:nvPr>
        </p:nvSpPr>
        <p:spPr>
          <a:xfrm flipH="1">
            <a:off x="10933968" y="5815657"/>
            <a:ext cx="570607" cy="66451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fld id="{00000000-1234-1234-1234-123412341234}" type="slidenum">
              <a:rPr kumimoji="0" lang="en-US" sz="1800" b="0" i="0" u="none" strike="noStrike" kern="0" cap="none" spc="0" normalizeH="0" baseline="0" noProof="0">
                <a:ln>
                  <a:noFill/>
                </a:ln>
                <a:solidFill>
                  <a:srgbClr val="00B0F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B0F0"/>
                </a:buClr>
                <a:buSzPts val="1800"/>
                <a:buFont typeface="Arial"/>
                <a:buNone/>
                <a:tabLst/>
                <a:defRPr/>
              </a:pPr>
              <a:t>59</a:t>
            </a:fld>
            <a:endParaRPr kumimoji="0" sz="1800" b="0" i="0" u="none" strike="noStrike" kern="0" cap="none" spc="0" normalizeH="0" baseline="0" noProof="0">
              <a:ln>
                <a:noFill/>
              </a:ln>
              <a:solidFill>
                <a:srgbClr val="00B0F0"/>
              </a:solidFill>
              <a:effectLst/>
              <a:uLnTx/>
              <a:uFillTx/>
              <a:latin typeface="Arial"/>
              <a:cs typeface="Arial"/>
              <a:sym typeface="Arial"/>
            </a:endParaRPr>
          </a:p>
        </p:txBody>
      </p:sp>
      <p:grpSp>
        <p:nvGrpSpPr>
          <p:cNvPr id="2053" name="Google Shape;2053;p157"/>
          <p:cNvGrpSpPr/>
          <p:nvPr/>
        </p:nvGrpSpPr>
        <p:grpSpPr>
          <a:xfrm>
            <a:off x="190416" y="110206"/>
            <a:ext cx="10878037" cy="1123580"/>
            <a:chOff x="190416" y="110206"/>
            <a:chExt cx="10878037" cy="1123580"/>
          </a:xfrm>
        </p:grpSpPr>
        <p:sp>
          <p:nvSpPr>
            <p:cNvPr id="2054" name="Google Shape;2054;p157"/>
            <p:cNvSpPr/>
            <p:nvPr/>
          </p:nvSpPr>
          <p:spPr>
            <a:xfrm rot="10800000" flipH="1">
              <a:off x="783673" y="1131782"/>
              <a:ext cx="181504" cy="102004"/>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055" name="Google Shape;2055;p157"/>
            <p:cNvSpPr txBox="1"/>
            <p:nvPr/>
          </p:nvSpPr>
          <p:spPr>
            <a:xfrm>
              <a:off x="190416" y="110206"/>
              <a:ext cx="10878037" cy="10205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defTabSz="914400" rtl="0" eaLnBrk="1" fontAlgn="auto" latinLnBrk="0" hangingPunct="1">
                <a:lnSpc>
                  <a:spcPct val="88888"/>
                </a:lnSpc>
                <a:spcBef>
                  <a:spcPts val="0"/>
                </a:spcBef>
                <a:spcAft>
                  <a:spcPts val="0"/>
                </a:spcAft>
                <a:buClr>
                  <a:srgbClr val="000000"/>
                </a:buClr>
                <a:buSzPts val="3600"/>
                <a:buFont typeface="Arial"/>
                <a:buNone/>
                <a:tabLst/>
                <a:defRPr/>
              </a:pPr>
              <a:r>
                <a:rPr kumimoji="0" lang="en-US" sz="3600" b="0" i="0" u="none" strike="noStrike" kern="0" cap="none" spc="0" normalizeH="0" baseline="0" noProof="0" dirty="0">
                  <a:ln>
                    <a:noFill/>
                  </a:ln>
                  <a:solidFill>
                    <a:srgbClr val="FFFFFF"/>
                  </a:solidFill>
                  <a:effectLst/>
                  <a:uLnTx/>
                  <a:uFillTx/>
                  <a:latin typeface="Calibri"/>
                  <a:ea typeface="Calibri"/>
                  <a:cs typeface="Calibri"/>
                  <a:sym typeface="Calibri"/>
                </a:rPr>
                <a:t>REF. ARCHI. FOR OPERATIONAL DATA ANALYTICS</a:t>
              </a:r>
              <a:endParaRPr kumimoji="0" sz="36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grpSp>
      <p:sp>
        <p:nvSpPr>
          <p:cNvPr id="2056" name="Google Shape;2056;p157"/>
          <p:cNvSpPr/>
          <p:nvPr/>
        </p:nvSpPr>
        <p:spPr>
          <a:xfrm>
            <a:off x="11068453" y="110206"/>
            <a:ext cx="317815" cy="1020500"/>
          </a:xfrm>
          <a:prstGeom prst="rect">
            <a:avLst/>
          </a:prstGeom>
          <a:solidFill>
            <a:srgbClr val="00B050"/>
          </a:solidFill>
          <a:ln>
            <a:noFill/>
          </a:ln>
          <a:effectLst>
            <a:outerShdw blurRad="50800" dist="42924" dir="54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057" name="Google Shape;2057;p157"/>
          <p:cNvSpPr txBox="1"/>
          <p:nvPr/>
        </p:nvSpPr>
        <p:spPr>
          <a:xfrm>
            <a:off x="22450" y="5509175"/>
            <a:ext cx="3219600" cy="9450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324002" marR="0" lvl="0" indent="-324002" algn="l" defTabSz="914400" rtl="0" eaLnBrk="1" fontAlgn="auto" latinLnBrk="0" hangingPunct="1">
              <a:lnSpc>
                <a:spcPct val="104144"/>
              </a:lnSpc>
              <a:spcBef>
                <a:spcPts val="0"/>
              </a:spcBef>
              <a:spcAft>
                <a:spcPts val="0"/>
              </a:spcAft>
              <a:buClr>
                <a:srgbClr val="000000"/>
              </a:buClr>
              <a:buSzPts val="1800"/>
              <a:buFont typeface="Arial"/>
              <a:buNone/>
              <a:tabLst/>
              <a:defRPr/>
            </a:pPr>
            <a:br>
              <a:rPr kumimoji="0" lang="en-US" sz="1800" b="0" i="0" u="none" strike="noStrike" kern="0" cap="none" spc="0" normalizeH="0" baseline="30000" noProof="0">
                <a:ln>
                  <a:noFill/>
                </a:ln>
                <a:solidFill>
                  <a:srgbClr val="424242"/>
                </a:solidFill>
                <a:effectLst/>
                <a:uLnTx/>
                <a:uFillTx/>
                <a:latin typeface="Consolas"/>
                <a:ea typeface="Consolas"/>
                <a:cs typeface="Consolas"/>
                <a:sym typeface="Consolas"/>
              </a:rPr>
            </a:br>
            <a:r>
              <a:rPr kumimoji="0" lang="en-US" sz="1800" b="0" i="0" u="none" strike="noStrike" kern="0" cap="none" spc="0" normalizeH="0" baseline="30000" noProof="0">
                <a:ln>
                  <a:noFill/>
                </a:ln>
                <a:solidFill>
                  <a:srgbClr val="424242"/>
                </a:solidFill>
                <a:effectLst/>
                <a:uLnTx/>
                <a:uFillTx/>
                <a:latin typeface="Consolas"/>
                <a:ea typeface="Consolas"/>
                <a:cs typeface="Consolas"/>
                <a:sym typeface="Consolas"/>
              </a:rPr>
              <a:t>Shekhar Suman, Xiaoyu Chu, Martin Molan, Andrea Bartolini (UniBo), Iosup, et al. (2023) </a:t>
            </a:r>
            <a:r>
              <a:rPr kumimoji="0" lang="en-US" sz="1800" b="0" i="0" u="sng" strike="noStrike" kern="0" cap="none" spc="0" normalizeH="0" baseline="30000" noProof="0">
                <a:ln>
                  <a:noFill/>
                </a:ln>
                <a:solidFill>
                  <a:srgbClr val="424242"/>
                </a:solidFill>
                <a:effectLst/>
                <a:uLnTx/>
                <a:uFillTx/>
                <a:latin typeface="Consolas"/>
                <a:ea typeface="Consolas"/>
                <a:cs typeface="Consolas"/>
                <a:sym typeface="Consolas"/>
              </a:rPr>
              <a:t>Ontology for HPC Infrastructure Data</a:t>
            </a:r>
            <a:endParaRPr kumimoji="0" sz="1800" b="0" i="0" u="none" strike="noStrike" kern="0" cap="none" spc="0" normalizeH="0" baseline="0" noProof="0">
              <a:ln>
                <a:noFill/>
              </a:ln>
              <a:solidFill>
                <a:srgbClr val="000000"/>
              </a:solidFill>
              <a:effectLst/>
              <a:uLnTx/>
              <a:uFillTx/>
              <a:latin typeface="Consolas"/>
              <a:ea typeface="Consolas"/>
              <a:cs typeface="Consolas"/>
              <a:sym typeface="Consolas"/>
            </a:endParaRPr>
          </a:p>
        </p:txBody>
      </p:sp>
      <p:sp>
        <p:nvSpPr>
          <p:cNvPr id="2058" name="Google Shape;2058;p157"/>
          <p:cNvSpPr txBox="1"/>
          <p:nvPr/>
        </p:nvSpPr>
        <p:spPr>
          <a:xfrm>
            <a:off x="-53928" y="5170624"/>
            <a:ext cx="1475084"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Ongoing work</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59" name="Google Shape;2059;p157"/>
          <p:cNvSpPr/>
          <p:nvPr/>
        </p:nvSpPr>
        <p:spPr>
          <a:xfrm>
            <a:off x="10443556"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0"/>
              <a:buFont typeface="Arial"/>
              <a:buNone/>
              <a:tabLst/>
              <a:defRPr/>
            </a:pPr>
            <a:r>
              <a:rPr kumimoji="0" lang="en-US" sz="5000" b="0" i="0" u="none" strike="noStrike" kern="0" cap="none" spc="0" normalizeH="0" baseline="0" noProof="0">
                <a:ln>
                  <a:noFill/>
                </a:ln>
                <a:solidFill>
                  <a:srgbClr val="FFFFFF"/>
                </a:solidFill>
                <a:effectLst/>
                <a:uLnTx/>
                <a:uFillTx/>
                <a:latin typeface="Helvetica Neue"/>
                <a:ea typeface="Helvetica Neue"/>
                <a:cs typeface="Helvetica Neue"/>
                <a:sym typeface="Helvetica Neue"/>
              </a:rPr>
              <a: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060" name="Google Shape;2060;p157" descr="D:\TUD\MyCV\2015-01-05_ISO-Award-DocentVanHetJaar2015\__speech-drafts\_Kenney-images\Art (7.500 files)\Game icons (100 assets)\PNG\Black\2x\menuList.png"/>
          <p:cNvPicPr preferRelativeResize="0"/>
          <p:nvPr/>
        </p:nvPicPr>
        <p:blipFill rotWithShape="1">
          <a:blip r:embed="rId4">
            <a:alphaModFix/>
          </a:blip>
          <a:srcRect/>
          <a:stretch/>
        </p:blipFill>
        <p:spPr>
          <a:xfrm>
            <a:off x="11259733" y="6205825"/>
            <a:ext cx="222810" cy="222810"/>
          </a:xfrm>
          <a:prstGeom prst="rect">
            <a:avLst/>
          </a:prstGeom>
          <a:solidFill>
            <a:srgbClr val="D8D8D8"/>
          </a:solidFill>
          <a:ln>
            <a:noFill/>
          </a:ln>
        </p:spPr>
      </p:pic>
      <p:pic>
        <p:nvPicPr>
          <p:cNvPr id="2061" name="Google Shape;2061;p157"/>
          <p:cNvPicPr preferRelativeResize="0"/>
          <p:nvPr/>
        </p:nvPicPr>
        <p:blipFill rotWithShape="1">
          <a:blip r:embed="rId3">
            <a:alphaModFix/>
          </a:blip>
          <a:srcRect l="80870" t="35316" b="32422"/>
          <a:stretch/>
        </p:blipFill>
        <p:spPr>
          <a:xfrm>
            <a:off x="9602650" y="2732368"/>
            <a:ext cx="2235926" cy="29353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731"/>
        <p:cNvGrpSpPr/>
        <p:nvPr/>
      </p:nvGrpSpPr>
      <p:grpSpPr>
        <a:xfrm>
          <a:off x="0" y="0"/>
          <a:ext cx="0" cy="0"/>
          <a:chOff x="0" y="0"/>
          <a:chExt cx="0" cy="0"/>
        </a:xfrm>
      </p:grpSpPr>
      <p:pic>
        <p:nvPicPr>
          <p:cNvPr id="732" name="Google Shape;732;p112"/>
          <p:cNvPicPr preferRelativeResize="0"/>
          <p:nvPr/>
        </p:nvPicPr>
        <p:blipFill rotWithShape="1">
          <a:blip r:embed="rId3">
            <a:alphaModFix/>
          </a:blip>
          <a:srcRect t="14948" b="10307"/>
          <a:stretch/>
        </p:blipFill>
        <p:spPr>
          <a:xfrm>
            <a:off x="13" y="14"/>
            <a:ext cx="11522048" cy="6480175"/>
          </a:xfrm>
          <a:prstGeom prst="rect">
            <a:avLst/>
          </a:prstGeom>
          <a:noFill/>
          <a:ln>
            <a:noFill/>
          </a:ln>
        </p:spPr>
      </p:pic>
      <p:sp>
        <p:nvSpPr>
          <p:cNvPr id="733" name="Google Shape;733;p112"/>
          <p:cNvSpPr txBox="1">
            <a:spLocks noGrp="1"/>
          </p:cNvSpPr>
          <p:nvPr>
            <p:ph type="subTitle" idx="1"/>
          </p:nvPr>
        </p:nvSpPr>
        <p:spPr>
          <a:xfrm>
            <a:off x="960173" y="1080029"/>
            <a:ext cx="9745800" cy="5760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a:highlight>
                  <a:schemeClr val="lt1"/>
                </a:highlight>
              </a:rPr>
              <a:t>Team and collaborators last year (biased selection)</a:t>
            </a:r>
            <a:endParaRPr>
              <a:highlight>
                <a:schemeClr val="lt1"/>
              </a:highlight>
            </a:endParaRPr>
          </a:p>
        </p:txBody>
      </p:sp>
      <p:sp>
        <p:nvSpPr>
          <p:cNvPr id="734" name="Google Shape;734;p112"/>
          <p:cNvSpPr txBox="1">
            <a:spLocks noGrp="1"/>
          </p:cNvSpPr>
          <p:nvPr>
            <p:ph type="sldNum" idx="12"/>
          </p:nvPr>
        </p:nvSpPr>
        <p:spPr>
          <a:xfrm flipH="1">
            <a:off x="10933974" y="6121552"/>
            <a:ext cx="570600" cy="358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400"/>
              <a:buFont typeface="Arial"/>
              <a:buNone/>
            </a:pPr>
            <a:fld id="{00000000-1234-1234-1234-123412341234}" type="slidenum">
              <a:rPr lang="en-US"/>
              <a:t>6</a:t>
            </a:fld>
            <a:endParaRPr/>
          </a:p>
        </p:txBody>
      </p:sp>
      <p:sp>
        <p:nvSpPr>
          <p:cNvPr id="735" name="Google Shape;735;p112"/>
          <p:cNvSpPr txBox="1">
            <a:spLocks noGrp="1"/>
          </p:cNvSpPr>
          <p:nvPr>
            <p:ph type="title"/>
          </p:nvPr>
        </p:nvSpPr>
        <p:spPr>
          <a:xfrm>
            <a:off x="960176" y="339003"/>
            <a:ext cx="10544400" cy="68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400"/>
              <a:buFont typeface="Arial"/>
              <a:buNone/>
            </a:pPr>
            <a:r>
              <a:rPr lang="en-US"/>
              <a:t>Challenges and Opportunities</a:t>
            </a:r>
            <a:endParaRPr/>
          </a:p>
        </p:txBody>
      </p:sp>
      <p:sp>
        <p:nvSpPr>
          <p:cNvPr id="736" name="Google Shape;736;p112"/>
          <p:cNvSpPr txBox="1">
            <a:spLocks noGrp="1"/>
          </p:cNvSpPr>
          <p:nvPr>
            <p:ph type="body" idx="2"/>
          </p:nvPr>
        </p:nvSpPr>
        <p:spPr>
          <a:xfrm>
            <a:off x="960174" y="1728047"/>
            <a:ext cx="10544400" cy="3570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grpSp>
        <p:nvGrpSpPr>
          <p:cNvPr id="737" name="Google Shape;737;p112"/>
          <p:cNvGrpSpPr/>
          <p:nvPr/>
        </p:nvGrpSpPr>
        <p:grpSpPr>
          <a:xfrm>
            <a:off x="960173" y="396898"/>
            <a:ext cx="8641800" cy="685415"/>
            <a:chOff x="-3229160" y="548371"/>
            <a:chExt cx="8641800" cy="685415"/>
          </a:xfrm>
        </p:grpSpPr>
        <p:sp>
          <p:nvSpPr>
            <p:cNvPr id="738" name="Google Shape;738;p112"/>
            <p:cNvSpPr/>
            <p:nvPr/>
          </p:nvSpPr>
          <p:spPr>
            <a:xfrm rot="10800000" flipH="1">
              <a:off x="542481" y="1131786"/>
              <a:ext cx="181500" cy="102000"/>
            </a:xfrm>
            <a:prstGeom prst="triangle">
              <a:avLst>
                <a:gd name="adj" fmla="val 50000"/>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739" name="Google Shape;739;p112"/>
            <p:cNvSpPr txBox="1"/>
            <p:nvPr/>
          </p:nvSpPr>
          <p:spPr>
            <a:xfrm>
              <a:off x="-3229160" y="548371"/>
              <a:ext cx="8641800" cy="582600"/>
            </a:xfrm>
            <a:prstGeom prst="rect">
              <a:avLst/>
            </a:prstGeom>
            <a:solidFill>
              <a:srgbClr val="0089CF">
                <a:alpha val="88627"/>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fontScale="92500" lnSpcReduction="20000"/>
            </a:bodyPr>
            <a:lstStyle/>
            <a:p>
              <a:pPr marL="0" marR="0" lvl="0" indent="0" algn="l" rtl="0">
                <a:lnSpc>
                  <a:spcPct val="105820"/>
                </a:lnSpc>
                <a:spcBef>
                  <a:spcPts val="0"/>
                </a:spcBef>
                <a:spcAft>
                  <a:spcPts val="0"/>
                </a:spcAft>
                <a:buClr>
                  <a:srgbClr val="000000"/>
                </a:buClr>
                <a:buSzPct val="100000"/>
                <a:buFont typeface="Arial"/>
                <a:buNone/>
              </a:pPr>
              <a:r>
                <a:rPr lang="en-US" sz="3024" b="0" i="0" u="none" strike="noStrike" cap="none">
                  <a:solidFill>
                    <a:srgbClr val="FFFFFF"/>
                  </a:solidFill>
                  <a:latin typeface="Calibri"/>
                  <a:ea typeface="Calibri"/>
                  <a:cs typeface="Calibri"/>
                  <a:sym typeface="Calibri"/>
                </a:rPr>
                <a:t>DIVERSITY: CHALLENGES AND OPPORTUNITIES</a:t>
              </a:r>
              <a:endParaRPr sz="3024" b="0" i="0" u="none" strike="noStrike" cap="none">
                <a:solidFill>
                  <a:srgbClr val="FFFFFF"/>
                </a:solidFill>
                <a:latin typeface="Calibri"/>
                <a:ea typeface="Calibri"/>
                <a:cs typeface="Calibri"/>
                <a:sym typeface="Calibri"/>
              </a:endParaRPr>
            </a:p>
          </p:txBody>
        </p:sp>
      </p:grpSp>
      <p:pic>
        <p:nvPicPr>
          <p:cNvPr id="740" name="Google Shape;740;p112"/>
          <p:cNvPicPr preferRelativeResize="0"/>
          <p:nvPr/>
        </p:nvPicPr>
        <p:blipFill rotWithShape="1">
          <a:blip r:embed="rId4">
            <a:alphaModFix/>
          </a:blip>
          <a:srcRect r="69530"/>
          <a:stretch/>
        </p:blipFill>
        <p:spPr>
          <a:xfrm>
            <a:off x="2777627" y="3636850"/>
            <a:ext cx="1587815" cy="2065116"/>
          </a:xfrm>
          <a:prstGeom prst="rect">
            <a:avLst/>
          </a:prstGeom>
          <a:noFill/>
          <a:ln>
            <a:noFill/>
          </a:ln>
        </p:spPr>
      </p:pic>
      <p:pic>
        <p:nvPicPr>
          <p:cNvPr id="741" name="Google Shape;741;p112"/>
          <p:cNvPicPr preferRelativeResize="0"/>
          <p:nvPr/>
        </p:nvPicPr>
        <p:blipFill rotWithShape="1">
          <a:blip r:embed="rId5">
            <a:alphaModFix/>
          </a:blip>
          <a:srcRect/>
          <a:stretch/>
        </p:blipFill>
        <p:spPr>
          <a:xfrm>
            <a:off x="1409737" y="3636850"/>
            <a:ext cx="1336461" cy="1441716"/>
          </a:xfrm>
          <a:prstGeom prst="rect">
            <a:avLst/>
          </a:prstGeom>
          <a:noFill/>
          <a:ln>
            <a:noFill/>
          </a:ln>
        </p:spPr>
      </p:pic>
      <p:sp>
        <p:nvSpPr>
          <p:cNvPr id="742" name="Google Shape;742;p112"/>
          <p:cNvSpPr txBox="1"/>
          <p:nvPr/>
        </p:nvSpPr>
        <p:spPr>
          <a:xfrm>
            <a:off x="1397074" y="5078566"/>
            <a:ext cx="1336200" cy="68322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US" sz="1600" b="0" i="0" u="none" strike="noStrike" cap="none">
                <a:solidFill>
                  <a:srgbClr val="000000"/>
                </a:solidFill>
                <a:latin typeface="Red Hat Display"/>
                <a:ea typeface="Red Hat Display"/>
                <a:cs typeface="Red Hat Display"/>
                <a:sym typeface="Red Hat Display"/>
              </a:rPr>
              <a:t>dr. Paola Grosso</a:t>
            </a:r>
            <a:endParaRPr sz="1600" b="0" i="0" u="none" strike="noStrike" cap="none">
              <a:solidFill>
                <a:srgbClr val="000000"/>
              </a:solidFill>
              <a:latin typeface="Red Hat Display"/>
              <a:ea typeface="Red Hat Display"/>
              <a:cs typeface="Red Hat Display"/>
              <a:sym typeface="Red Hat Display"/>
            </a:endParaRPr>
          </a:p>
        </p:txBody>
      </p:sp>
      <p:sp>
        <p:nvSpPr>
          <p:cNvPr id="743" name="Google Shape;743;p112"/>
          <p:cNvSpPr txBox="1"/>
          <p:nvPr/>
        </p:nvSpPr>
        <p:spPr>
          <a:xfrm>
            <a:off x="4376794" y="5111175"/>
            <a:ext cx="1441800" cy="68322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US" sz="1600" b="0" i="0" u="none" strike="noStrike" cap="none">
                <a:solidFill>
                  <a:srgbClr val="000000"/>
                </a:solidFill>
                <a:latin typeface="Red Hat Display"/>
                <a:ea typeface="Red Hat Display"/>
                <a:cs typeface="Red Hat Display"/>
                <a:sym typeface="Red Hat Display"/>
              </a:rPr>
              <a:t>Prof.dr. </a:t>
            </a:r>
            <a:br>
              <a:rPr lang="en-US" sz="1600" b="0" i="0" u="none" strike="noStrike" cap="none">
                <a:solidFill>
                  <a:srgbClr val="000000"/>
                </a:solidFill>
                <a:latin typeface="Red Hat Display"/>
                <a:ea typeface="Red Hat Display"/>
                <a:cs typeface="Red Hat Display"/>
                <a:sym typeface="Red Hat Display"/>
              </a:rPr>
            </a:br>
            <a:r>
              <a:rPr lang="en-US" sz="1600" b="0" i="0" u="none" strike="noStrike" cap="none">
                <a:solidFill>
                  <a:srgbClr val="000000"/>
                </a:solidFill>
                <a:latin typeface="Red Hat Display"/>
                <a:ea typeface="Red Hat Display"/>
                <a:cs typeface="Red Hat Display"/>
                <a:sym typeface="Red Hat Display"/>
              </a:rPr>
              <a:t>Cristina Abad</a:t>
            </a:r>
            <a:endParaRPr sz="1600" b="0" i="0" u="none" strike="noStrike" cap="none">
              <a:solidFill>
                <a:srgbClr val="000000"/>
              </a:solidFill>
              <a:latin typeface="Red Hat Display"/>
              <a:ea typeface="Red Hat Display"/>
              <a:cs typeface="Red Hat Display"/>
              <a:sym typeface="Red Hat Display"/>
            </a:endParaRPr>
          </a:p>
        </p:txBody>
      </p:sp>
      <p:pic>
        <p:nvPicPr>
          <p:cNvPr id="744" name="Google Shape;744;p112"/>
          <p:cNvPicPr preferRelativeResize="0"/>
          <p:nvPr/>
        </p:nvPicPr>
        <p:blipFill rotWithShape="1">
          <a:blip r:embed="rId6">
            <a:alphaModFix/>
          </a:blip>
          <a:srcRect/>
          <a:stretch/>
        </p:blipFill>
        <p:spPr>
          <a:xfrm>
            <a:off x="4373572" y="3663427"/>
            <a:ext cx="1441704" cy="1441716"/>
          </a:xfrm>
          <a:prstGeom prst="rect">
            <a:avLst/>
          </a:prstGeom>
          <a:noFill/>
          <a:ln>
            <a:noFill/>
          </a:ln>
        </p:spPr>
      </p:pic>
      <p:pic>
        <p:nvPicPr>
          <p:cNvPr id="745" name="Google Shape;745;p112"/>
          <p:cNvPicPr preferRelativeResize="0"/>
          <p:nvPr/>
        </p:nvPicPr>
        <p:blipFill rotWithShape="1">
          <a:blip r:embed="rId7">
            <a:alphaModFix/>
          </a:blip>
          <a:srcRect/>
          <a:stretch/>
        </p:blipFill>
        <p:spPr>
          <a:xfrm>
            <a:off x="5862304" y="3669453"/>
            <a:ext cx="1375672" cy="1441716"/>
          </a:xfrm>
          <a:prstGeom prst="rect">
            <a:avLst/>
          </a:prstGeom>
          <a:noFill/>
          <a:ln>
            <a:noFill/>
          </a:ln>
        </p:spPr>
      </p:pic>
      <p:sp>
        <p:nvSpPr>
          <p:cNvPr id="746" name="Google Shape;746;p112"/>
          <p:cNvSpPr txBox="1"/>
          <p:nvPr/>
        </p:nvSpPr>
        <p:spPr>
          <a:xfrm>
            <a:off x="5862307" y="5109162"/>
            <a:ext cx="1375800" cy="978689"/>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US" sz="1600" b="0" i="0" u="none" strike="noStrike" cap="none">
                <a:solidFill>
                  <a:srgbClr val="000000"/>
                </a:solidFill>
                <a:latin typeface="Red Hat Display"/>
                <a:ea typeface="Red Hat Display"/>
                <a:cs typeface="Red Hat Display"/>
                <a:sym typeface="Red Hat Display"/>
              </a:rPr>
              <a:t>Prof.dr.ir. </a:t>
            </a:r>
            <a:br>
              <a:rPr lang="en-US" sz="1600" b="0" i="0" u="none" strike="noStrike" cap="none">
                <a:solidFill>
                  <a:srgbClr val="000000"/>
                </a:solidFill>
                <a:latin typeface="Red Hat Display"/>
                <a:ea typeface="Red Hat Display"/>
                <a:cs typeface="Red Hat Display"/>
                <a:sym typeface="Red Hat Display"/>
              </a:rPr>
            </a:br>
            <a:r>
              <a:rPr lang="en-US" sz="1600" b="0" i="0" u="none" strike="noStrike" cap="none">
                <a:solidFill>
                  <a:srgbClr val="000000"/>
                </a:solidFill>
                <a:latin typeface="Red Hat Display"/>
                <a:ea typeface="Red Hat Display"/>
                <a:cs typeface="Red Hat Display"/>
                <a:sym typeface="Red Hat Display"/>
              </a:rPr>
              <a:t>Ana Lucia Varbanescu</a:t>
            </a:r>
            <a:endParaRPr sz="1600" b="0" i="0" u="none" strike="noStrike" cap="none">
              <a:solidFill>
                <a:srgbClr val="000000"/>
              </a:solidFill>
              <a:latin typeface="Red Hat Display"/>
              <a:ea typeface="Red Hat Display"/>
              <a:cs typeface="Red Hat Display"/>
              <a:sym typeface="Red Hat Display"/>
            </a:endParaRPr>
          </a:p>
        </p:txBody>
      </p:sp>
      <p:pic>
        <p:nvPicPr>
          <p:cNvPr id="747" name="Google Shape;747;p112"/>
          <p:cNvPicPr preferRelativeResize="0"/>
          <p:nvPr/>
        </p:nvPicPr>
        <p:blipFill rotWithShape="1">
          <a:blip r:embed="rId8">
            <a:alphaModFix/>
          </a:blip>
          <a:srcRect l="16846" t="4877" r="19316" b="28397"/>
          <a:stretch/>
        </p:blipFill>
        <p:spPr>
          <a:xfrm>
            <a:off x="7285004" y="3671374"/>
            <a:ext cx="1375666" cy="1437881"/>
          </a:xfrm>
          <a:prstGeom prst="rect">
            <a:avLst/>
          </a:prstGeom>
          <a:noFill/>
          <a:ln>
            <a:noFill/>
          </a:ln>
        </p:spPr>
      </p:pic>
      <p:sp>
        <p:nvSpPr>
          <p:cNvPr id="748" name="Google Shape;748;p112"/>
          <p:cNvSpPr txBox="1"/>
          <p:nvPr/>
        </p:nvSpPr>
        <p:spPr>
          <a:xfrm>
            <a:off x="7285004" y="5111175"/>
            <a:ext cx="1375800" cy="68322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US" sz="1600" b="0" i="0" u="none" strike="noStrike" cap="none">
                <a:solidFill>
                  <a:srgbClr val="000000"/>
                </a:solidFill>
                <a:latin typeface="Red Hat Display"/>
                <a:ea typeface="Red Hat Display"/>
                <a:cs typeface="Red Hat Display"/>
                <a:sym typeface="Red Hat Display"/>
              </a:rPr>
              <a:t>Renske de Wit, MSc</a:t>
            </a:r>
            <a:endParaRPr sz="1600" b="0" i="0" u="none" strike="noStrike" cap="none">
              <a:solidFill>
                <a:srgbClr val="000000"/>
              </a:solidFill>
              <a:latin typeface="Red Hat Display"/>
              <a:ea typeface="Red Hat Display"/>
              <a:cs typeface="Red Hat Display"/>
              <a:sym typeface="Red Hat Display"/>
            </a:endParaRPr>
          </a:p>
        </p:txBody>
      </p:sp>
      <p:pic>
        <p:nvPicPr>
          <p:cNvPr id="749" name="Google Shape;749;p112"/>
          <p:cNvPicPr preferRelativeResize="0"/>
          <p:nvPr/>
        </p:nvPicPr>
        <p:blipFill rotWithShape="1">
          <a:blip r:embed="rId9">
            <a:alphaModFix/>
          </a:blip>
          <a:srcRect/>
          <a:stretch/>
        </p:blipFill>
        <p:spPr>
          <a:xfrm>
            <a:off x="25" y="3680858"/>
            <a:ext cx="1375675" cy="1375675"/>
          </a:xfrm>
          <a:prstGeom prst="rect">
            <a:avLst/>
          </a:prstGeom>
          <a:noFill/>
          <a:ln>
            <a:noFill/>
          </a:ln>
        </p:spPr>
      </p:pic>
      <p:sp>
        <p:nvSpPr>
          <p:cNvPr id="750" name="Google Shape;750;p112"/>
          <p:cNvSpPr txBox="1"/>
          <p:nvPr/>
        </p:nvSpPr>
        <p:spPr>
          <a:xfrm>
            <a:off x="16524" y="5078566"/>
            <a:ext cx="1336200" cy="68322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US" sz="1600" b="0" i="0" u="none" strike="noStrike" cap="none">
                <a:solidFill>
                  <a:srgbClr val="000000"/>
                </a:solidFill>
                <a:latin typeface="Red Hat Display"/>
                <a:ea typeface="Red Hat Display"/>
                <a:cs typeface="Red Hat Display"/>
                <a:sym typeface="Red Hat Display"/>
              </a:rPr>
              <a:t>dr. Chrysa Papagianni</a:t>
            </a:r>
            <a:endParaRPr sz="1600" b="0" i="0" u="none" strike="noStrike" cap="none">
              <a:solidFill>
                <a:srgbClr val="000000"/>
              </a:solidFill>
              <a:latin typeface="Red Hat Display"/>
              <a:ea typeface="Red Hat Display"/>
              <a:cs typeface="Red Hat Display"/>
              <a:sym typeface="Red Hat Display"/>
            </a:endParaRPr>
          </a:p>
        </p:txBody>
      </p:sp>
      <p:pic>
        <p:nvPicPr>
          <p:cNvPr id="751" name="Google Shape;751;p112"/>
          <p:cNvPicPr preferRelativeResize="0"/>
          <p:nvPr/>
        </p:nvPicPr>
        <p:blipFill rotWithShape="1">
          <a:blip r:embed="rId10">
            <a:alphaModFix/>
          </a:blip>
          <a:srcRect/>
          <a:stretch/>
        </p:blipFill>
        <p:spPr>
          <a:xfrm>
            <a:off x="16520" y="1388895"/>
            <a:ext cx="1375675" cy="1375675"/>
          </a:xfrm>
          <a:prstGeom prst="rect">
            <a:avLst/>
          </a:prstGeom>
          <a:noFill/>
          <a:ln>
            <a:noFill/>
          </a:ln>
        </p:spPr>
      </p:pic>
      <p:sp>
        <p:nvSpPr>
          <p:cNvPr id="752" name="Google Shape;752;p112"/>
          <p:cNvSpPr txBox="1"/>
          <p:nvPr/>
        </p:nvSpPr>
        <p:spPr>
          <a:xfrm>
            <a:off x="16524" y="2763341"/>
            <a:ext cx="1336200" cy="68322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US" sz="1600" b="0" i="0" u="none" strike="noStrike" cap="none">
                <a:solidFill>
                  <a:srgbClr val="000000"/>
                </a:solidFill>
                <a:latin typeface="Red Hat Display"/>
                <a:ea typeface="Red Hat Display"/>
                <a:cs typeface="Red Hat Display"/>
                <a:sym typeface="Red Hat Display"/>
              </a:rPr>
              <a:t>Prof.dr. Sanne Abeln</a:t>
            </a:r>
            <a:endParaRPr sz="1600" b="0" i="0" u="none" strike="noStrike" cap="none">
              <a:solidFill>
                <a:srgbClr val="000000"/>
              </a:solidFill>
              <a:latin typeface="Red Hat Display"/>
              <a:ea typeface="Red Hat Display"/>
              <a:cs typeface="Red Hat Display"/>
              <a:sym typeface="Red Hat Display"/>
            </a:endParaRPr>
          </a:p>
        </p:txBody>
      </p:sp>
      <p:pic>
        <p:nvPicPr>
          <p:cNvPr id="753" name="Google Shape;753;p112"/>
          <p:cNvPicPr preferRelativeResize="0"/>
          <p:nvPr/>
        </p:nvPicPr>
        <p:blipFill rotWithShape="1">
          <a:blip r:embed="rId11">
            <a:alphaModFix/>
          </a:blip>
          <a:srcRect/>
          <a:stretch/>
        </p:blipFill>
        <p:spPr>
          <a:xfrm flipH="1">
            <a:off x="9893225" y="233775"/>
            <a:ext cx="1441700" cy="1441700"/>
          </a:xfrm>
          <a:prstGeom prst="rect">
            <a:avLst/>
          </a:prstGeom>
          <a:noFill/>
          <a:ln>
            <a:noFill/>
          </a:ln>
        </p:spPr>
      </p:pic>
      <p:sp>
        <p:nvSpPr>
          <p:cNvPr id="754" name="Google Shape;754;p112"/>
          <p:cNvSpPr txBox="1"/>
          <p:nvPr/>
        </p:nvSpPr>
        <p:spPr>
          <a:xfrm>
            <a:off x="9893225" y="1656025"/>
            <a:ext cx="1441800" cy="68322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US" sz="1600" b="0" i="0" u="none" strike="noStrike" cap="none">
                <a:solidFill>
                  <a:srgbClr val="000000"/>
                </a:solidFill>
                <a:latin typeface="Red Hat Display"/>
                <a:ea typeface="Red Hat Display"/>
                <a:cs typeface="Red Hat Display"/>
                <a:sym typeface="Red Hat Display"/>
              </a:rPr>
              <a:t>Prof.dr. Carole Goble</a:t>
            </a:r>
            <a:endParaRPr sz="1600" b="0" i="0" u="none" strike="noStrike" cap="none">
              <a:solidFill>
                <a:srgbClr val="000000"/>
              </a:solidFill>
              <a:latin typeface="Red Hat Display"/>
              <a:ea typeface="Red Hat Display"/>
              <a:cs typeface="Red Hat Display"/>
              <a:sym typeface="Red Hat Displa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69"/>
          <p:cNvSpPr/>
          <p:nvPr/>
        </p:nvSpPr>
        <p:spPr>
          <a:xfrm>
            <a:off x="1" y="0"/>
            <a:ext cx="11522075" cy="6515400"/>
          </a:xfrm>
          <a:prstGeom prst="rect">
            <a:avLst/>
          </a:prstGeom>
          <a:solidFill>
            <a:srgbClr val="0089CF">
              <a:alpha val="87843"/>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26" name="Google Shape;2326;p169"/>
          <p:cNvSpPr txBox="1"/>
          <p:nvPr/>
        </p:nvSpPr>
        <p:spPr>
          <a:xfrm>
            <a:off x="1944050" y="35025"/>
            <a:ext cx="9335100" cy="127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FFFFFF"/>
                </a:solidFill>
                <a:latin typeface="Arial"/>
                <a:ea typeface="Arial"/>
                <a:cs typeface="Arial"/>
                <a:sym typeface="Arial"/>
              </a:rPr>
              <a:t>TAKE-HOME</a:t>
            </a:r>
            <a:endParaRPr sz="5400" b="0" i="0" u="none" strike="noStrike" cap="none">
              <a:solidFill>
                <a:srgbClr val="FFFFFF"/>
              </a:solidFill>
              <a:latin typeface="Arial"/>
              <a:ea typeface="Arial"/>
              <a:cs typeface="Arial"/>
              <a:sym typeface="Arial"/>
            </a:endParaRPr>
          </a:p>
        </p:txBody>
      </p:sp>
      <p:sp>
        <p:nvSpPr>
          <p:cNvPr id="2327" name="Google Shape;2327;p169"/>
          <p:cNvSpPr txBox="1"/>
          <p:nvPr/>
        </p:nvSpPr>
        <p:spPr>
          <a:xfrm>
            <a:off x="2020425" y="1417700"/>
            <a:ext cx="9335100" cy="48276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89CF"/>
                </a:solidFill>
                <a:latin typeface="Arial"/>
                <a:ea typeface="Arial"/>
                <a:cs typeface="Arial"/>
                <a:sym typeface="Arial"/>
              </a:rPr>
              <a:t>We’re building the ICT infrastructure for the the 21</a:t>
            </a:r>
            <a:r>
              <a:rPr lang="en-US" sz="2000" b="0" i="0" u="none" strike="noStrike" cap="none" baseline="30000" dirty="0">
                <a:solidFill>
                  <a:srgbClr val="0089CF"/>
                </a:solidFill>
                <a:latin typeface="Arial"/>
                <a:ea typeface="Arial"/>
                <a:cs typeface="Arial"/>
                <a:sym typeface="Arial"/>
              </a:rPr>
              <a:t>st</a:t>
            </a:r>
            <a:r>
              <a:rPr lang="en-US" sz="2000" b="0" i="0" u="none" strike="noStrike" cap="none" dirty="0">
                <a:solidFill>
                  <a:srgbClr val="0089CF"/>
                </a:solidFill>
                <a:latin typeface="Arial"/>
                <a:ea typeface="Arial"/>
                <a:cs typeface="Arial"/>
                <a:sym typeface="Arial"/>
              </a:rPr>
              <a:t> century. We have many (developing) theories and practical results, and large ongoing projects. To discuss:</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100"/>
              <a:buFont typeface="Arial"/>
              <a:buChar char="-"/>
            </a:pPr>
            <a:r>
              <a:rPr lang="en-US" sz="1800" b="0" i="0" u="none" strike="noStrike" cap="none" dirty="0">
                <a:solidFill>
                  <a:srgbClr val="0089CF"/>
                </a:solidFill>
                <a:latin typeface="Arial"/>
                <a:ea typeface="Arial"/>
                <a:cs typeface="Arial"/>
                <a:sym typeface="Arial"/>
              </a:rPr>
              <a:t>Theory: What are the core components of the digital continuum? How do they relate - what is a good reference architecture for the continuum? </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100"/>
              <a:buFont typeface="Arial"/>
              <a:buChar char="-"/>
            </a:pPr>
            <a:r>
              <a:rPr lang="en-US" sz="1800" b="0" i="0" u="none" strike="noStrike" cap="none" dirty="0">
                <a:solidFill>
                  <a:srgbClr val="0089CF"/>
                </a:solidFill>
                <a:latin typeface="Arial"/>
                <a:ea typeface="Arial"/>
                <a:cs typeface="Arial"/>
                <a:sym typeface="Arial"/>
              </a:rPr>
              <a:t>Theory: Are performance and availability just parts of a conceptual continuum?</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100"/>
              <a:buFont typeface="Arial"/>
              <a:buChar char="-"/>
            </a:pPr>
            <a:r>
              <a:rPr lang="en-US" sz="1800" b="0" i="0" u="none" strike="noStrike" cap="none" dirty="0">
                <a:solidFill>
                  <a:srgbClr val="0089CF"/>
                </a:solidFill>
                <a:latin typeface="Arial"/>
                <a:ea typeface="Arial"/>
                <a:cs typeface="Arial"/>
                <a:sym typeface="Arial"/>
              </a:rPr>
              <a:t>Theory: We say: Just touch it with your lower lip, briefly, and move away if too hot. How to reason about energy use, both short- and long-term?</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100"/>
              <a:buFont typeface="Arial"/>
              <a:buChar char="-"/>
            </a:pPr>
            <a:r>
              <a:rPr lang="en-US" sz="1800" b="0" i="0" u="none" strike="noStrike" cap="none" dirty="0">
                <a:solidFill>
                  <a:srgbClr val="0089CF"/>
                </a:solidFill>
                <a:latin typeface="Arial"/>
                <a:ea typeface="Arial"/>
                <a:cs typeface="Arial"/>
                <a:sym typeface="Arial"/>
              </a:rPr>
              <a:t>Practice: How to build </a:t>
            </a:r>
            <a:r>
              <a:rPr lang="en-US" sz="1800" dirty="0">
                <a:solidFill>
                  <a:srgbClr val="0089CF"/>
                </a:solidFill>
              </a:rPr>
              <a:t>continuum components? How to assemble them well? How to deploy and later orchestrate them well</a:t>
            </a:r>
            <a:r>
              <a:rPr lang="en-US" sz="1800" b="0" i="0" u="none" strike="noStrike" cap="none" dirty="0">
                <a:solidFill>
                  <a:srgbClr val="0089CF"/>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100"/>
              <a:buFont typeface="Arial"/>
              <a:buChar char="-"/>
            </a:pPr>
            <a:r>
              <a:rPr lang="en-US" sz="1800" b="0" i="0" u="none" strike="noStrike" cap="none" dirty="0">
                <a:solidFill>
                  <a:srgbClr val="0089CF"/>
                </a:solidFill>
                <a:latin typeface="Arial"/>
                <a:ea typeface="Arial"/>
                <a:cs typeface="Arial"/>
                <a:sym typeface="Arial"/>
              </a:rPr>
              <a:t>Theory/Practice: How to understand the continuum? </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100"/>
              <a:buFont typeface="Arial"/>
              <a:buChar char="-"/>
            </a:pPr>
            <a:r>
              <a:rPr lang="en-US" sz="1800" b="0" i="0" u="none" strike="noStrike" cap="none" dirty="0">
                <a:solidFill>
                  <a:srgbClr val="0089CF"/>
                </a:solidFill>
                <a:latin typeface="Arial"/>
                <a:ea typeface="Arial"/>
                <a:cs typeface="Arial"/>
                <a:sym typeface="Arial"/>
              </a:rPr>
              <a:t>Ethics: If a tree falls in front of you, do you have to see it? From plausible deniability to responsibility in ICT infrastructure management</a:t>
            </a:r>
            <a:br>
              <a:rPr lang="en-US" sz="1800" b="0" i="0" u="none" strike="noStrike" cap="none" dirty="0">
                <a:solidFill>
                  <a:srgbClr val="0089CF"/>
                </a:solidFill>
                <a:latin typeface="Arial"/>
                <a:ea typeface="Arial"/>
                <a:cs typeface="Arial"/>
                <a:sym typeface="Arial"/>
              </a:rPr>
            </a:br>
            <a:endParaRPr lang="en-US" sz="1800" dirty="0">
              <a:solidFill>
                <a:srgbClr val="0089CF"/>
              </a:solidFill>
            </a:endParaRPr>
          </a:p>
          <a:p>
            <a:pPr marL="342900" marR="0" lvl="0" indent="-342900" algn="l" rtl="0">
              <a:lnSpc>
                <a:spcPct val="100000"/>
              </a:lnSpc>
              <a:spcBef>
                <a:spcPts val="0"/>
              </a:spcBef>
              <a:spcAft>
                <a:spcPts val="0"/>
              </a:spcAft>
              <a:buClr>
                <a:schemeClr val="dk1"/>
              </a:buClr>
              <a:buSzPts val="1100"/>
              <a:buFont typeface="Arial"/>
              <a:buChar char="-"/>
            </a:pPr>
            <a:r>
              <a:rPr lang="en-US" sz="1800" b="0" i="0" u="none" strike="noStrike" cap="none" dirty="0">
                <a:solidFill>
                  <a:srgbClr val="0089CF"/>
                </a:solidFill>
                <a:latin typeface="Arial"/>
                <a:ea typeface="Arial"/>
                <a:cs typeface="Arial"/>
                <a:sym typeface="Arial"/>
              </a:rPr>
              <a:t>Etc. (Propose your own)</a:t>
            </a:r>
            <a:endParaRPr sz="1800" b="0" i="0" u="none" strike="noStrike" cap="none" dirty="0">
              <a:solidFill>
                <a:srgbClr val="0089C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89CF"/>
              </a:solidFill>
              <a:latin typeface="Arial"/>
              <a:ea typeface="Arial"/>
              <a:cs typeface="Arial"/>
              <a:sym typeface="Arial"/>
            </a:endParaRPr>
          </a:p>
        </p:txBody>
      </p:sp>
      <p:pic>
        <p:nvPicPr>
          <p:cNvPr id="2328" name="Google Shape;2328;p169"/>
          <p:cNvPicPr preferRelativeResize="0"/>
          <p:nvPr/>
        </p:nvPicPr>
        <p:blipFill rotWithShape="1">
          <a:blip r:embed="rId3">
            <a:alphaModFix/>
          </a:blip>
          <a:srcRect/>
          <a:stretch/>
        </p:blipFill>
        <p:spPr>
          <a:xfrm>
            <a:off x="242925" y="83932"/>
            <a:ext cx="1155700" cy="1028700"/>
          </a:xfrm>
          <a:prstGeom prst="rect">
            <a:avLst/>
          </a:prstGeom>
          <a:noFill/>
          <a:ln>
            <a:noFill/>
          </a:ln>
        </p:spPr>
      </p:pic>
      <p:sp>
        <p:nvSpPr>
          <p:cNvPr id="2329" name="Google Shape;2329;p169"/>
          <p:cNvSpPr/>
          <p:nvPr/>
        </p:nvSpPr>
        <p:spPr>
          <a:xfrm>
            <a:off x="52875" y="3579274"/>
            <a:ext cx="1967400" cy="861600"/>
          </a:xfrm>
          <a:prstGeom prst="rect">
            <a:avLst/>
          </a:pr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pic>
        <p:nvPicPr>
          <p:cNvPr id="2330" name="Google Shape;2330;p169"/>
          <p:cNvPicPr preferRelativeResize="0"/>
          <p:nvPr/>
        </p:nvPicPr>
        <p:blipFill>
          <a:blip r:embed="rId4">
            <a:alphaModFix/>
          </a:blip>
          <a:stretch>
            <a:fillRect/>
          </a:stretch>
        </p:blipFill>
        <p:spPr>
          <a:xfrm>
            <a:off x="52875" y="4354125"/>
            <a:ext cx="1891174" cy="18911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70"/>
          <p:cNvSpPr/>
          <p:nvPr/>
        </p:nvSpPr>
        <p:spPr>
          <a:xfrm>
            <a:off x="1" y="0"/>
            <a:ext cx="11522075" cy="6515400"/>
          </a:xfrm>
          <a:prstGeom prst="rect">
            <a:avLst/>
          </a:prstGeom>
          <a:solidFill>
            <a:srgbClr val="0089CF">
              <a:alpha val="88235"/>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9" name="Google Shape;2339;p170"/>
          <p:cNvSpPr txBox="1"/>
          <p:nvPr/>
        </p:nvSpPr>
        <p:spPr>
          <a:xfrm>
            <a:off x="1944050" y="245201"/>
            <a:ext cx="9335100" cy="627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800"/>
              <a:buFont typeface="Arial"/>
              <a:buNone/>
            </a:pPr>
            <a:r>
              <a:rPr lang="en-US" sz="8800" b="0" i="0" u="none" strike="noStrike" cap="none">
                <a:solidFill>
                  <a:srgbClr val="FFFFFF"/>
                </a:solidFill>
                <a:latin typeface="Arial"/>
                <a:ea typeface="Arial"/>
                <a:cs typeface="Arial"/>
                <a:sym typeface="Arial"/>
              </a:rPr>
              <a:t>WANT TO READ MORE ON THE TOPIC?</a:t>
            </a:r>
            <a:endParaRPr sz="8800" b="0" i="0" u="none" strike="noStrike" cap="none">
              <a:solidFill>
                <a:srgbClr val="FFFFFF"/>
              </a:solidFill>
              <a:latin typeface="Arial"/>
              <a:ea typeface="Arial"/>
              <a:cs typeface="Arial"/>
              <a:sym typeface="Arial"/>
            </a:endParaRPr>
          </a:p>
        </p:txBody>
      </p:sp>
      <p:pic>
        <p:nvPicPr>
          <p:cNvPr id="2340" name="Google Shape;2340;p170"/>
          <p:cNvPicPr preferRelativeResize="0"/>
          <p:nvPr/>
        </p:nvPicPr>
        <p:blipFill rotWithShape="1">
          <a:blip r:embed="rId3">
            <a:alphaModFix/>
          </a:blip>
          <a:srcRect/>
          <a:stretch/>
        </p:blipFill>
        <p:spPr>
          <a:xfrm>
            <a:off x="242925" y="1305536"/>
            <a:ext cx="1777495" cy="2369993"/>
          </a:xfrm>
          <a:prstGeom prst="rect">
            <a:avLst/>
          </a:prstGeom>
          <a:noFill/>
          <a:ln>
            <a:noFill/>
          </a:ln>
        </p:spPr>
      </p:pic>
      <p:sp>
        <p:nvSpPr>
          <p:cNvPr id="2341" name="Google Shape;2341;p170">
            <a:hlinkClick r:id="rId4" action="ppaction://hlinksldjump"/>
          </p:cNvPr>
          <p:cNvSpPr/>
          <p:nvPr/>
        </p:nvSpPr>
        <p:spPr>
          <a:xfrm>
            <a:off x="762654" y="6220989"/>
            <a:ext cx="430329"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Re</a:t>
            </a:r>
            <a:endParaRPr sz="1400" b="0" i="0" u="none" strike="noStrike" cap="none">
              <a:solidFill>
                <a:srgbClr val="000000"/>
              </a:solidFill>
              <a:latin typeface="Arial"/>
              <a:ea typeface="Arial"/>
              <a:cs typeface="Arial"/>
              <a:sym typeface="Arial"/>
            </a:endParaRPr>
          </a:p>
        </p:txBody>
      </p:sp>
      <p:sp>
        <p:nvSpPr>
          <p:cNvPr id="2342" name="Google Shape;2342;p170"/>
          <p:cNvSpPr/>
          <p:nvPr/>
        </p:nvSpPr>
        <p:spPr>
          <a:xfrm>
            <a:off x="1282384" y="6220990"/>
            <a:ext cx="430329"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343" name="Google Shape;2343;p170"/>
          <p:cNvSpPr/>
          <p:nvPr/>
        </p:nvSpPr>
        <p:spPr>
          <a:xfrm>
            <a:off x="1802113" y="6220990"/>
            <a:ext cx="430329"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P/S</a:t>
            </a:r>
            <a:endParaRPr sz="1400" b="0" i="0" u="none" strike="noStrike" cap="none">
              <a:solidFill>
                <a:srgbClr val="000000"/>
              </a:solidFill>
              <a:latin typeface="Arial"/>
              <a:ea typeface="Arial"/>
              <a:cs typeface="Arial"/>
              <a:sym typeface="Arial"/>
            </a:endParaRPr>
          </a:p>
        </p:txBody>
      </p:sp>
      <p:sp>
        <p:nvSpPr>
          <p:cNvPr id="2344" name="Google Shape;2344;p170"/>
          <p:cNvSpPr/>
          <p:nvPr/>
        </p:nvSpPr>
        <p:spPr>
          <a:xfrm>
            <a:off x="3064781" y="6220990"/>
            <a:ext cx="653539"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Theory</a:t>
            </a:r>
            <a:endParaRPr sz="1400" b="0" i="0" u="none" strike="noStrike" cap="none">
              <a:solidFill>
                <a:srgbClr val="000000"/>
              </a:solidFill>
              <a:latin typeface="Arial"/>
              <a:ea typeface="Arial"/>
              <a:cs typeface="Arial"/>
              <a:sym typeface="Arial"/>
            </a:endParaRPr>
          </a:p>
        </p:txBody>
      </p:sp>
      <p:sp>
        <p:nvSpPr>
          <p:cNvPr id="2345" name="Google Shape;2345;p170"/>
          <p:cNvSpPr/>
          <p:nvPr/>
        </p:nvSpPr>
        <p:spPr>
          <a:xfrm>
            <a:off x="3807720" y="6220990"/>
            <a:ext cx="653539"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Limits</a:t>
            </a:r>
            <a:endParaRPr sz="1400" b="0" i="0" u="none" strike="noStrike" cap="none">
              <a:solidFill>
                <a:srgbClr val="000000"/>
              </a:solidFill>
              <a:latin typeface="Arial"/>
              <a:ea typeface="Arial"/>
              <a:cs typeface="Arial"/>
              <a:sym typeface="Arial"/>
            </a:endParaRPr>
          </a:p>
        </p:txBody>
      </p:sp>
      <p:sp>
        <p:nvSpPr>
          <p:cNvPr id="2346" name="Google Shape;2346;p170"/>
          <p:cNvSpPr/>
          <p:nvPr/>
        </p:nvSpPr>
        <p:spPr>
          <a:xfrm>
            <a:off x="4550658" y="6220990"/>
            <a:ext cx="776481"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Methods</a:t>
            </a:r>
            <a:endParaRPr sz="1400" b="0" i="0" u="none" strike="noStrike" cap="none">
              <a:solidFill>
                <a:srgbClr val="000000"/>
              </a:solidFill>
              <a:latin typeface="Arial"/>
              <a:ea typeface="Arial"/>
              <a:cs typeface="Arial"/>
              <a:sym typeface="Arial"/>
            </a:endParaRPr>
          </a:p>
        </p:txBody>
      </p:sp>
      <p:sp>
        <p:nvSpPr>
          <p:cNvPr id="2347" name="Google Shape;2347;p170"/>
          <p:cNvSpPr/>
          <p:nvPr/>
        </p:nvSpPr>
        <p:spPr>
          <a:xfrm>
            <a:off x="5410702" y="6220990"/>
            <a:ext cx="994607"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Knowledge</a:t>
            </a:r>
            <a:endParaRPr sz="1400" b="0" i="0" u="none" strike="noStrike" cap="none">
              <a:solidFill>
                <a:srgbClr val="000000"/>
              </a:solidFill>
              <a:latin typeface="Arial"/>
              <a:ea typeface="Arial"/>
              <a:cs typeface="Arial"/>
              <a:sym typeface="Arial"/>
            </a:endParaRPr>
          </a:p>
        </p:txBody>
      </p:sp>
      <p:sp>
        <p:nvSpPr>
          <p:cNvPr id="2348" name="Google Shape;2348;p170"/>
          <p:cNvSpPr/>
          <p:nvPr/>
        </p:nvSpPr>
        <p:spPr>
          <a:xfrm>
            <a:off x="6491966" y="6220990"/>
            <a:ext cx="901042"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Assess</a:t>
            </a:r>
            <a:endParaRPr sz="1400" b="0" i="0" u="none" strike="noStrike" cap="none">
              <a:solidFill>
                <a:srgbClr val="000000"/>
              </a:solidFill>
              <a:latin typeface="Arial"/>
              <a:ea typeface="Arial"/>
              <a:cs typeface="Arial"/>
              <a:sym typeface="Arial"/>
            </a:endParaRPr>
          </a:p>
        </p:txBody>
      </p:sp>
      <p:sp>
        <p:nvSpPr>
          <p:cNvPr id="2349" name="Google Shape;2349;p170"/>
          <p:cNvSpPr/>
          <p:nvPr/>
        </p:nvSpPr>
        <p:spPr>
          <a:xfrm>
            <a:off x="9107895" y="6220990"/>
            <a:ext cx="670535"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End</a:t>
            </a:r>
            <a:endParaRPr sz="1400" b="0" i="0" u="none" strike="noStrike" cap="none">
              <a:solidFill>
                <a:srgbClr val="000000"/>
              </a:solidFill>
              <a:latin typeface="Arial"/>
              <a:ea typeface="Arial"/>
              <a:cs typeface="Arial"/>
              <a:sym typeface="Arial"/>
            </a:endParaRPr>
          </a:p>
        </p:txBody>
      </p:sp>
      <p:sp>
        <p:nvSpPr>
          <p:cNvPr id="2350" name="Google Shape;2350;p170"/>
          <p:cNvSpPr/>
          <p:nvPr/>
        </p:nvSpPr>
        <p:spPr>
          <a:xfrm>
            <a:off x="9854340" y="6220990"/>
            <a:ext cx="862415"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EXTRAs</a:t>
            </a:r>
            <a:endParaRPr sz="1400" b="0" i="0" u="none" strike="noStrike" cap="none">
              <a:solidFill>
                <a:srgbClr val="000000"/>
              </a:solidFill>
              <a:latin typeface="Arial"/>
              <a:ea typeface="Arial"/>
              <a:cs typeface="Arial"/>
              <a:sym typeface="Arial"/>
            </a:endParaRPr>
          </a:p>
        </p:txBody>
      </p:sp>
      <p:sp>
        <p:nvSpPr>
          <p:cNvPr id="2351" name="Google Shape;2351;p170">
            <a:hlinkClick r:id="" action="ppaction://hlinkshowjump?jump=lastslide"/>
          </p:cNvPr>
          <p:cNvSpPr/>
          <p:nvPr/>
        </p:nvSpPr>
        <p:spPr>
          <a:xfrm>
            <a:off x="10930243" y="6220989"/>
            <a:ext cx="430329"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&lt;</a:t>
            </a:r>
            <a:endParaRPr sz="1400" b="0" i="0" u="none" strike="noStrike" cap="none">
              <a:solidFill>
                <a:srgbClr val="000000"/>
              </a:solidFill>
              <a:latin typeface="Arial"/>
              <a:ea typeface="Arial"/>
              <a:cs typeface="Arial"/>
              <a:sym typeface="Arial"/>
            </a:endParaRPr>
          </a:p>
        </p:txBody>
      </p:sp>
      <p:sp>
        <p:nvSpPr>
          <p:cNvPr id="2352" name="Google Shape;2352;p170">
            <a:hlinkClick r:id="" action="ppaction://hlinkshowjump?jump=firstslide"/>
          </p:cNvPr>
          <p:cNvSpPr/>
          <p:nvPr/>
        </p:nvSpPr>
        <p:spPr>
          <a:xfrm>
            <a:off x="242925" y="6220989"/>
            <a:ext cx="430329"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&gt;</a:t>
            </a:r>
            <a:endParaRPr sz="1400" b="0" i="0" u="none" strike="noStrike" cap="none">
              <a:solidFill>
                <a:srgbClr val="000000"/>
              </a:solidFill>
              <a:latin typeface="Arial"/>
              <a:ea typeface="Arial"/>
              <a:cs typeface="Arial"/>
              <a:sym typeface="Arial"/>
            </a:endParaRPr>
          </a:p>
        </p:txBody>
      </p:sp>
      <p:sp>
        <p:nvSpPr>
          <p:cNvPr id="2353" name="Google Shape;2353;p170"/>
          <p:cNvSpPr/>
          <p:nvPr/>
        </p:nvSpPr>
        <p:spPr>
          <a:xfrm>
            <a:off x="7450988" y="6234976"/>
            <a:ext cx="901042" cy="276999"/>
          </a:xfrm>
          <a:prstGeom prst="rect">
            <a:avLst/>
          </a:pr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Calibri"/>
                <a:ea typeface="Calibri"/>
                <a:cs typeface="Calibri"/>
                <a:sym typeface="Calibri"/>
              </a:rPr>
              <a:t>Manage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71"/>
          <p:cNvSpPr txBox="1"/>
          <p:nvPr/>
        </p:nvSpPr>
        <p:spPr>
          <a:xfrm>
            <a:off x="226040" y="1392232"/>
            <a:ext cx="11295077" cy="4911768"/>
          </a:xfrm>
          <a:prstGeom prst="rect">
            <a:avLst/>
          </a:prstGeom>
          <a:solidFill>
            <a:schemeClr val="lt1"/>
          </a:solidFill>
          <a:ln>
            <a:noFill/>
          </a:ln>
        </p:spPr>
        <p:txBody>
          <a:bodyPr spcFirstLastPara="1" wrap="square" lIns="91400" tIns="45675" rIns="91400" bIns="45675" anchor="t" anchorCtr="0">
            <a:noAutofit/>
          </a:bodyPr>
          <a:lstStyle/>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Alexandru Iosup, Fernando Kuipers, Ana Lucia Varbanescu, Paola Grosso, Animesh Trivedi, Jan S. Rellermeyer, Lin Wang, Alexandru Uta, Francesco Regazzoni (2022) Future Computer Systems and Networking Research in the Netherlands: A Manifesto. CoRR abs/2206.03259.</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Kounev, Herbst, Abad, Iosup, et al. (2023) Serverless Computing: What It Is, and What It Is Not? CACM 66(9).</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Jansen et al. (2023) The SPEC-RG Reference Architecture for The Compute Continuum. CCGRID.</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Versluis et al. (2023) Less is not more: We need rich datasets to explore. FGCS 142. </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Crusoe et al. (2022) Methods included: standardizing computational reuse and portability with the Common Workflow Language. CACM 65(6).</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Andreadis et al. (2022) Capelin: Data-Driven Capacity Procurement for Cloud Datacenters using Portfolios of Scenarios. IEEE TPDS 33(1).</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Eismann et al. (2022) The State of Serverless Applications: Collection, Characterization, and Community Consensus. IEEE Trans. Software Eng. 48(10).</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Sakr, Bonifati, Voigt, Iosup, et al. (2021) The future is big graphs: a community view on graph processing systems. Commun. ACM 64(9).</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Mastenbroek et al. (2021) OpenDC 2.0: Convenient Modeling and Simulation of Emerging Technologies in Cloud Datacenters. CCGRID.</a:t>
            </a:r>
            <a:endParaRPr sz="12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Versluis and Iosup (2021) A survey of domains in workflow scheduling in computing infrastructures: Community and keyword analysis, emerging trends, and taxonomies. FGCS 123.</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Papadopoulos et al. (2021) Methodological Principles for Reproducible Performance Evaluation in Cloud Computing. IEEE Trans. Software Eng. 47(8).</a:t>
            </a:r>
            <a:endParaRPr sz="1600" b="0" i="0" u="none" strike="noStrike" cap="none">
              <a:solidFill>
                <a:srgbClr val="000000"/>
              </a:solidFill>
              <a:latin typeface="Arial"/>
              <a:ea typeface="Arial"/>
              <a:cs typeface="Arial"/>
              <a:sym typeface="Arial"/>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Versluis et al. (2020) The Workflow Trace Archive: Open-Access Data From Public and Private Computing Infrastructures. IEEE TPDS 31(9).</a:t>
            </a:r>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Alexandru Uta, Alexandru Custura, Dmitry Duplyakin, Ivo Jimenez, Jan S. Rellermeyer, Carlos Maltzahn, Robert Ricci, Alexandru Iosup (2020) Is Big Data Performance Reproducible in Modern Cloud Networks? NSDI.</a:t>
            </a:r>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Erwin Van Eyk, Lucian Toader, Sacheendra Talluri, Laurens Versluis, Alexandru Uta, Alexandru Iosup (2018) Serverless is More: From PaaS to Present Cloud Computing. IEEE Internet Comput. 22(5).</a:t>
            </a:r>
            <a:endParaRPr/>
          </a:p>
          <a:p>
            <a:pPr marL="342827" marR="0" lvl="0" indent="-292037" algn="l" rtl="0">
              <a:lnSpc>
                <a:spcPct val="120000"/>
              </a:lnSpc>
              <a:spcBef>
                <a:spcPts val="0"/>
              </a:spcBef>
              <a:spcAft>
                <a:spcPts val="0"/>
              </a:spcAft>
              <a:buClr>
                <a:srgbClr val="00B0F0"/>
              </a:buClr>
              <a:buSzPts val="1600"/>
              <a:buFont typeface="Arial Narrow"/>
              <a:buAutoNum type="arabicPeriod"/>
            </a:pPr>
            <a:r>
              <a:rPr lang="en-US" sz="1200" b="0" i="0" u="none" strike="noStrike" cap="none">
                <a:solidFill>
                  <a:srgbClr val="000000"/>
                </a:solidFill>
                <a:latin typeface="Arial"/>
                <a:ea typeface="Arial"/>
                <a:cs typeface="Arial"/>
                <a:sym typeface="Arial"/>
              </a:rPr>
              <a:t>Alexandru Iosup, Tim Hegeman, Wing Lung Ngai, Stijn Heldens, Arnau Prat-Pérez, Thomas Manhardt, Hassan Chafi, Mihai Capota, Narayanan Sundaram, Michael J. Anderson, Ilie Gabriel Tanase, Yinglong Xia, Lifeng Nai, Peter A. Boncz (2016) LDBC Graphalytics: A Benchmark for Large-Scale Graph Analysis on Parallel and Distributed Platforms. Proc. VLDB Endow. 9(13).</a:t>
            </a:r>
            <a:endParaRPr/>
          </a:p>
          <a:p>
            <a:pPr marL="342827" marR="0" lvl="0" indent="-190437" algn="l" rtl="0">
              <a:lnSpc>
                <a:spcPct val="120000"/>
              </a:lnSpc>
              <a:spcBef>
                <a:spcPts val="0"/>
              </a:spcBef>
              <a:spcAft>
                <a:spcPts val="0"/>
              </a:spcAft>
              <a:buClr>
                <a:srgbClr val="00B0F0"/>
              </a:buClr>
              <a:buSzPts val="1600"/>
              <a:buFont typeface="Arial Narrow"/>
              <a:buNone/>
            </a:pPr>
            <a:endParaRPr sz="1600" b="0" i="0" u="none" strike="noStrike" cap="none">
              <a:solidFill>
                <a:srgbClr val="000000"/>
              </a:solidFill>
              <a:latin typeface="Arial"/>
              <a:ea typeface="Arial"/>
              <a:cs typeface="Arial"/>
              <a:sym typeface="Arial"/>
            </a:endParaRPr>
          </a:p>
          <a:p>
            <a:pPr marL="342827" marR="0" lvl="0" indent="-190458" algn="l" rtl="0">
              <a:lnSpc>
                <a:spcPct val="12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grpSp>
        <p:nvGrpSpPr>
          <p:cNvPr id="2363" name="Google Shape;2363;p171"/>
          <p:cNvGrpSpPr/>
          <p:nvPr/>
        </p:nvGrpSpPr>
        <p:grpSpPr>
          <a:xfrm>
            <a:off x="226041" y="70360"/>
            <a:ext cx="9463551" cy="1297555"/>
            <a:chOff x="360365" y="360363"/>
            <a:chExt cx="9465000" cy="2092139"/>
          </a:xfrm>
        </p:grpSpPr>
        <p:sp>
          <p:nvSpPr>
            <p:cNvPr id="2364" name="Google Shape;2364;p171"/>
            <p:cNvSpPr/>
            <p:nvPr/>
          </p:nvSpPr>
          <p:spPr>
            <a:xfrm>
              <a:off x="868365" y="1458345"/>
              <a:ext cx="196850" cy="98425"/>
            </a:xfrm>
            <a:custGeom>
              <a:avLst/>
              <a:gdLst/>
              <a:ahLst/>
              <a:cxnLst/>
              <a:rect l="l" t="t" r="r" b="b"/>
              <a:pathLst>
                <a:path w="196850" h="98425" extrusionOk="0">
                  <a:moveTo>
                    <a:pt x="0" y="3175"/>
                  </a:moveTo>
                  <a:lnTo>
                    <a:pt x="95250" y="98425"/>
                  </a:lnTo>
                  <a:lnTo>
                    <a:pt x="196850" y="0"/>
                  </a:lnTo>
                  <a:lnTo>
                    <a:pt x="0" y="3175"/>
                  </a:lnTo>
                  <a:close/>
                </a:path>
              </a:pathLst>
            </a:custGeom>
            <a:solidFill>
              <a:srgbClr val="0089CF">
                <a:alpha val="87058"/>
              </a:srgbClr>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365" name="Google Shape;2365;p171"/>
            <p:cNvSpPr txBox="1"/>
            <p:nvPr/>
          </p:nvSpPr>
          <p:spPr>
            <a:xfrm>
              <a:off x="360365" y="360363"/>
              <a:ext cx="9465000" cy="1108200"/>
            </a:xfrm>
            <a:prstGeom prst="rect">
              <a:avLst/>
            </a:prstGeom>
            <a:solidFill>
              <a:srgbClr val="0089CF">
                <a:alpha val="87058"/>
              </a:srgbClr>
            </a:solidFill>
            <a:ln>
              <a:noFill/>
            </a:ln>
          </p:spPr>
          <p:txBody>
            <a:bodyPr spcFirstLastPara="1" wrap="square" lIns="71975" tIns="46775" rIns="71975" bIns="46775" anchor="ctr" anchorCtr="0">
              <a:noAutofit/>
            </a:bodyPr>
            <a:lstStyle/>
            <a:p>
              <a:pPr marL="269942" marR="0" lvl="0" indent="0" algn="l" rtl="0">
                <a:lnSpc>
                  <a:spcPct val="90000"/>
                </a:lnSpc>
                <a:spcBef>
                  <a:spcPts val="0"/>
                </a:spcBef>
                <a:spcAft>
                  <a:spcPts val="0"/>
                </a:spcAft>
                <a:buNone/>
              </a:pPr>
              <a:r>
                <a:rPr lang="en-US" sz="4068" b="0" i="0" u="none" strike="noStrike" cap="none">
                  <a:solidFill>
                    <a:srgbClr val="FFFFFF"/>
                  </a:solidFill>
                  <a:latin typeface="Calibri"/>
                  <a:ea typeface="Calibri"/>
                  <a:cs typeface="Calibri"/>
                  <a:sym typeface="Calibri"/>
                </a:rPr>
                <a:t>MASSIVIZING COMPUTER SYSTEMS</a:t>
              </a:r>
              <a:endParaRPr sz="4068" b="0" i="0" u="none" strike="noStrike" cap="none">
                <a:solidFill>
                  <a:srgbClr val="FFFFFF"/>
                </a:solidFill>
                <a:latin typeface="Calibri"/>
                <a:ea typeface="Calibri"/>
                <a:cs typeface="Calibri"/>
                <a:sym typeface="Calibri"/>
              </a:endParaRPr>
            </a:p>
          </p:txBody>
        </p:sp>
        <p:sp>
          <p:nvSpPr>
            <p:cNvPr id="2366" name="Google Shape;2366;p171"/>
            <p:cNvSpPr/>
            <p:nvPr/>
          </p:nvSpPr>
          <p:spPr>
            <a:xfrm>
              <a:off x="360365" y="1555751"/>
              <a:ext cx="869950" cy="196850"/>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6AAC">
                <a:alpha val="87058"/>
              </a:srgbClr>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367" name="Google Shape;2367;p171"/>
            <p:cNvSpPr/>
            <p:nvPr/>
          </p:nvSpPr>
          <p:spPr>
            <a:xfrm>
              <a:off x="1230315" y="1558927"/>
              <a:ext cx="8595000" cy="193800"/>
            </a:xfrm>
            <a:prstGeom prst="rect">
              <a:avLst/>
            </a:prstGeom>
            <a:solidFill>
              <a:srgbClr val="006AAC">
                <a:alpha val="87058"/>
              </a:srgbClr>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368" name="Google Shape;2368;p171"/>
            <p:cNvSpPr txBox="1"/>
            <p:nvPr/>
          </p:nvSpPr>
          <p:spPr>
            <a:xfrm>
              <a:off x="360365" y="1752602"/>
              <a:ext cx="9465000" cy="699900"/>
            </a:xfrm>
            <a:prstGeom prst="rect">
              <a:avLst/>
            </a:prstGeom>
            <a:solidFill>
              <a:srgbClr val="006AAC">
                <a:alpha val="87058"/>
              </a:srgbClr>
            </a:solidFill>
            <a:ln>
              <a:noFill/>
            </a:ln>
          </p:spPr>
          <p:txBody>
            <a:bodyPr spcFirstLastPara="1" wrap="square" lIns="179950" tIns="64775" rIns="71975" bIns="161975" anchor="t" anchorCtr="0">
              <a:noAutofit/>
            </a:bodyPr>
            <a:lstStyle/>
            <a:p>
              <a:pPr marL="0" marR="0" lvl="0" indent="0" algn="l" rtl="0">
                <a:lnSpc>
                  <a:spcPct val="104166"/>
                </a:lnSpc>
                <a:spcBef>
                  <a:spcPts val="0"/>
                </a:spcBef>
                <a:spcAft>
                  <a:spcPts val="0"/>
                </a:spcAft>
                <a:buNone/>
              </a:pPr>
              <a:r>
                <a:rPr lang="en-US" sz="2399" b="0" i="0" u="none" strike="noStrike" cap="none">
                  <a:solidFill>
                    <a:srgbClr val="FFFFFF"/>
                  </a:solidFill>
                  <a:latin typeface="Calibri"/>
                  <a:ea typeface="Calibri"/>
                  <a:cs typeface="Calibri"/>
                  <a:sym typeface="Calibri"/>
                </a:rPr>
                <a:t>FURTHER READING</a:t>
              </a:r>
              <a:endParaRPr sz="1399" b="0" i="0" u="none" strike="noStrike" cap="none">
                <a:solidFill>
                  <a:srgbClr val="000000"/>
                </a:solidFill>
                <a:latin typeface="Arial"/>
                <a:ea typeface="Arial"/>
                <a:cs typeface="Arial"/>
                <a:sym typeface="Arial"/>
              </a:endParaRPr>
            </a:p>
          </p:txBody>
        </p:sp>
      </p:grpSp>
      <p:pic>
        <p:nvPicPr>
          <p:cNvPr id="2369" name="Google Shape;2369;p171"/>
          <p:cNvPicPr preferRelativeResize="0"/>
          <p:nvPr/>
        </p:nvPicPr>
        <p:blipFill rotWithShape="1">
          <a:blip r:embed="rId3">
            <a:alphaModFix/>
          </a:blip>
          <a:srcRect/>
          <a:stretch/>
        </p:blipFill>
        <p:spPr>
          <a:xfrm>
            <a:off x="9960274" y="89196"/>
            <a:ext cx="1278715" cy="1278715"/>
          </a:xfrm>
          <a:prstGeom prst="rect">
            <a:avLst/>
          </a:prstGeom>
          <a:solidFill>
            <a:srgbClr val="00B0F0"/>
          </a:solidFill>
          <a:ln>
            <a:noFill/>
          </a:ln>
        </p:spPr>
      </p:pic>
      <p:sp>
        <p:nvSpPr>
          <p:cNvPr id="2370" name="Google Shape;2370;p171"/>
          <p:cNvSpPr/>
          <p:nvPr/>
        </p:nvSpPr>
        <p:spPr>
          <a:xfrm>
            <a:off x="9095310" y="6304079"/>
            <a:ext cx="2232162" cy="125806"/>
          </a:xfrm>
          <a:prstGeom prst="rect">
            <a:avLst/>
          </a:prstGeom>
          <a:solidFill>
            <a:srgbClr val="00B0F0"/>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371" name="Google Shape;2371;p171">
            <a:hlinkClick r:id="rId4"/>
          </p:cNvPr>
          <p:cNvSpPr/>
          <p:nvPr/>
        </p:nvSpPr>
        <p:spPr>
          <a:xfrm>
            <a:off x="3029369" y="842177"/>
            <a:ext cx="6622086" cy="475727"/>
          </a:xfrm>
          <a:prstGeom prst="rect">
            <a:avLst/>
          </a:prstGeom>
          <a:solidFill>
            <a:schemeClr val="lt1"/>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None/>
            </a:pPr>
            <a:r>
              <a:rPr lang="en-US" sz="2399" b="0" i="0" u="none" strike="noStrike" cap="none">
                <a:solidFill>
                  <a:srgbClr val="00B0F0"/>
                </a:solidFill>
                <a:latin typeface="Arial"/>
                <a:ea typeface="Arial"/>
                <a:cs typeface="Arial"/>
                <a:sym typeface="Arial"/>
              </a:rPr>
              <a:t>https://atlarge-research.com/publications.html </a:t>
            </a:r>
            <a:endParaRPr sz="2399" b="0" i="0" u="none" strike="noStrike" cap="none">
              <a:solidFill>
                <a:srgbClr val="00B0F0"/>
              </a:solidFill>
              <a:latin typeface="Arial"/>
              <a:ea typeface="Arial"/>
              <a:cs typeface="Arial"/>
              <a:sym typeface="Arial"/>
            </a:endParaRPr>
          </a:p>
        </p:txBody>
      </p:sp>
      <p:sp>
        <p:nvSpPr>
          <p:cNvPr id="2372" name="Google Shape;2372;p171"/>
          <p:cNvSpPr txBox="1">
            <a:spLocks noGrp="1"/>
          </p:cNvSpPr>
          <p:nvPr>
            <p:ph type="sldNum" idx="12"/>
          </p:nvPr>
        </p:nvSpPr>
        <p:spPr>
          <a:xfrm>
            <a:off x="10820323" y="5871158"/>
            <a:ext cx="493725" cy="495824"/>
          </a:xfrm>
          <a:prstGeom prst="rect">
            <a:avLst/>
          </a:prstGeom>
          <a:noFill/>
          <a:ln>
            <a:noFill/>
          </a:ln>
        </p:spPr>
        <p:txBody>
          <a:bodyPr spcFirstLastPara="1" wrap="square" lIns="115175" tIns="115175" rIns="115175" bIns="115175" anchor="ctr" anchorCtr="0">
            <a:noAutofit/>
          </a:bodyPr>
          <a:lstStyle/>
          <a:p>
            <a:pPr marL="0" marR="0" lvl="0" indent="0" algn="r" rtl="0">
              <a:lnSpc>
                <a:spcPct val="100000"/>
              </a:lnSpc>
              <a:spcBef>
                <a:spcPts val="0"/>
              </a:spcBef>
              <a:spcAft>
                <a:spcPts val="0"/>
              </a:spcAft>
              <a:buNone/>
            </a:pPr>
            <a:fld id="{00000000-1234-1234-1234-123412341234}" type="slidenum">
              <a:rPr lang="en-US" sz="1500" b="0" i="0" u="none" strike="noStrike" cap="none">
                <a:solidFill>
                  <a:schemeClr val="lt2"/>
                </a:solidFill>
                <a:latin typeface="Roboto"/>
                <a:ea typeface="Roboto"/>
                <a:cs typeface="Roboto"/>
                <a:sym typeface="Roboto"/>
              </a:rPr>
              <a:t>62</a:t>
            </a:fld>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2412"/>
        <p:cNvGrpSpPr/>
        <p:nvPr/>
      </p:nvGrpSpPr>
      <p:grpSpPr>
        <a:xfrm>
          <a:off x="0" y="0"/>
          <a:ext cx="0" cy="0"/>
          <a:chOff x="0" y="0"/>
          <a:chExt cx="0" cy="0"/>
        </a:xfrm>
      </p:grpSpPr>
      <p:sp>
        <p:nvSpPr>
          <p:cNvPr id="2413" name="Google Shape;2413;p174"/>
          <p:cNvSpPr/>
          <p:nvPr/>
        </p:nvSpPr>
        <p:spPr>
          <a:xfrm>
            <a:off x="0" y="0"/>
            <a:ext cx="11522100" cy="6515400"/>
          </a:xfrm>
          <a:prstGeom prst="rect">
            <a:avLst/>
          </a:prstGeom>
          <a:solidFill>
            <a:srgbClr val="0089CF">
              <a:alpha val="87843"/>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14" name="Google Shape;2414;p174"/>
          <p:cNvSpPr txBox="1"/>
          <p:nvPr/>
        </p:nvSpPr>
        <p:spPr>
          <a:xfrm>
            <a:off x="1944050" y="245201"/>
            <a:ext cx="9335100" cy="627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0" i="0" u="none" strike="noStrike" cap="none">
                <a:solidFill>
                  <a:srgbClr val="FFFFFF"/>
                </a:solidFill>
                <a:latin typeface="Arial"/>
                <a:ea typeface="Arial"/>
                <a:cs typeface="Arial"/>
                <a:sym typeface="Arial"/>
              </a:rPr>
              <a:t>EDUCATION</a:t>
            </a:r>
            <a:endParaRPr sz="9600" b="0" i="0" u="none" strike="noStrike" cap="none">
              <a:solidFill>
                <a:srgbClr val="FFFFFF"/>
              </a:solidFill>
              <a:latin typeface="Arial"/>
              <a:ea typeface="Arial"/>
              <a:cs typeface="Arial"/>
              <a:sym typeface="Arial"/>
            </a:endParaRPr>
          </a:p>
        </p:txBody>
      </p:sp>
      <p:sp>
        <p:nvSpPr>
          <p:cNvPr id="2415" name="Google Shape;2415;p174"/>
          <p:cNvSpPr/>
          <p:nvPr/>
        </p:nvSpPr>
        <p:spPr>
          <a:xfrm>
            <a:off x="10071313" y="5133466"/>
            <a:ext cx="1295400" cy="1203900"/>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lt1"/>
                </a:solidFill>
                <a:latin typeface="Helvetica Neue"/>
                <a:ea typeface="Helvetica Neue"/>
                <a:cs typeface="Helvetica Neue"/>
                <a:sym typeface="Helvetica Neue"/>
              </a:rPr>
              <a:t>E</a:t>
            </a:r>
            <a:endParaRPr sz="1400" b="0" i="0" u="none" strike="noStrike" cap="none">
              <a:solidFill>
                <a:srgbClr val="000000"/>
              </a:solidFill>
              <a:latin typeface="Arial"/>
              <a:ea typeface="Arial"/>
              <a:cs typeface="Arial"/>
              <a:sym typeface="Arial"/>
            </a:endParaRPr>
          </a:p>
        </p:txBody>
      </p:sp>
      <p:pic>
        <p:nvPicPr>
          <p:cNvPr id="2416" name="Google Shape;2416;p174"/>
          <p:cNvPicPr preferRelativeResize="0"/>
          <p:nvPr/>
        </p:nvPicPr>
        <p:blipFill rotWithShape="1">
          <a:blip r:embed="rId3">
            <a:alphaModFix/>
          </a:blip>
          <a:srcRect/>
          <a:stretch/>
        </p:blipFill>
        <p:spPr>
          <a:xfrm>
            <a:off x="471525" y="541132"/>
            <a:ext cx="1155700" cy="1028700"/>
          </a:xfrm>
          <a:prstGeom prst="rect">
            <a:avLst/>
          </a:prstGeom>
          <a:noFill/>
          <a:ln>
            <a:noFill/>
          </a:ln>
        </p:spPr>
      </p:pic>
      <p:pic>
        <p:nvPicPr>
          <p:cNvPr id="2417" name="Google Shape;2417;p174"/>
          <p:cNvPicPr preferRelativeResize="0"/>
          <p:nvPr/>
        </p:nvPicPr>
        <p:blipFill rotWithShape="1">
          <a:blip r:embed="rId4">
            <a:alphaModFix/>
          </a:blip>
          <a:srcRect t="1960" b="1959"/>
          <a:stretch/>
        </p:blipFill>
        <p:spPr>
          <a:xfrm>
            <a:off x="7755826" y="3914784"/>
            <a:ext cx="3766200" cy="2565600"/>
          </a:xfrm>
          <a:prstGeom prst="rect">
            <a:avLst/>
          </a:prstGeom>
          <a:noFill/>
          <a:ln>
            <a:noFill/>
          </a:ln>
        </p:spPr>
      </p:pic>
      <p:pic>
        <p:nvPicPr>
          <p:cNvPr id="2418" name="Google Shape;2418;p174"/>
          <p:cNvPicPr preferRelativeResize="0"/>
          <p:nvPr/>
        </p:nvPicPr>
        <p:blipFill rotWithShape="1">
          <a:blip r:embed="rId5">
            <a:alphaModFix/>
          </a:blip>
          <a:srcRect l="24471" r="12016"/>
          <a:stretch/>
        </p:blipFill>
        <p:spPr>
          <a:xfrm>
            <a:off x="7910087" y="2059741"/>
            <a:ext cx="3612000" cy="2688600"/>
          </a:xfrm>
          <a:prstGeom prst="rect">
            <a:avLst/>
          </a:prstGeom>
          <a:noFill/>
          <a:ln>
            <a:noFill/>
          </a:ln>
        </p:spPr>
      </p:pic>
      <p:pic>
        <p:nvPicPr>
          <p:cNvPr id="2419" name="Google Shape;2419;p174"/>
          <p:cNvPicPr preferRelativeResize="0"/>
          <p:nvPr/>
        </p:nvPicPr>
        <p:blipFill rotWithShape="1">
          <a:blip r:embed="rId6">
            <a:alphaModFix/>
          </a:blip>
          <a:srcRect/>
          <a:stretch/>
        </p:blipFill>
        <p:spPr>
          <a:xfrm>
            <a:off x="0" y="2870540"/>
            <a:ext cx="7755900" cy="3609900"/>
          </a:xfrm>
          <a:prstGeom prst="rect">
            <a:avLst/>
          </a:prstGeom>
          <a:noFill/>
          <a:ln>
            <a:noFill/>
          </a:ln>
        </p:spPr>
      </p:pic>
      <p:pic>
        <p:nvPicPr>
          <p:cNvPr id="2420" name="Google Shape;2420;p174"/>
          <p:cNvPicPr preferRelativeResize="0"/>
          <p:nvPr/>
        </p:nvPicPr>
        <p:blipFill rotWithShape="1">
          <a:blip r:embed="rId7">
            <a:alphaModFix/>
          </a:blip>
          <a:srcRect/>
          <a:stretch/>
        </p:blipFill>
        <p:spPr>
          <a:xfrm>
            <a:off x="0" y="2059743"/>
            <a:ext cx="4144200" cy="2405400"/>
          </a:xfrm>
          <a:prstGeom prst="rect">
            <a:avLst/>
          </a:prstGeom>
          <a:noFill/>
          <a:ln>
            <a:noFill/>
          </a:ln>
        </p:spPr>
      </p:pic>
      <p:pic>
        <p:nvPicPr>
          <p:cNvPr id="2421" name="Google Shape;2421;p174"/>
          <p:cNvPicPr preferRelativeResize="0"/>
          <p:nvPr/>
        </p:nvPicPr>
        <p:blipFill rotWithShape="1">
          <a:blip r:embed="rId8">
            <a:alphaModFix/>
          </a:blip>
          <a:srcRect l="10966" r="10965"/>
          <a:stretch/>
        </p:blipFill>
        <p:spPr>
          <a:xfrm>
            <a:off x="4144243" y="2059743"/>
            <a:ext cx="3765900" cy="2565600"/>
          </a:xfrm>
          <a:prstGeom prst="rect">
            <a:avLst/>
          </a:prstGeom>
          <a:noFill/>
          <a:ln>
            <a:noFill/>
          </a:ln>
        </p:spPr>
      </p:pic>
      <p:sp>
        <p:nvSpPr>
          <p:cNvPr id="2422" name="Google Shape;2422;p174"/>
          <p:cNvSpPr txBox="1"/>
          <p:nvPr/>
        </p:nvSpPr>
        <p:spPr>
          <a:xfrm>
            <a:off x="109600" y="3633359"/>
            <a:ext cx="2958600" cy="645154"/>
          </a:xfrm>
          <a:prstGeom prst="rect">
            <a:avLst/>
          </a:prstGeom>
          <a:solidFill>
            <a:srgbClr val="0089CF">
              <a:alpha val="89019"/>
            </a:srgbClr>
          </a:solidFill>
          <a:ln>
            <a:noFill/>
          </a:ln>
        </p:spPr>
        <p:txBody>
          <a:bodyPr spcFirstLastPara="1" wrap="square" lIns="180000" tIns="64800" rIns="72000" bIns="162000" anchor="t" anchorCtr="0">
            <a:spAutoFit/>
          </a:bodyPr>
          <a:lstStyle/>
          <a:p>
            <a:pPr marL="0" marR="0" lvl="0" indent="0" algn="l" rtl="0">
              <a:lnSpc>
                <a:spcPct val="104166"/>
              </a:lnSpc>
              <a:spcBef>
                <a:spcPts val="0"/>
              </a:spcBef>
              <a:spcAft>
                <a:spcPts val="0"/>
              </a:spcAft>
              <a:buClr>
                <a:srgbClr val="000000"/>
              </a:buClr>
              <a:buSzPts val="2600"/>
              <a:buFont typeface="Arial"/>
              <a:buNone/>
            </a:pPr>
            <a:r>
              <a:rPr lang="en-US" sz="2600" b="0" i="0" u="none" strike="noStrike" cap="none">
                <a:solidFill>
                  <a:srgbClr val="FFFFFF"/>
                </a:solidFill>
                <a:latin typeface="Calibri"/>
                <a:ea typeface="Calibri"/>
                <a:cs typeface="Calibri"/>
                <a:sym typeface="Calibri"/>
              </a:rPr>
              <a:t>MSC SMALL GROUP</a:t>
            </a:r>
            <a:endParaRPr sz="2600" b="0" i="0" u="none" strike="noStrike" cap="none">
              <a:solidFill>
                <a:srgbClr val="FFFFFF"/>
              </a:solidFill>
              <a:latin typeface="Calibri"/>
              <a:ea typeface="Calibri"/>
              <a:cs typeface="Calibri"/>
              <a:sym typeface="Calibri"/>
            </a:endParaRPr>
          </a:p>
        </p:txBody>
      </p:sp>
      <p:sp>
        <p:nvSpPr>
          <p:cNvPr id="2423" name="Google Shape;2423;p174"/>
          <p:cNvSpPr txBox="1"/>
          <p:nvPr/>
        </p:nvSpPr>
        <p:spPr>
          <a:xfrm>
            <a:off x="4144200" y="3995951"/>
            <a:ext cx="3358500" cy="645191"/>
          </a:xfrm>
          <a:prstGeom prst="rect">
            <a:avLst/>
          </a:prstGeom>
          <a:solidFill>
            <a:srgbClr val="0089CF">
              <a:alpha val="89019"/>
            </a:srgbClr>
          </a:solidFill>
          <a:ln>
            <a:noFill/>
          </a:ln>
        </p:spPr>
        <p:txBody>
          <a:bodyPr spcFirstLastPara="1" wrap="square" lIns="180000" tIns="64800" rIns="72000" bIns="162000" anchor="t" anchorCtr="0">
            <a:spAutoFit/>
          </a:bodyPr>
          <a:lstStyle/>
          <a:p>
            <a:pPr marL="0" marR="0" lvl="0" indent="0" algn="l" rtl="0">
              <a:lnSpc>
                <a:spcPct val="104166"/>
              </a:lnSpc>
              <a:spcBef>
                <a:spcPts val="0"/>
              </a:spcBef>
              <a:spcAft>
                <a:spcPts val="0"/>
              </a:spcAft>
              <a:buClr>
                <a:srgbClr val="000000"/>
              </a:buClr>
              <a:buSzPts val="2600"/>
              <a:buFont typeface="Arial"/>
              <a:buNone/>
            </a:pPr>
            <a:r>
              <a:rPr lang="en-US" sz="2600" b="0" i="0" u="none" strike="noStrike" cap="none">
                <a:solidFill>
                  <a:srgbClr val="FFFFFF"/>
                </a:solidFill>
                <a:latin typeface="Calibri"/>
                <a:ea typeface="Calibri"/>
                <a:cs typeface="Calibri"/>
                <a:sym typeface="Calibri"/>
              </a:rPr>
              <a:t>UNDER-REPRESENTED</a:t>
            </a:r>
            <a:endParaRPr sz="2600" b="0" i="0" u="none" strike="noStrike" cap="none">
              <a:solidFill>
                <a:srgbClr val="FFFFFF"/>
              </a:solidFill>
              <a:latin typeface="Calibri"/>
              <a:ea typeface="Calibri"/>
              <a:cs typeface="Calibri"/>
              <a:sym typeface="Calibri"/>
            </a:endParaRPr>
          </a:p>
        </p:txBody>
      </p:sp>
      <p:sp>
        <p:nvSpPr>
          <p:cNvPr id="2424" name="Google Shape;2424;p174"/>
          <p:cNvSpPr txBox="1"/>
          <p:nvPr/>
        </p:nvSpPr>
        <p:spPr>
          <a:xfrm>
            <a:off x="9397300" y="2562725"/>
            <a:ext cx="2124600" cy="1061294"/>
          </a:xfrm>
          <a:prstGeom prst="rect">
            <a:avLst/>
          </a:prstGeom>
          <a:solidFill>
            <a:srgbClr val="0089CF">
              <a:alpha val="89019"/>
            </a:srgbClr>
          </a:solidFill>
          <a:ln>
            <a:noFill/>
          </a:ln>
        </p:spPr>
        <p:txBody>
          <a:bodyPr spcFirstLastPara="1" wrap="square" lIns="180000" tIns="64800" rIns="72000" bIns="162000" anchor="t" anchorCtr="0">
            <a:spAutoFit/>
          </a:bodyPr>
          <a:lstStyle/>
          <a:p>
            <a:pPr marL="0" marR="0" lvl="0" indent="0" algn="r" rtl="0">
              <a:lnSpc>
                <a:spcPct val="104166"/>
              </a:lnSpc>
              <a:spcBef>
                <a:spcPts val="0"/>
              </a:spcBef>
              <a:spcAft>
                <a:spcPts val="0"/>
              </a:spcAft>
              <a:buClr>
                <a:srgbClr val="000000"/>
              </a:buClr>
              <a:buSzPts val="2600"/>
              <a:buFont typeface="Arial"/>
              <a:buNone/>
            </a:pPr>
            <a:r>
              <a:rPr lang="en-US" sz="2600" b="0" i="0" u="none" strike="noStrike" cap="none">
                <a:solidFill>
                  <a:srgbClr val="FFFFFF"/>
                </a:solidFill>
                <a:latin typeface="Calibri"/>
                <a:ea typeface="Calibri"/>
                <a:cs typeface="Calibri"/>
                <a:sym typeface="Calibri"/>
              </a:rPr>
              <a:t>BSC LARGE ENROLLMENT</a:t>
            </a:r>
            <a:endParaRPr sz="2600" b="0" i="0" u="none" strike="noStrike" cap="none">
              <a:solidFill>
                <a:srgbClr val="FFFFFF"/>
              </a:solidFill>
              <a:latin typeface="Calibri"/>
              <a:ea typeface="Calibri"/>
              <a:cs typeface="Calibri"/>
              <a:sym typeface="Calibri"/>
            </a:endParaRPr>
          </a:p>
        </p:txBody>
      </p:sp>
      <p:sp>
        <p:nvSpPr>
          <p:cNvPr id="2425" name="Google Shape;2425;p174"/>
          <p:cNvSpPr txBox="1"/>
          <p:nvPr/>
        </p:nvSpPr>
        <p:spPr>
          <a:xfrm>
            <a:off x="9397300" y="5525926"/>
            <a:ext cx="2124600" cy="1061294"/>
          </a:xfrm>
          <a:prstGeom prst="rect">
            <a:avLst/>
          </a:prstGeom>
          <a:solidFill>
            <a:srgbClr val="0089CF">
              <a:alpha val="89019"/>
            </a:srgbClr>
          </a:solidFill>
          <a:ln>
            <a:noFill/>
          </a:ln>
        </p:spPr>
        <p:txBody>
          <a:bodyPr spcFirstLastPara="1" wrap="square" lIns="180000" tIns="64800" rIns="72000" bIns="162000" anchor="t" anchorCtr="0">
            <a:spAutoFit/>
          </a:bodyPr>
          <a:lstStyle/>
          <a:p>
            <a:pPr marL="0" marR="0" lvl="0" indent="0" algn="r" rtl="0">
              <a:lnSpc>
                <a:spcPct val="104166"/>
              </a:lnSpc>
              <a:spcBef>
                <a:spcPts val="0"/>
              </a:spcBef>
              <a:spcAft>
                <a:spcPts val="0"/>
              </a:spcAft>
              <a:buClr>
                <a:srgbClr val="000000"/>
              </a:buClr>
              <a:buSzPts val="2600"/>
              <a:buFont typeface="Arial"/>
              <a:buNone/>
            </a:pPr>
            <a:r>
              <a:rPr lang="en-US" sz="2600" b="0" i="0" u="none" strike="noStrike" cap="none">
                <a:solidFill>
                  <a:srgbClr val="FFFFFF"/>
                </a:solidFill>
                <a:latin typeface="Calibri"/>
                <a:ea typeface="Calibri"/>
                <a:cs typeface="Calibri"/>
                <a:sym typeface="Calibri"/>
              </a:rPr>
              <a:t>MSC LARGE ENROLLMENT</a:t>
            </a:r>
            <a:endParaRPr sz="2600" b="0" i="0" u="none" strike="noStrike" cap="none">
              <a:solidFill>
                <a:srgbClr val="FFFFFF"/>
              </a:solidFill>
              <a:latin typeface="Calibri"/>
              <a:ea typeface="Calibri"/>
              <a:cs typeface="Calibri"/>
              <a:sym typeface="Calibri"/>
            </a:endParaRPr>
          </a:p>
        </p:txBody>
      </p:sp>
      <p:sp>
        <p:nvSpPr>
          <p:cNvPr id="2426" name="Google Shape;2426;p174"/>
          <p:cNvSpPr txBox="1"/>
          <p:nvPr/>
        </p:nvSpPr>
        <p:spPr>
          <a:xfrm>
            <a:off x="1604476" y="5836326"/>
            <a:ext cx="6000900" cy="1061294"/>
          </a:xfrm>
          <a:prstGeom prst="rect">
            <a:avLst/>
          </a:prstGeom>
          <a:solidFill>
            <a:srgbClr val="0089CF">
              <a:alpha val="89019"/>
            </a:srgbClr>
          </a:solidFill>
          <a:ln>
            <a:noFill/>
          </a:ln>
        </p:spPr>
        <p:txBody>
          <a:bodyPr spcFirstLastPara="1" wrap="square" lIns="180000" tIns="64800" rIns="72000" bIns="162000" anchor="t" anchorCtr="0">
            <a:spAutoFit/>
          </a:bodyPr>
          <a:lstStyle/>
          <a:p>
            <a:pPr marL="0" marR="0" lvl="0" indent="0" algn="r" rtl="0">
              <a:lnSpc>
                <a:spcPct val="104166"/>
              </a:lnSpc>
              <a:spcBef>
                <a:spcPts val="0"/>
              </a:spcBef>
              <a:spcAft>
                <a:spcPts val="0"/>
              </a:spcAft>
              <a:buClr>
                <a:srgbClr val="000000"/>
              </a:buClr>
              <a:buSzPts val="2600"/>
              <a:buFont typeface="Arial"/>
              <a:buNone/>
            </a:pPr>
            <a:r>
              <a:rPr lang="en-US" sz="2600" b="0" i="0" u="none" strike="noStrike" cap="none">
                <a:solidFill>
                  <a:srgbClr val="FFFFFF"/>
                </a:solidFill>
                <a:latin typeface="Calibri"/>
                <a:ea typeface="Calibri"/>
                <a:cs typeface="Calibri"/>
                <a:sym typeface="Calibri"/>
              </a:rPr>
              <a:t>INTEGRATING RESEARCH INTO EDUCATION</a:t>
            </a:r>
            <a:endParaRPr sz="2600" b="0" i="0" u="none" strike="noStrike" cap="none">
              <a:solidFill>
                <a:srgbClr val="FFFFFF"/>
              </a:solidFill>
              <a:latin typeface="Calibri"/>
              <a:ea typeface="Calibri"/>
              <a:cs typeface="Calibri"/>
              <a:sym typeface="Calibri"/>
            </a:endParaRPr>
          </a:p>
        </p:txBody>
      </p:sp>
      <p:sp>
        <p:nvSpPr>
          <p:cNvPr id="2427" name="Google Shape;2427;p174"/>
          <p:cNvSpPr txBox="1"/>
          <p:nvPr/>
        </p:nvSpPr>
        <p:spPr>
          <a:xfrm>
            <a:off x="0" y="1716126"/>
            <a:ext cx="11522100" cy="846600"/>
          </a:xfrm>
          <a:prstGeom prst="rect">
            <a:avLst/>
          </a:prstGeom>
          <a:solidFill>
            <a:srgbClr val="FFFFFF"/>
          </a:solidFill>
          <a:ln w="19050" cap="flat" cmpd="sng">
            <a:solidFill>
              <a:srgbClr val="009BC8"/>
            </a:solidFill>
            <a:prstDash val="solid"/>
            <a:round/>
            <a:headEnd type="none" w="sm" len="sm"/>
            <a:tailEnd type="none" w="sm" len="sm"/>
          </a:ln>
        </p:spPr>
        <p:txBody>
          <a:bodyPr spcFirstLastPara="1" wrap="square" lIns="115200" tIns="115200" rIns="115200" bIns="1152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Integrate the ICT infrastructure memex, and more generally ODA, into our compsys coursework and education processes. It’s fun, stimulates curiosity, leads to learning!</a:t>
            </a:r>
            <a:endParaRPr sz="2000" b="1" i="0" u="none" strike="noStrike" cap="none">
              <a:solidFill>
                <a:srgbClr val="000000"/>
              </a:solidFill>
              <a:latin typeface="Open Sans"/>
              <a:ea typeface="Open Sans"/>
              <a:cs typeface="Open Sans"/>
              <a:sym typeface="Open Sans"/>
            </a:endParaRPr>
          </a:p>
        </p:txBody>
      </p:sp>
      <p:sp>
        <p:nvSpPr>
          <p:cNvPr id="2428" name="Google Shape;2428;p174"/>
          <p:cNvSpPr/>
          <p:nvPr/>
        </p:nvSpPr>
        <p:spPr>
          <a:xfrm>
            <a:off x="-268575" y="5293860"/>
            <a:ext cx="1295400" cy="1203960"/>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lt1"/>
                </a:solidFill>
                <a:latin typeface="Helvetica Neue"/>
                <a:ea typeface="Helvetica Neue"/>
                <a:cs typeface="Helvetica Neue"/>
                <a:sym typeface="Helvetica Neue"/>
              </a:rPr>
              <a:t>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385"/>
        <p:cNvGrpSpPr/>
        <p:nvPr/>
      </p:nvGrpSpPr>
      <p:grpSpPr>
        <a:xfrm>
          <a:off x="0" y="0"/>
          <a:ext cx="0" cy="0"/>
          <a:chOff x="0" y="0"/>
          <a:chExt cx="0" cy="0"/>
        </a:xfrm>
      </p:grpSpPr>
      <p:sp>
        <p:nvSpPr>
          <p:cNvPr id="1386" name="Google Shape;1386;p133"/>
          <p:cNvSpPr/>
          <p:nvPr/>
        </p:nvSpPr>
        <p:spPr>
          <a:xfrm>
            <a:off x="0" y="0"/>
            <a:ext cx="11522100" cy="6515400"/>
          </a:xfrm>
          <a:prstGeom prst="rect">
            <a:avLst/>
          </a:prstGeom>
          <a:solidFill>
            <a:srgbClr val="0089CF">
              <a:alpha val="87843"/>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7" name="Google Shape;1387;p133"/>
          <p:cNvSpPr txBox="1"/>
          <p:nvPr/>
        </p:nvSpPr>
        <p:spPr>
          <a:xfrm>
            <a:off x="1944050" y="1403497"/>
            <a:ext cx="9335100" cy="511170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FFFFFF"/>
                </a:solidFill>
                <a:latin typeface="Arial"/>
                <a:ea typeface="Arial"/>
                <a:cs typeface="Arial"/>
                <a:sym typeface="Arial"/>
              </a:rPr>
              <a:t>IN THIS TALK: </a:t>
            </a:r>
            <a:br>
              <a:rPr lang="en-US" sz="5400" b="0" i="0" u="none" strike="noStrike" cap="none">
                <a:solidFill>
                  <a:srgbClr val="FFFFFF"/>
                </a:solidFill>
                <a:latin typeface="Arial"/>
                <a:ea typeface="Arial"/>
                <a:cs typeface="Arial"/>
                <a:sym typeface="Arial"/>
              </a:rPr>
            </a:br>
            <a:r>
              <a:rPr lang="en-US" sz="5400" b="0" i="0" u="none" strike="noStrike" cap="none">
                <a:solidFill>
                  <a:srgbClr val="FFFFFF"/>
                </a:solidFill>
                <a:latin typeface="Arial"/>
                <a:ea typeface="Arial"/>
                <a:cs typeface="Arial"/>
                <a:sym typeface="Arial"/>
              </a:rPr>
              <a:t>BUILDING AN ICT INFRASTRUCTURE MEMEX TO ADDRESS </a:t>
            </a:r>
            <a:br>
              <a:rPr lang="en-US" sz="5400" b="0" i="0" u="none" strike="noStrike" cap="none">
                <a:solidFill>
                  <a:srgbClr val="FFFFFF"/>
                </a:solidFill>
                <a:latin typeface="Arial"/>
                <a:ea typeface="Arial"/>
                <a:cs typeface="Arial"/>
                <a:sym typeface="Arial"/>
              </a:rPr>
            </a:br>
            <a:r>
              <a:rPr lang="en-US" sz="5400" b="0" i="0" u="none" strike="noStrike" cap="none">
                <a:solidFill>
                  <a:srgbClr val="FFFFFF"/>
                </a:solidFill>
                <a:latin typeface="Arial"/>
                <a:ea typeface="Arial"/>
                <a:cs typeface="Arial"/>
                <a:sym typeface="Arial"/>
              </a:rPr>
              <a:t>LONG-TERM ODA NEEDS</a:t>
            </a:r>
            <a:br>
              <a:rPr lang="en-US" sz="8000" b="0" i="0" u="none" strike="noStrike" cap="none">
                <a:solidFill>
                  <a:srgbClr val="FFFFFF"/>
                </a:solidFill>
                <a:latin typeface="Arial"/>
                <a:ea typeface="Arial"/>
                <a:cs typeface="Arial"/>
                <a:sym typeface="Arial"/>
              </a:rPr>
            </a:br>
            <a:r>
              <a:rPr lang="en-US" sz="3600" b="0" i="0" u="none" strike="noStrike" cap="none">
                <a:solidFill>
                  <a:srgbClr val="FFFFFF"/>
                </a:solidFill>
                <a:latin typeface="Arial"/>
                <a:ea typeface="Arial"/>
                <a:cs typeface="Arial"/>
                <a:sym typeface="Arial"/>
              </a:rPr>
              <a:t>(What we need in CompSys infrastructure)</a:t>
            </a:r>
            <a:endParaRPr sz="9600" b="0" i="0" u="none" strike="noStrike" cap="none">
              <a:solidFill>
                <a:srgbClr val="FFFFFF"/>
              </a:solidFill>
              <a:latin typeface="Arial"/>
              <a:ea typeface="Arial"/>
              <a:cs typeface="Arial"/>
              <a:sym typeface="Arial"/>
            </a:endParaRPr>
          </a:p>
        </p:txBody>
      </p:sp>
      <p:sp>
        <p:nvSpPr>
          <p:cNvPr id="1388" name="Google Shape;1388;p133"/>
          <p:cNvSpPr/>
          <p:nvPr/>
        </p:nvSpPr>
        <p:spPr>
          <a:xfrm>
            <a:off x="445788" y="4981066"/>
            <a:ext cx="1295400" cy="1203900"/>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lt1"/>
                </a:solidFill>
                <a:latin typeface="Helvetica Neue"/>
                <a:ea typeface="Helvetica Neue"/>
                <a:cs typeface="Helvetica Neue"/>
                <a:sym typeface="Helvetica Neue"/>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394"/>
        <p:cNvGrpSpPr/>
        <p:nvPr/>
      </p:nvGrpSpPr>
      <p:grpSpPr>
        <a:xfrm>
          <a:off x="0" y="0"/>
          <a:ext cx="0" cy="0"/>
          <a:chOff x="0" y="0"/>
          <a:chExt cx="0" cy="0"/>
        </a:xfrm>
      </p:grpSpPr>
      <p:pic>
        <p:nvPicPr>
          <p:cNvPr id="1395" name="Google Shape;1395;p134"/>
          <p:cNvPicPr preferRelativeResize="0"/>
          <p:nvPr/>
        </p:nvPicPr>
        <p:blipFill rotWithShape="1">
          <a:blip r:embed="rId3">
            <a:alphaModFix/>
          </a:blip>
          <a:srcRect/>
          <a:stretch/>
        </p:blipFill>
        <p:spPr>
          <a:xfrm>
            <a:off x="0" y="0"/>
            <a:ext cx="11537020" cy="6489575"/>
          </a:xfrm>
          <a:prstGeom prst="rect">
            <a:avLst/>
          </a:prstGeom>
          <a:noFill/>
          <a:ln>
            <a:noFill/>
          </a:ln>
        </p:spPr>
      </p:pic>
      <p:sp>
        <p:nvSpPr>
          <p:cNvPr id="1396" name="Google Shape;1396;p134"/>
          <p:cNvSpPr/>
          <p:nvPr/>
        </p:nvSpPr>
        <p:spPr>
          <a:xfrm>
            <a:off x="3879785" y="4973119"/>
            <a:ext cx="6761241" cy="126926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In modern computer systems, issues are often linked </a:t>
            </a:r>
            <a:endParaRPr sz="3600" b="0" i="0" u="none" strike="noStrike" cap="none">
              <a:solidFill>
                <a:schemeClr val="lt1"/>
              </a:solidFill>
              <a:latin typeface="Arial"/>
              <a:ea typeface="Arial"/>
              <a:cs typeface="Arial"/>
              <a:sym typeface="Arial"/>
            </a:endParaRPr>
          </a:p>
        </p:txBody>
      </p:sp>
      <p:sp>
        <p:nvSpPr>
          <p:cNvPr id="1397" name="Google Shape;1397;p134"/>
          <p:cNvSpPr/>
          <p:nvPr/>
        </p:nvSpPr>
        <p:spPr>
          <a:xfrm>
            <a:off x="1204440" y="2041338"/>
            <a:ext cx="2529632" cy="263020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Technology </a:t>
            </a:r>
            <a:r>
              <a:rPr lang="en-US" sz="3200" b="1" i="0" u="none" strike="noStrike" cap="none">
                <a:solidFill>
                  <a:schemeClr val="lt1"/>
                </a:solidFill>
                <a:latin typeface="Arial"/>
                <a:ea typeface="Arial"/>
                <a:cs typeface="Arial"/>
                <a:sym typeface="Arial"/>
              </a:rPr>
              <a:t>not ready,</a:t>
            </a:r>
            <a:br>
              <a:rPr lang="en-US" sz="3200" b="1" i="0" u="none" strike="noStrike" cap="none">
                <a:solidFill>
                  <a:schemeClr val="lt1"/>
                </a:solidFill>
                <a:latin typeface="Arial"/>
                <a:ea typeface="Arial"/>
                <a:cs typeface="Arial"/>
                <a:sym typeface="Arial"/>
              </a:rPr>
            </a:br>
            <a:r>
              <a:rPr lang="en-US" sz="3200" b="1" i="0" u="none" strike="noStrike" cap="none">
                <a:solidFill>
                  <a:schemeClr val="lt1"/>
                </a:solidFill>
                <a:latin typeface="Arial"/>
                <a:ea typeface="Arial"/>
                <a:cs typeface="Arial"/>
                <a:sym typeface="Arial"/>
              </a:rPr>
              <a:t>many issues</a:t>
            </a:r>
            <a:endParaRPr sz="3200" b="1" i="0" u="none" strike="noStrike" cap="none">
              <a:solidFill>
                <a:schemeClr val="lt1"/>
              </a:solidFill>
              <a:latin typeface="Arial"/>
              <a:ea typeface="Arial"/>
              <a:cs typeface="Arial"/>
              <a:sym typeface="Arial"/>
            </a:endParaRPr>
          </a:p>
        </p:txBody>
      </p:sp>
      <p:sp>
        <p:nvSpPr>
          <p:cNvPr id="1398" name="Google Shape;1398;p134"/>
          <p:cNvSpPr/>
          <p:nvPr/>
        </p:nvSpPr>
        <p:spPr>
          <a:xfrm rot="10800000" flipH="1">
            <a:off x="847281" y="1131786"/>
            <a:ext cx="181500" cy="102000"/>
          </a:xfrm>
          <a:prstGeom prst="triangle">
            <a:avLst>
              <a:gd name="adj" fmla="val 50000"/>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99" name="Google Shape;1399;p134"/>
          <p:cNvSpPr txBox="1"/>
          <p:nvPr/>
        </p:nvSpPr>
        <p:spPr>
          <a:xfrm>
            <a:off x="190416" y="110206"/>
            <a:ext cx="10878000" cy="1020600"/>
          </a:xfrm>
          <a:prstGeom prst="rect">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Autofit/>
          </a:bodyPr>
          <a:lstStyle/>
          <a:p>
            <a:pPr marL="0" marR="0" lvl="0" indent="0" algn="l" rtl="0">
              <a:lnSpc>
                <a:spcPct val="88888"/>
              </a:lnSpc>
              <a:spcBef>
                <a:spcPts val="0"/>
              </a:spcBef>
              <a:spcAft>
                <a:spcPts val="0"/>
              </a:spcAft>
              <a:buClr>
                <a:srgbClr val="FFFFFF"/>
              </a:buClr>
              <a:buSzPts val="3600"/>
              <a:buFont typeface="Arial"/>
              <a:buNone/>
            </a:pPr>
            <a:r>
              <a:rPr lang="en-US" sz="3600" b="0" i="0" u="none" strike="noStrike" cap="none">
                <a:solidFill>
                  <a:srgbClr val="FFFFFF"/>
                </a:solidFill>
                <a:latin typeface="Calibri"/>
                <a:ea typeface="Calibri"/>
                <a:cs typeface="Calibri"/>
                <a:sym typeface="Calibri"/>
              </a:rPr>
              <a:t>Building the Infrastructure Memex: VU on Operational Data Analytics in the 21st Century</a:t>
            </a:r>
            <a:endParaRPr sz="3600" b="0" i="0" u="none" strike="noStrike" cap="none">
              <a:solidFill>
                <a:srgbClr val="FFFFFF"/>
              </a:solidFill>
              <a:latin typeface="Calibri"/>
              <a:ea typeface="Calibri"/>
              <a:cs typeface="Calibri"/>
              <a:sym typeface="Calibri"/>
            </a:endParaRPr>
          </a:p>
        </p:txBody>
      </p:sp>
      <p:sp>
        <p:nvSpPr>
          <p:cNvPr id="1400" name="Google Shape;1400;p134"/>
          <p:cNvSpPr/>
          <p:nvPr/>
        </p:nvSpPr>
        <p:spPr>
          <a:xfrm>
            <a:off x="11068453" y="110206"/>
            <a:ext cx="317700" cy="1020600"/>
          </a:xfrm>
          <a:prstGeom prst="rect">
            <a:avLst/>
          </a:prstGeom>
          <a:solidFill>
            <a:srgbClr val="92D050"/>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01" name="Google Shape;1401;p134"/>
          <p:cNvSpPr/>
          <p:nvPr/>
        </p:nvSpPr>
        <p:spPr>
          <a:xfrm>
            <a:off x="190416" y="1207188"/>
            <a:ext cx="1065689" cy="196850"/>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02" name="Google Shape;1402;p134"/>
          <p:cNvSpPr/>
          <p:nvPr/>
        </p:nvSpPr>
        <p:spPr>
          <a:xfrm>
            <a:off x="1256723" y="1210364"/>
            <a:ext cx="10129500" cy="205500"/>
          </a:xfrm>
          <a:prstGeom prst="rect">
            <a:avLst/>
          </a:pr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03" name="Google Shape;1403;p134"/>
          <p:cNvSpPr txBox="1"/>
          <p:nvPr/>
        </p:nvSpPr>
        <p:spPr>
          <a:xfrm>
            <a:off x="190416" y="1404039"/>
            <a:ext cx="11196000" cy="550800"/>
          </a:xfrm>
          <a:prstGeom prst="rect">
            <a:avLst/>
          </a:prstGeom>
          <a:solidFill>
            <a:srgbClr val="0070C0">
              <a:alpha val="89019"/>
            </a:srgbClr>
          </a:solidFill>
          <a:ln>
            <a:noFill/>
          </a:ln>
        </p:spPr>
        <p:txBody>
          <a:bodyPr spcFirstLastPara="1" wrap="square" lIns="180000" tIns="64800" rIns="72000" bIns="162000" anchor="t" anchorCtr="0">
            <a:noAutofit/>
          </a:bodyPr>
          <a:lstStyle/>
          <a:p>
            <a:pPr marL="0" marR="0" lvl="0" indent="0" algn="l" rtl="0">
              <a:lnSpc>
                <a:spcPct val="104166"/>
              </a:lnSpc>
              <a:spcBef>
                <a:spcPts val="0"/>
              </a:spcBef>
              <a:spcAft>
                <a:spcPts val="0"/>
              </a:spcAft>
              <a:buClr>
                <a:srgbClr val="FFFFFF"/>
              </a:buClr>
              <a:buSzPts val="2400"/>
              <a:buFont typeface="Calibri"/>
              <a:buNone/>
            </a:pPr>
            <a:r>
              <a:rPr lang="en-US" sz="2400" b="0" i="0" u="none" strike="noStrike" cap="none">
                <a:solidFill>
                  <a:srgbClr val="FFFFFF"/>
                </a:solidFill>
                <a:latin typeface="Calibri"/>
                <a:ea typeface="Calibri"/>
                <a:cs typeface="Calibri"/>
                <a:sym typeface="Calibri"/>
              </a:rPr>
              <a:t>THIS TALK IN A NUTSHELL: A HOLISTIC VIEW, BASED ON ECOSYSTEM INTROSPECTION</a:t>
            </a:r>
            <a:endParaRPr sz="1800" b="0" i="0" u="none" strike="noStrike" cap="none">
              <a:solidFill>
                <a:srgbClr val="000000"/>
              </a:solidFill>
              <a:latin typeface="Arial"/>
              <a:ea typeface="Arial"/>
              <a:cs typeface="Arial"/>
              <a:sym typeface="Arial"/>
            </a:endParaRPr>
          </a:p>
        </p:txBody>
      </p:sp>
      <p:sp>
        <p:nvSpPr>
          <p:cNvPr id="1404" name="Google Shape;1404;p134"/>
          <p:cNvSpPr/>
          <p:nvPr/>
        </p:nvSpPr>
        <p:spPr>
          <a:xfrm>
            <a:off x="190416" y="6200692"/>
            <a:ext cx="3504614"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Source: Alexandru’s personal library.</a:t>
            </a:r>
            <a:endParaRPr sz="1400" b="0" i="0" u="none" strike="noStrike" cap="none">
              <a:solidFill>
                <a:srgbClr val="000000"/>
              </a:solidFill>
              <a:latin typeface="Arial"/>
              <a:ea typeface="Arial"/>
              <a:cs typeface="Arial"/>
              <a:sym typeface="Arial"/>
            </a:endParaRPr>
          </a:p>
        </p:txBody>
      </p:sp>
      <p:grpSp>
        <p:nvGrpSpPr>
          <p:cNvPr id="1405" name="Google Shape;1405;p134"/>
          <p:cNvGrpSpPr/>
          <p:nvPr/>
        </p:nvGrpSpPr>
        <p:grpSpPr>
          <a:xfrm>
            <a:off x="3879785" y="2041338"/>
            <a:ext cx="6761241" cy="1208540"/>
            <a:chOff x="3879785" y="2041338"/>
            <a:chExt cx="6761241" cy="1208540"/>
          </a:xfrm>
        </p:grpSpPr>
        <p:sp>
          <p:nvSpPr>
            <p:cNvPr id="1406" name="Google Shape;1406;p134"/>
            <p:cNvSpPr/>
            <p:nvPr/>
          </p:nvSpPr>
          <p:spPr>
            <a:xfrm>
              <a:off x="3879787" y="2041338"/>
              <a:ext cx="6761239" cy="1208540"/>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(A)      Why does this happen?</a:t>
              </a:r>
              <a:endParaRPr sz="3600" b="0" i="0" u="none" strike="noStrike" cap="none">
                <a:solidFill>
                  <a:schemeClr val="lt1"/>
                </a:solidFill>
                <a:latin typeface="Arial"/>
                <a:ea typeface="Arial"/>
                <a:cs typeface="Arial"/>
                <a:sym typeface="Arial"/>
              </a:endParaRPr>
            </a:p>
          </p:txBody>
        </p:sp>
        <p:sp>
          <p:nvSpPr>
            <p:cNvPr id="1407" name="Google Shape;1407;p134"/>
            <p:cNvSpPr/>
            <p:nvPr/>
          </p:nvSpPr>
          <p:spPr>
            <a:xfrm>
              <a:off x="3879785" y="2041338"/>
              <a:ext cx="1295400" cy="1203960"/>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chemeClr val="lt1"/>
                  </a:solidFill>
                  <a:latin typeface="Helvetica Neue"/>
                  <a:ea typeface="Helvetica Neue"/>
                  <a:cs typeface="Helvetica Neue"/>
                  <a:sym typeface="Helvetica Neue"/>
                </a:rPr>
                <a:t>A</a:t>
              </a:r>
              <a:endParaRPr sz="1400" b="0" i="0" u="none" strike="noStrike" cap="none">
                <a:solidFill>
                  <a:srgbClr val="000000"/>
                </a:solidFill>
                <a:latin typeface="Arial"/>
                <a:ea typeface="Arial"/>
                <a:cs typeface="Arial"/>
                <a:sym typeface="Arial"/>
              </a:endParaRPr>
            </a:p>
          </p:txBody>
        </p:sp>
      </p:grpSp>
      <p:grpSp>
        <p:nvGrpSpPr>
          <p:cNvPr id="1408" name="Google Shape;1408;p134"/>
          <p:cNvGrpSpPr/>
          <p:nvPr/>
        </p:nvGrpSpPr>
        <p:grpSpPr>
          <a:xfrm>
            <a:off x="3879785" y="3467587"/>
            <a:ext cx="6761242" cy="1208540"/>
            <a:chOff x="3879785" y="3467587"/>
            <a:chExt cx="6761242" cy="1208540"/>
          </a:xfrm>
        </p:grpSpPr>
        <p:sp>
          <p:nvSpPr>
            <p:cNvPr id="1409" name="Google Shape;1409;p134"/>
            <p:cNvSpPr/>
            <p:nvPr/>
          </p:nvSpPr>
          <p:spPr>
            <a:xfrm>
              <a:off x="3879787" y="3467587"/>
              <a:ext cx="6761240" cy="1203960"/>
            </a:xfrm>
            <a:prstGeom prst="rect">
              <a:avLst/>
            </a:pr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(B)      What to do about it?</a:t>
              </a:r>
              <a:endParaRPr sz="1400" b="0" i="0" u="none" strike="noStrike" cap="none">
                <a:solidFill>
                  <a:srgbClr val="000000"/>
                </a:solidFill>
                <a:latin typeface="Arial"/>
                <a:ea typeface="Arial"/>
                <a:cs typeface="Arial"/>
                <a:sym typeface="Arial"/>
              </a:endParaRPr>
            </a:p>
          </p:txBody>
        </p:sp>
        <p:sp>
          <p:nvSpPr>
            <p:cNvPr id="1410" name="Google Shape;1410;p134"/>
            <p:cNvSpPr/>
            <p:nvPr/>
          </p:nvSpPr>
          <p:spPr>
            <a:xfrm>
              <a:off x="3879785" y="3472167"/>
              <a:ext cx="1295400" cy="1203960"/>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chemeClr val="lt1"/>
                  </a:solidFill>
                  <a:latin typeface="Helvetica Neue"/>
                  <a:ea typeface="Helvetica Neue"/>
                  <a:cs typeface="Helvetica Neue"/>
                  <a:sym typeface="Helvetica Neue"/>
                </a:rPr>
                <a:t>B</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417"/>
        <p:cNvGrpSpPr/>
        <p:nvPr/>
      </p:nvGrpSpPr>
      <p:grpSpPr>
        <a:xfrm>
          <a:off x="0" y="0"/>
          <a:ext cx="0" cy="0"/>
          <a:chOff x="0" y="0"/>
          <a:chExt cx="0" cy="0"/>
        </a:xfrm>
      </p:grpSpPr>
      <p:sp>
        <p:nvSpPr>
          <p:cNvPr id="1418" name="Google Shape;1418;p135"/>
          <p:cNvSpPr/>
          <p:nvPr/>
        </p:nvSpPr>
        <p:spPr>
          <a:xfrm rot="10800000" flipH="1">
            <a:off x="847281" y="1131782"/>
            <a:ext cx="181504" cy="102004"/>
          </a:xfrm>
          <a:prstGeom prst="triangle">
            <a:avLst>
              <a:gd name="adj" fmla="val 50000"/>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19" name="Google Shape;1419;p135"/>
          <p:cNvSpPr txBox="1"/>
          <p:nvPr/>
        </p:nvSpPr>
        <p:spPr>
          <a:xfrm>
            <a:off x="190416" y="110206"/>
            <a:ext cx="10878037" cy="1020500"/>
          </a:xfrm>
          <a:prstGeom prst="rect">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88888"/>
              </a:lnSpc>
              <a:spcBef>
                <a:spcPts val="0"/>
              </a:spcBef>
              <a:spcAft>
                <a:spcPts val="0"/>
              </a:spcAft>
              <a:buClr>
                <a:srgbClr val="FFFFFF"/>
              </a:buClr>
              <a:buSzPts val="3600"/>
              <a:buFont typeface="Arial"/>
              <a:buNone/>
            </a:pPr>
            <a:r>
              <a:rPr lang="en-US" sz="3600" b="0" i="0" u="none" strike="noStrike" cap="none">
                <a:solidFill>
                  <a:srgbClr val="FFFFFF"/>
                </a:solidFill>
                <a:latin typeface="Calibri"/>
                <a:ea typeface="Calibri"/>
                <a:cs typeface="Calibri"/>
                <a:sym typeface="Calibri"/>
              </a:rPr>
              <a:t>DISCOVERY = LARGE-SCALE, LONG-TERM STUDY</a:t>
            </a:r>
            <a:endParaRPr sz="3600" b="0" i="0" u="none" strike="noStrike" cap="none">
              <a:solidFill>
                <a:srgbClr val="FFFFFF"/>
              </a:solidFill>
              <a:latin typeface="Calibri"/>
              <a:ea typeface="Calibri"/>
              <a:cs typeface="Calibri"/>
              <a:sym typeface="Calibri"/>
            </a:endParaRPr>
          </a:p>
        </p:txBody>
      </p:sp>
      <p:pic>
        <p:nvPicPr>
          <p:cNvPr id="1420" name="Google Shape;1420;p135" descr="VU_NL_400px-15.png"/>
          <p:cNvPicPr preferRelativeResize="0"/>
          <p:nvPr/>
        </p:nvPicPr>
        <p:blipFill rotWithShape="1">
          <a:blip r:embed="rId3">
            <a:alphaModFix/>
          </a:blip>
          <a:srcRect/>
          <a:stretch/>
        </p:blipFill>
        <p:spPr>
          <a:xfrm>
            <a:off x="0" y="5966215"/>
            <a:ext cx="1033463" cy="477837"/>
          </a:xfrm>
          <a:prstGeom prst="rect">
            <a:avLst/>
          </a:prstGeom>
          <a:noFill/>
          <a:ln>
            <a:noFill/>
          </a:ln>
        </p:spPr>
      </p:pic>
      <p:sp>
        <p:nvSpPr>
          <p:cNvPr id="1421" name="Google Shape;1421;p135"/>
          <p:cNvSpPr/>
          <p:nvPr/>
        </p:nvSpPr>
        <p:spPr>
          <a:xfrm>
            <a:off x="190416" y="1207188"/>
            <a:ext cx="1066307" cy="196852"/>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22" name="Google Shape;1422;p135"/>
          <p:cNvSpPr/>
          <p:nvPr/>
        </p:nvSpPr>
        <p:spPr>
          <a:xfrm>
            <a:off x="1256723" y="1210364"/>
            <a:ext cx="10129545" cy="205582"/>
          </a:xfrm>
          <a:prstGeom prst="rect">
            <a:avLst/>
          </a:pr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23" name="Google Shape;1423;p135"/>
          <p:cNvSpPr txBox="1"/>
          <p:nvPr/>
        </p:nvSpPr>
        <p:spPr>
          <a:xfrm>
            <a:off x="190416" y="1404039"/>
            <a:ext cx="11195852" cy="550706"/>
          </a:xfrm>
          <a:prstGeom prst="rect">
            <a:avLst/>
          </a:prstGeom>
          <a:solidFill>
            <a:srgbClr val="0070C0">
              <a:alpha val="89019"/>
            </a:srgbClr>
          </a:solidFill>
          <a:ln>
            <a:noFill/>
          </a:ln>
        </p:spPr>
        <p:txBody>
          <a:bodyPr spcFirstLastPara="1" wrap="square" lIns="180000" tIns="64800" rIns="72000" bIns="162000" anchor="t" anchorCtr="0">
            <a:spAutoFit/>
          </a:bodyPr>
          <a:lstStyle/>
          <a:p>
            <a:pPr marL="0" marR="0" lvl="0" indent="0" algn="l" rtl="0">
              <a:lnSpc>
                <a:spcPct val="104166"/>
              </a:lnSpc>
              <a:spcBef>
                <a:spcPts val="0"/>
              </a:spcBef>
              <a:spcAft>
                <a:spcPts val="0"/>
              </a:spcAft>
              <a:buClr>
                <a:srgbClr val="FFFFFF"/>
              </a:buClr>
              <a:buSzPts val="2400"/>
              <a:buFont typeface="Arial"/>
              <a:buNone/>
            </a:pPr>
            <a:r>
              <a:rPr lang="en-US" sz="2400" b="0" i="0" u="none" strike="noStrike" cap="none">
                <a:solidFill>
                  <a:srgbClr val="FFFFFF"/>
                </a:solidFill>
                <a:latin typeface="Calibri"/>
                <a:ea typeface="Calibri"/>
                <a:cs typeface="Calibri"/>
                <a:sym typeface="Calibri"/>
              </a:rPr>
              <a:t>UNCOVERING THE MYSTERIES OF OUR PHYSICAL UNIVERSE</a:t>
            </a:r>
            <a:endParaRPr sz="1400" b="0" i="0" u="none" strike="noStrike" cap="none">
              <a:solidFill>
                <a:srgbClr val="000000"/>
              </a:solidFill>
              <a:latin typeface="Arial"/>
              <a:ea typeface="Arial"/>
              <a:cs typeface="Arial"/>
              <a:sym typeface="Arial"/>
            </a:endParaRPr>
          </a:p>
        </p:txBody>
      </p:sp>
      <p:sp>
        <p:nvSpPr>
          <p:cNvPr id="1424" name="Google Shape;1424;p135"/>
          <p:cNvSpPr/>
          <p:nvPr/>
        </p:nvSpPr>
        <p:spPr>
          <a:xfrm>
            <a:off x="11068453" y="110206"/>
            <a:ext cx="317815" cy="1020500"/>
          </a:xfrm>
          <a:prstGeom prst="rect">
            <a:avLst/>
          </a:prstGeom>
          <a:solidFill>
            <a:srgbClr val="92D050"/>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25" name="Google Shape;1425;p135"/>
          <p:cNvSpPr/>
          <p:nvPr/>
        </p:nvSpPr>
        <p:spPr>
          <a:xfrm>
            <a:off x="1201003" y="6245887"/>
            <a:ext cx="9560257" cy="190787"/>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Phil Diamond and Rosie Bolton, Life, the Universe &amp; Computing: The story of the SKA Telescope, SC17 Keynote. [</a:t>
            </a:r>
            <a:r>
              <a:rPr lang="en-US" sz="1600" b="0" i="0" u="sng" strike="noStrike" cap="none" baseline="3000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Online</a:t>
            </a:r>
            <a:r>
              <a:rPr lang="en-US" sz="1600" b="0" i="0" u="none" strike="noStrike" cap="none" baseline="30000">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426" name="Google Shape;1426;p135"/>
          <p:cNvPicPr preferRelativeResize="0"/>
          <p:nvPr/>
        </p:nvPicPr>
        <p:blipFill rotWithShape="1">
          <a:blip r:embed="rId5">
            <a:alphaModFix/>
          </a:blip>
          <a:srcRect/>
          <a:stretch/>
        </p:blipFill>
        <p:spPr>
          <a:xfrm>
            <a:off x="0" y="2003254"/>
            <a:ext cx="11522075" cy="2473666"/>
          </a:xfrm>
          <a:prstGeom prst="rect">
            <a:avLst/>
          </a:prstGeom>
          <a:noFill/>
          <a:ln>
            <a:noFill/>
          </a:ln>
        </p:spPr>
      </p:pic>
      <p:sp>
        <p:nvSpPr>
          <p:cNvPr id="1427" name="Google Shape;1427;p135"/>
          <p:cNvSpPr txBox="1"/>
          <p:nvPr/>
        </p:nvSpPr>
        <p:spPr>
          <a:xfrm>
            <a:off x="705514" y="4038818"/>
            <a:ext cx="84670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Radio</a:t>
            </a:r>
            <a:endParaRPr sz="1400" b="0" i="0" u="none" strike="noStrike" cap="none">
              <a:solidFill>
                <a:srgbClr val="000000"/>
              </a:solidFill>
              <a:latin typeface="Arial"/>
              <a:ea typeface="Arial"/>
              <a:cs typeface="Arial"/>
              <a:sym typeface="Arial"/>
            </a:endParaRPr>
          </a:p>
        </p:txBody>
      </p:sp>
      <p:sp>
        <p:nvSpPr>
          <p:cNvPr id="1428" name="Google Shape;1428;p135"/>
          <p:cNvSpPr txBox="1"/>
          <p:nvPr/>
        </p:nvSpPr>
        <p:spPr>
          <a:xfrm>
            <a:off x="2014306" y="4038818"/>
            <a:ext cx="139333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Microwave</a:t>
            </a:r>
            <a:endParaRPr sz="1400" b="0" i="0" u="none" strike="noStrike" cap="none">
              <a:solidFill>
                <a:srgbClr val="000000"/>
              </a:solidFill>
              <a:latin typeface="Arial"/>
              <a:ea typeface="Arial"/>
              <a:cs typeface="Arial"/>
              <a:sym typeface="Arial"/>
            </a:endParaRPr>
          </a:p>
        </p:txBody>
      </p:sp>
      <p:sp>
        <p:nvSpPr>
          <p:cNvPr id="1429" name="Google Shape;1429;p135"/>
          <p:cNvSpPr txBox="1"/>
          <p:nvPr/>
        </p:nvSpPr>
        <p:spPr>
          <a:xfrm>
            <a:off x="3694688" y="4038818"/>
            <a:ext cx="10567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Infrared</a:t>
            </a:r>
            <a:endParaRPr sz="1400" b="0" i="0" u="none" strike="noStrike" cap="none">
              <a:solidFill>
                <a:srgbClr val="000000"/>
              </a:solidFill>
              <a:latin typeface="Arial"/>
              <a:ea typeface="Arial"/>
              <a:cs typeface="Arial"/>
              <a:sym typeface="Arial"/>
            </a:endParaRPr>
          </a:p>
        </p:txBody>
      </p:sp>
      <p:sp>
        <p:nvSpPr>
          <p:cNvPr id="1430" name="Google Shape;1430;p135"/>
          <p:cNvSpPr txBox="1"/>
          <p:nvPr/>
        </p:nvSpPr>
        <p:spPr>
          <a:xfrm>
            <a:off x="5325492" y="4038818"/>
            <a:ext cx="92570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Visible</a:t>
            </a:r>
            <a:endParaRPr sz="1400" b="0" i="0" u="none" strike="noStrike" cap="none">
              <a:solidFill>
                <a:srgbClr val="000000"/>
              </a:solidFill>
              <a:latin typeface="Arial"/>
              <a:ea typeface="Arial"/>
              <a:cs typeface="Arial"/>
              <a:sym typeface="Arial"/>
            </a:endParaRPr>
          </a:p>
        </p:txBody>
      </p:sp>
      <p:sp>
        <p:nvSpPr>
          <p:cNvPr id="1431" name="Google Shape;1431;p135"/>
          <p:cNvSpPr txBox="1"/>
          <p:nvPr/>
        </p:nvSpPr>
        <p:spPr>
          <a:xfrm>
            <a:off x="6633685" y="4038818"/>
            <a:ext cx="130997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Ultraviolet</a:t>
            </a:r>
            <a:endParaRPr sz="1400" b="0" i="0" u="none" strike="noStrike" cap="none">
              <a:solidFill>
                <a:srgbClr val="000000"/>
              </a:solidFill>
              <a:latin typeface="Arial"/>
              <a:ea typeface="Arial"/>
              <a:cs typeface="Arial"/>
              <a:sym typeface="Arial"/>
            </a:endParaRPr>
          </a:p>
        </p:txBody>
      </p:sp>
      <p:sp>
        <p:nvSpPr>
          <p:cNvPr id="1432" name="Google Shape;1432;p135"/>
          <p:cNvSpPr txBox="1"/>
          <p:nvPr/>
        </p:nvSpPr>
        <p:spPr>
          <a:xfrm>
            <a:off x="8428421" y="4038818"/>
            <a:ext cx="88678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X-Ray</a:t>
            </a:r>
            <a:endParaRPr sz="1400" b="0" i="0" u="none" strike="noStrike" cap="none">
              <a:solidFill>
                <a:srgbClr val="000000"/>
              </a:solidFill>
              <a:latin typeface="Arial"/>
              <a:ea typeface="Arial"/>
              <a:cs typeface="Arial"/>
              <a:sym typeface="Arial"/>
            </a:endParaRPr>
          </a:p>
        </p:txBody>
      </p:sp>
      <p:sp>
        <p:nvSpPr>
          <p:cNvPr id="1433" name="Google Shape;1433;p135"/>
          <p:cNvSpPr txBox="1"/>
          <p:nvPr/>
        </p:nvSpPr>
        <p:spPr>
          <a:xfrm>
            <a:off x="9693433" y="4038818"/>
            <a:ext cx="160492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Gamma Ray</a:t>
            </a:r>
            <a:endParaRPr sz="1400" b="0" i="0" u="none" strike="noStrike" cap="none">
              <a:solidFill>
                <a:srgbClr val="000000"/>
              </a:solidFill>
              <a:latin typeface="Arial"/>
              <a:ea typeface="Arial"/>
              <a:cs typeface="Arial"/>
              <a:sym typeface="Arial"/>
            </a:endParaRPr>
          </a:p>
        </p:txBody>
      </p:sp>
      <p:pic>
        <p:nvPicPr>
          <p:cNvPr id="1434" name="Google Shape;1434;p135"/>
          <p:cNvPicPr preferRelativeResize="0"/>
          <p:nvPr/>
        </p:nvPicPr>
        <p:blipFill rotWithShape="1">
          <a:blip r:embed="rId6">
            <a:alphaModFix/>
          </a:blip>
          <a:srcRect/>
          <a:stretch/>
        </p:blipFill>
        <p:spPr>
          <a:xfrm>
            <a:off x="2760712" y="2015160"/>
            <a:ext cx="646924" cy="860115"/>
          </a:xfrm>
          <a:prstGeom prst="rect">
            <a:avLst/>
          </a:prstGeom>
          <a:noFill/>
          <a:ln>
            <a:noFill/>
          </a:ln>
        </p:spPr>
      </p:pic>
      <p:sp>
        <p:nvSpPr>
          <p:cNvPr id="1435" name="Google Shape;1435;p135"/>
          <p:cNvSpPr/>
          <p:nvPr/>
        </p:nvSpPr>
        <p:spPr>
          <a:xfrm>
            <a:off x="1201003" y="6055100"/>
            <a:ext cx="9560257" cy="190787"/>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The Square Kilometer Array Factsheet, How much will it cost?, 2012 [</a:t>
            </a:r>
            <a:r>
              <a:rPr lang="en-US" sz="1600" b="0" i="0" u="sng" strike="noStrike" cap="none" baseline="30000">
                <a:solidFill>
                  <a:srgbClr val="000000"/>
                </a:solidFill>
                <a:latin typeface="Arial"/>
                <a:ea typeface="Arial"/>
                <a:cs typeface="Arial"/>
                <a:sym typeface="Arial"/>
                <a:hlinkClick r:id="rId7">
                  <a:extLst>
                    <a:ext uri="{A12FA001-AC4F-418D-AE19-62706E023703}">
                      <ahyp:hlinkClr xmlns:ahyp="http://schemas.microsoft.com/office/drawing/2018/hyperlinkcolor" val="tx"/>
                    </a:ext>
                  </a:extLst>
                </a:hlinkClick>
              </a:rPr>
              <a:t>Online</a:t>
            </a:r>
            <a:r>
              <a:rPr lang="en-US" sz="1600" b="0" i="0" u="none" strike="noStrike" cap="none" baseline="30000">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6" name="Google Shape;1436;p135"/>
          <p:cNvSpPr/>
          <p:nvPr/>
        </p:nvSpPr>
        <p:spPr>
          <a:xfrm>
            <a:off x="1201003" y="5857173"/>
            <a:ext cx="9560257" cy="190787"/>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James Cordes, The Square Kilometer Array, Project Description, 2009 [</a:t>
            </a:r>
            <a:r>
              <a:rPr lang="en-US" sz="1600" b="0" i="0" u="sng" strike="noStrike" cap="none" baseline="30000">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Online</a:t>
            </a:r>
            <a:r>
              <a:rPr lang="en-US" sz="1600" b="0" i="0" u="none" strike="noStrike" cap="none" baseline="30000">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7" name="Google Shape;1437;p135"/>
          <p:cNvSpPr txBox="1"/>
          <p:nvPr/>
        </p:nvSpPr>
        <p:spPr>
          <a:xfrm>
            <a:off x="6623879" y="2025622"/>
            <a:ext cx="4762389" cy="549615"/>
          </a:xfrm>
          <a:prstGeom prst="rect">
            <a:avLst/>
          </a:prstGeom>
          <a:solidFill>
            <a:srgbClr val="0070C0">
              <a:alpha val="89019"/>
            </a:srgbClr>
          </a:solidFill>
          <a:ln>
            <a:noFill/>
          </a:ln>
        </p:spPr>
        <p:txBody>
          <a:bodyPr spcFirstLastPara="1" wrap="square" lIns="180000" tIns="64800" rIns="72000" bIns="162000" anchor="t" anchorCtr="0">
            <a:spAutoFit/>
          </a:bodyPr>
          <a:lstStyle/>
          <a:p>
            <a:pPr marL="0" marR="0" lvl="0" indent="0" algn="l" rtl="0">
              <a:lnSpc>
                <a:spcPct val="104166"/>
              </a:lnSpc>
              <a:spcBef>
                <a:spcPts val="0"/>
              </a:spcBef>
              <a:spcAft>
                <a:spcPts val="0"/>
              </a:spcAft>
              <a:buClr>
                <a:srgbClr val="FFFFFF"/>
              </a:buClr>
              <a:buSzPts val="2400"/>
              <a:buFont typeface="Arial"/>
              <a:buNone/>
            </a:pPr>
            <a:r>
              <a:rPr lang="en-US" sz="2400" b="0" i="0" u="none" strike="noStrike" cap="none">
                <a:solidFill>
                  <a:srgbClr val="FFFFFF"/>
                </a:solidFill>
                <a:latin typeface="Calibri"/>
                <a:ea typeface="Calibri"/>
                <a:cs typeface="Calibri"/>
                <a:sym typeface="Calibri"/>
              </a:rPr>
              <a:t>SKA FUNDING: 500+ FTE, EUR 1.5B</a:t>
            </a:r>
            <a:endParaRPr sz="1400" b="0" i="0" u="none" strike="noStrike" cap="none">
              <a:solidFill>
                <a:srgbClr val="000000"/>
              </a:solidFill>
              <a:latin typeface="Arial"/>
              <a:ea typeface="Arial"/>
              <a:cs typeface="Arial"/>
              <a:sym typeface="Arial"/>
            </a:endParaRPr>
          </a:p>
        </p:txBody>
      </p:sp>
      <p:sp>
        <p:nvSpPr>
          <p:cNvPr id="1438" name="Google Shape;1438;p135"/>
          <p:cNvSpPr txBox="1"/>
          <p:nvPr/>
        </p:nvSpPr>
        <p:spPr>
          <a:xfrm>
            <a:off x="190416" y="2025622"/>
            <a:ext cx="2570296" cy="870216"/>
          </a:xfrm>
          <a:prstGeom prst="rect">
            <a:avLst/>
          </a:prstGeom>
          <a:solidFill>
            <a:srgbClr val="0070C0">
              <a:alpha val="89019"/>
            </a:srgbClr>
          </a:solidFill>
          <a:ln>
            <a:noFill/>
          </a:ln>
        </p:spPr>
        <p:txBody>
          <a:bodyPr spcFirstLastPara="1" wrap="square" lIns="180000" tIns="64800" rIns="72000" bIns="162000" anchor="t" anchorCtr="0">
            <a:spAutoFit/>
          </a:bodyPr>
          <a:lstStyle/>
          <a:p>
            <a:pPr marL="0" marR="0" lvl="0" indent="0" algn="r" rtl="0">
              <a:lnSpc>
                <a:spcPct val="104166"/>
              </a:lnSpc>
              <a:spcBef>
                <a:spcPts val="0"/>
              </a:spcBef>
              <a:spcAft>
                <a:spcPts val="0"/>
              </a:spcAft>
              <a:buClr>
                <a:srgbClr val="FFFFFF"/>
              </a:buClr>
              <a:buSzPts val="2400"/>
              <a:buFont typeface="Arial"/>
              <a:buNone/>
            </a:pPr>
            <a:r>
              <a:rPr lang="en-US" sz="2400" b="0" i="0" u="none" strike="noStrike" cap="none">
                <a:solidFill>
                  <a:srgbClr val="FFFFFF"/>
                </a:solidFill>
                <a:latin typeface="Calibri"/>
                <a:ea typeface="Calibri"/>
                <a:cs typeface="Calibri"/>
                <a:sym typeface="Calibri"/>
              </a:rPr>
              <a:t>GEORGE SMOOT</a:t>
            </a:r>
            <a:br>
              <a:rPr lang="en-US" sz="2400" b="0" i="0" u="none" strike="noStrike" cap="none">
                <a:solidFill>
                  <a:srgbClr val="FFFFFF"/>
                </a:solidFill>
                <a:latin typeface="Calibri"/>
                <a:ea typeface="Calibri"/>
                <a:cs typeface="Calibri"/>
                <a:sym typeface="Calibri"/>
              </a:rPr>
            </a:br>
            <a:r>
              <a:rPr lang="en-US" sz="2400" b="0" i="0" u="none" strike="noStrike" cap="none">
                <a:solidFill>
                  <a:srgbClr val="FFFFFF"/>
                </a:solidFill>
                <a:latin typeface="Calibri"/>
                <a:ea typeface="Calibri"/>
                <a:cs typeface="Calibri"/>
                <a:sym typeface="Calibri"/>
              </a:rPr>
              <a:t>NOBEL PRIZE 2006</a:t>
            </a:r>
            <a:endParaRPr sz="2400" b="0" i="0" u="none" strike="noStrike" cap="none">
              <a:solidFill>
                <a:srgbClr val="FFFFFF"/>
              </a:solidFill>
              <a:latin typeface="Calibri"/>
              <a:ea typeface="Calibri"/>
              <a:cs typeface="Calibri"/>
              <a:sym typeface="Calibri"/>
            </a:endParaRPr>
          </a:p>
        </p:txBody>
      </p:sp>
      <p:sp>
        <p:nvSpPr>
          <p:cNvPr id="1439" name="Google Shape;1439;p135"/>
          <p:cNvSpPr/>
          <p:nvPr/>
        </p:nvSpPr>
        <p:spPr>
          <a:xfrm>
            <a:off x="10443556"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r>
              <a:rPr lang="en-US" sz="5000" b="0" i="0" u="none" strike="noStrike" cap="none">
                <a:solidFill>
                  <a:srgbClr val="FFFFFF"/>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pic>
        <p:nvPicPr>
          <p:cNvPr id="1440" name="Google Shape;1440;p135" descr="D:\TUD\MyCV\2015-01-05_ISO-Award-DocentVanHetJaar2015\__speech-drafts\_Kenney-images\Art (7.500 files)\Game icons (100 assets)\PNG\Black\2x\menuList.png">
            <a:hlinkClick r:id="rId9" action="ppaction://hlinksldjump"/>
          </p:cNvPr>
          <p:cNvPicPr preferRelativeResize="0"/>
          <p:nvPr/>
        </p:nvPicPr>
        <p:blipFill rotWithShape="1">
          <a:blip r:embed="rId10">
            <a:alphaModFix/>
          </a:blip>
          <a:srcRect/>
          <a:stretch/>
        </p:blipFill>
        <p:spPr>
          <a:xfrm>
            <a:off x="11259733" y="6205825"/>
            <a:ext cx="222810" cy="222810"/>
          </a:xfrm>
          <a:prstGeom prst="rect">
            <a:avLst/>
          </a:prstGeom>
          <a:solidFill>
            <a:srgbClr val="D8D8D8"/>
          </a:solid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447"/>
        <p:cNvGrpSpPr/>
        <p:nvPr/>
      </p:nvGrpSpPr>
      <p:grpSpPr>
        <a:xfrm>
          <a:off x="0" y="0"/>
          <a:ext cx="0" cy="0"/>
          <a:chOff x="0" y="0"/>
          <a:chExt cx="0" cy="0"/>
        </a:xfrm>
      </p:grpSpPr>
      <p:pic>
        <p:nvPicPr>
          <p:cNvPr id="1448" name="Google Shape;1448;p136" descr="VU_NL_400px-15.png"/>
          <p:cNvPicPr preferRelativeResize="0"/>
          <p:nvPr/>
        </p:nvPicPr>
        <p:blipFill rotWithShape="1">
          <a:blip r:embed="rId3">
            <a:alphaModFix/>
          </a:blip>
          <a:srcRect/>
          <a:stretch/>
        </p:blipFill>
        <p:spPr>
          <a:xfrm>
            <a:off x="0" y="5966215"/>
            <a:ext cx="1033463" cy="477837"/>
          </a:xfrm>
          <a:prstGeom prst="rect">
            <a:avLst/>
          </a:prstGeom>
          <a:noFill/>
          <a:ln>
            <a:noFill/>
          </a:ln>
        </p:spPr>
      </p:pic>
      <p:sp>
        <p:nvSpPr>
          <p:cNvPr id="1449" name="Google Shape;1449;p136"/>
          <p:cNvSpPr/>
          <p:nvPr/>
        </p:nvSpPr>
        <p:spPr>
          <a:xfrm>
            <a:off x="0" y="5976176"/>
            <a:ext cx="11068453" cy="503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50" name="Google Shape;1450;p136"/>
          <p:cNvSpPr/>
          <p:nvPr/>
        </p:nvSpPr>
        <p:spPr>
          <a:xfrm rot="10800000" flipH="1">
            <a:off x="847281" y="1131782"/>
            <a:ext cx="181504" cy="102004"/>
          </a:xfrm>
          <a:prstGeom prst="triangle">
            <a:avLst>
              <a:gd name="adj" fmla="val 50000"/>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51" name="Google Shape;1451;p136"/>
          <p:cNvSpPr txBox="1"/>
          <p:nvPr/>
        </p:nvSpPr>
        <p:spPr>
          <a:xfrm>
            <a:off x="190416" y="110206"/>
            <a:ext cx="10878037" cy="1020500"/>
          </a:xfrm>
          <a:prstGeom prst="rect">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88888"/>
              </a:lnSpc>
              <a:spcBef>
                <a:spcPts val="0"/>
              </a:spcBef>
              <a:spcAft>
                <a:spcPts val="0"/>
              </a:spcAft>
              <a:buClr>
                <a:srgbClr val="FFFFFF"/>
              </a:buClr>
              <a:buSzPts val="3600"/>
              <a:buFont typeface="Arial"/>
              <a:buNone/>
            </a:pPr>
            <a:r>
              <a:rPr lang="en-US" sz="3600" b="0" i="0" u="none" strike="noStrike" cap="none">
                <a:solidFill>
                  <a:srgbClr val="FFFFFF"/>
                </a:solidFill>
                <a:latin typeface="Calibri"/>
                <a:ea typeface="Calibri"/>
                <a:cs typeface="Calibri"/>
                <a:sym typeface="Calibri"/>
              </a:rPr>
              <a:t>DISCOVERY = LARGE-SCALE, LONG-TERM STUDY</a:t>
            </a:r>
            <a:endParaRPr sz="3600" b="0" i="0" u="none" strike="noStrike" cap="none">
              <a:solidFill>
                <a:srgbClr val="FFFFFF"/>
              </a:solidFill>
              <a:latin typeface="Calibri"/>
              <a:ea typeface="Calibri"/>
              <a:cs typeface="Calibri"/>
              <a:sym typeface="Calibri"/>
            </a:endParaRPr>
          </a:p>
        </p:txBody>
      </p:sp>
      <p:sp>
        <p:nvSpPr>
          <p:cNvPr id="1452" name="Google Shape;1452;p136"/>
          <p:cNvSpPr/>
          <p:nvPr/>
        </p:nvSpPr>
        <p:spPr>
          <a:xfrm>
            <a:off x="190416" y="1207188"/>
            <a:ext cx="1066307" cy="196852"/>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53" name="Google Shape;1453;p136"/>
          <p:cNvSpPr/>
          <p:nvPr/>
        </p:nvSpPr>
        <p:spPr>
          <a:xfrm>
            <a:off x="1256723" y="1210364"/>
            <a:ext cx="10129545" cy="205582"/>
          </a:xfrm>
          <a:prstGeom prst="rect">
            <a:avLst/>
          </a:pr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54" name="Google Shape;1454;p136"/>
          <p:cNvSpPr txBox="1"/>
          <p:nvPr/>
        </p:nvSpPr>
        <p:spPr>
          <a:xfrm>
            <a:off x="190416" y="1404039"/>
            <a:ext cx="11195852" cy="550706"/>
          </a:xfrm>
          <a:prstGeom prst="rect">
            <a:avLst/>
          </a:prstGeom>
          <a:solidFill>
            <a:srgbClr val="0070C0">
              <a:alpha val="89019"/>
            </a:srgbClr>
          </a:solidFill>
          <a:ln>
            <a:noFill/>
          </a:ln>
        </p:spPr>
        <p:txBody>
          <a:bodyPr spcFirstLastPara="1" wrap="square" lIns="180000" tIns="64800" rIns="72000" bIns="162000" anchor="t" anchorCtr="0">
            <a:spAutoFit/>
          </a:bodyPr>
          <a:lstStyle/>
          <a:p>
            <a:pPr marL="0" marR="0" lvl="0" indent="0" algn="l" rtl="0">
              <a:lnSpc>
                <a:spcPct val="104166"/>
              </a:lnSpc>
              <a:spcBef>
                <a:spcPts val="0"/>
              </a:spcBef>
              <a:spcAft>
                <a:spcPts val="0"/>
              </a:spcAft>
              <a:buClr>
                <a:srgbClr val="FFFFFF"/>
              </a:buClr>
              <a:buSzPts val="2400"/>
              <a:buFont typeface="Arial"/>
              <a:buNone/>
            </a:pPr>
            <a:r>
              <a:rPr lang="en-US" sz="2400" b="0" i="0" u="none" strike="noStrike" cap="none">
                <a:solidFill>
                  <a:srgbClr val="FFFFFF"/>
                </a:solidFill>
                <a:latin typeface="Calibri"/>
                <a:ea typeface="Calibri"/>
                <a:cs typeface="Calibri"/>
                <a:sym typeface="Calibri"/>
              </a:rPr>
              <a:t>UNCOVERING THE MYSTERIES OF OUR UNIVERSE, PHYSICAL AND DIGITAL</a:t>
            </a:r>
            <a:endParaRPr sz="1400" b="0" i="0" u="none" strike="noStrike" cap="none">
              <a:solidFill>
                <a:srgbClr val="000000"/>
              </a:solidFill>
              <a:latin typeface="Arial"/>
              <a:ea typeface="Arial"/>
              <a:cs typeface="Arial"/>
              <a:sym typeface="Arial"/>
            </a:endParaRPr>
          </a:p>
        </p:txBody>
      </p:sp>
      <p:sp>
        <p:nvSpPr>
          <p:cNvPr id="1455" name="Google Shape;1455;p136"/>
          <p:cNvSpPr/>
          <p:nvPr/>
        </p:nvSpPr>
        <p:spPr>
          <a:xfrm>
            <a:off x="11068453" y="110206"/>
            <a:ext cx="317815" cy="1020500"/>
          </a:xfrm>
          <a:prstGeom prst="rect">
            <a:avLst/>
          </a:prstGeom>
          <a:solidFill>
            <a:srgbClr val="92D050"/>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56" name="Google Shape;1456;p136"/>
          <p:cNvSpPr/>
          <p:nvPr/>
        </p:nvSpPr>
        <p:spPr>
          <a:xfrm>
            <a:off x="400284" y="6134700"/>
            <a:ext cx="1073371"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[Iosup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FGCS’08] </a:t>
            </a:r>
            <a:endParaRPr sz="1400" b="0" i="0" u="none" strike="noStrike" cap="none">
              <a:solidFill>
                <a:srgbClr val="000000"/>
              </a:solidFill>
              <a:latin typeface="Arial"/>
              <a:ea typeface="Arial"/>
              <a:cs typeface="Arial"/>
              <a:sym typeface="Arial"/>
            </a:endParaRPr>
          </a:p>
        </p:txBody>
      </p:sp>
      <p:pic>
        <p:nvPicPr>
          <p:cNvPr id="1457" name="Google Shape;1457;p136"/>
          <p:cNvPicPr preferRelativeResize="0"/>
          <p:nvPr/>
        </p:nvPicPr>
        <p:blipFill rotWithShape="1">
          <a:blip r:embed="rId4">
            <a:alphaModFix/>
          </a:blip>
          <a:srcRect/>
          <a:stretch/>
        </p:blipFill>
        <p:spPr>
          <a:xfrm>
            <a:off x="0" y="2003254"/>
            <a:ext cx="11522075" cy="2473666"/>
          </a:xfrm>
          <a:prstGeom prst="rect">
            <a:avLst/>
          </a:prstGeom>
          <a:noFill/>
          <a:ln>
            <a:noFill/>
          </a:ln>
        </p:spPr>
      </p:pic>
      <p:sp>
        <p:nvSpPr>
          <p:cNvPr id="1458" name="Google Shape;1458;p136"/>
          <p:cNvSpPr txBox="1"/>
          <p:nvPr/>
        </p:nvSpPr>
        <p:spPr>
          <a:xfrm>
            <a:off x="705514" y="4038818"/>
            <a:ext cx="84670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Radio</a:t>
            </a:r>
            <a:endParaRPr sz="1400" b="0" i="0" u="none" strike="noStrike" cap="none">
              <a:solidFill>
                <a:srgbClr val="000000"/>
              </a:solidFill>
              <a:latin typeface="Arial"/>
              <a:ea typeface="Arial"/>
              <a:cs typeface="Arial"/>
              <a:sym typeface="Arial"/>
            </a:endParaRPr>
          </a:p>
        </p:txBody>
      </p:sp>
      <p:sp>
        <p:nvSpPr>
          <p:cNvPr id="1459" name="Google Shape;1459;p136"/>
          <p:cNvSpPr txBox="1"/>
          <p:nvPr/>
        </p:nvSpPr>
        <p:spPr>
          <a:xfrm>
            <a:off x="2014306" y="4038818"/>
            <a:ext cx="139333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Microwave</a:t>
            </a:r>
            <a:endParaRPr sz="1400" b="0" i="0" u="none" strike="noStrike" cap="none">
              <a:solidFill>
                <a:srgbClr val="000000"/>
              </a:solidFill>
              <a:latin typeface="Arial"/>
              <a:ea typeface="Arial"/>
              <a:cs typeface="Arial"/>
              <a:sym typeface="Arial"/>
            </a:endParaRPr>
          </a:p>
        </p:txBody>
      </p:sp>
      <p:sp>
        <p:nvSpPr>
          <p:cNvPr id="1460" name="Google Shape;1460;p136"/>
          <p:cNvSpPr txBox="1"/>
          <p:nvPr/>
        </p:nvSpPr>
        <p:spPr>
          <a:xfrm>
            <a:off x="3694688" y="4038818"/>
            <a:ext cx="10567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Infrared</a:t>
            </a:r>
            <a:endParaRPr sz="1400" b="0" i="0" u="none" strike="noStrike" cap="none">
              <a:solidFill>
                <a:srgbClr val="000000"/>
              </a:solidFill>
              <a:latin typeface="Arial"/>
              <a:ea typeface="Arial"/>
              <a:cs typeface="Arial"/>
              <a:sym typeface="Arial"/>
            </a:endParaRPr>
          </a:p>
        </p:txBody>
      </p:sp>
      <p:sp>
        <p:nvSpPr>
          <p:cNvPr id="1461" name="Google Shape;1461;p136"/>
          <p:cNvSpPr txBox="1"/>
          <p:nvPr/>
        </p:nvSpPr>
        <p:spPr>
          <a:xfrm>
            <a:off x="5325492" y="4038818"/>
            <a:ext cx="92570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Visible</a:t>
            </a:r>
            <a:endParaRPr sz="1400" b="0" i="0" u="none" strike="noStrike" cap="none">
              <a:solidFill>
                <a:srgbClr val="000000"/>
              </a:solidFill>
              <a:latin typeface="Arial"/>
              <a:ea typeface="Arial"/>
              <a:cs typeface="Arial"/>
              <a:sym typeface="Arial"/>
            </a:endParaRPr>
          </a:p>
        </p:txBody>
      </p:sp>
      <p:sp>
        <p:nvSpPr>
          <p:cNvPr id="1462" name="Google Shape;1462;p136"/>
          <p:cNvSpPr txBox="1"/>
          <p:nvPr/>
        </p:nvSpPr>
        <p:spPr>
          <a:xfrm>
            <a:off x="6633685" y="4038818"/>
            <a:ext cx="130997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Ultraviolet</a:t>
            </a:r>
            <a:endParaRPr sz="1400" b="0" i="0" u="none" strike="noStrike" cap="none">
              <a:solidFill>
                <a:srgbClr val="000000"/>
              </a:solidFill>
              <a:latin typeface="Arial"/>
              <a:ea typeface="Arial"/>
              <a:cs typeface="Arial"/>
              <a:sym typeface="Arial"/>
            </a:endParaRPr>
          </a:p>
        </p:txBody>
      </p:sp>
      <p:sp>
        <p:nvSpPr>
          <p:cNvPr id="1463" name="Google Shape;1463;p136"/>
          <p:cNvSpPr txBox="1"/>
          <p:nvPr/>
        </p:nvSpPr>
        <p:spPr>
          <a:xfrm>
            <a:off x="8428421" y="4038818"/>
            <a:ext cx="88678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X-Ray</a:t>
            </a:r>
            <a:endParaRPr sz="1400" b="0" i="0" u="none" strike="noStrike" cap="none">
              <a:solidFill>
                <a:srgbClr val="000000"/>
              </a:solidFill>
              <a:latin typeface="Arial"/>
              <a:ea typeface="Arial"/>
              <a:cs typeface="Arial"/>
              <a:sym typeface="Arial"/>
            </a:endParaRPr>
          </a:p>
        </p:txBody>
      </p:sp>
      <p:sp>
        <p:nvSpPr>
          <p:cNvPr id="1464" name="Google Shape;1464;p136"/>
          <p:cNvSpPr txBox="1"/>
          <p:nvPr/>
        </p:nvSpPr>
        <p:spPr>
          <a:xfrm>
            <a:off x="9693433" y="4038818"/>
            <a:ext cx="160492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Narrow"/>
                <a:ea typeface="Arial Narrow"/>
                <a:cs typeface="Arial Narrow"/>
                <a:sym typeface="Arial Narrow"/>
              </a:rPr>
              <a:t>Gamma Ray</a:t>
            </a:r>
            <a:endParaRPr sz="1400" b="0" i="0" u="none" strike="noStrike" cap="none">
              <a:solidFill>
                <a:srgbClr val="000000"/>
              </a:solidFill>
              <a:latin typeface="Arial"/>
              <a:ea typeface="Arial"/>
              <a:cs typeface="Arial"/>
              <a:sym typeface="Arial"/>
            </a:endParaRPr>
          </a:p>
        </p:txBody>
      </p:sp>
      <p:sp>
        <p:nvSpPr>
          <p:cNvPr id="1465" name="Google Shape;1465;p136"/>
          <p:cNvSpPr txBox="1"/>
          <p:nvPr/>
        </p:nvSpPr>
        <p:spPr>
          <a:xfrm>
            <a:off x="20388" y="4479435"/>
            <a:ext cx="1903086"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Cloud, Grid,</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Edge, Fog, etc.</a:t>
            </a:r>
            <a:endParaRPr sz="1400" b="0" i="0" u="none" strike="noStrike" cap="none">
              <a:solidFill>
                <a:srgbClr val="000000"/>
              </a:solidFill>
              <a:latin typeface="Arial"/>
              <a:ea typeface="Arial"/>
              <a:cs typeface="Arial"/>
              <a:sym typeface="Arial"/>
            </a:endParaRPr>
          </a:p>
        </p:txBody>
      </p:sp>
      <p:sp>
        <p:nvSpPr>
          <p:cNvPr id="1466" name="Google Shape;1466;p136"/>
          <p:cNvSpPr txBox="1"/>
          <p:nvPr/>
        </p:nvSpPr>
        <p:spPr>
          <a:xfrm>
            <a:off x="1858819" y="4479435"/>
            <a:ext cx="1704313"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One aspect:</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BigData, P2P</a:t>
            </a:r>
            <a:endParaRPr sz="1400" b="0" i="0" u="none" strike="noStrike" cap="none">
              <a:solidFill>
                <a:srgbClr val="000000"/>
              </a:solidFill>
              <a:latin typeface="Arial"/>
              <a:ea typeface="Arial"/>
              <a:cs typeface="Arial"/>
              <a:sym typeface="Arial"/>
            </a:endParaRPr>
          </a:p>
        </p:txBody>
      </p:sp>
      <p:sp>
        <p:nvSpPr>
          <p:cNvPr id="1467" name="Google Shape;1467;p136"/>
          <p:cNvSpPr txBox="1"/>
          <p:nvPr/>
        </p:nvSpPr>
        <p:spPr>
          <a:xfrm>
            <a:off x="3522365" y="4479435"/>
            <a:ext cx="1401346"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Sci.&amp;Eng.</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Apps+Sys.</a:t>
            </a:r>
            <a:endParaRPr sz="1400" b="0" i="0" u="none" strike="noStrike" cap="none">
              <a:solidFill>
                <a:srgbClr val="000000"/>
              </a:solidFill>
              <a:latin typeface="Arial"/>
              <a:ea typeface="Arial"/>
              <a:cs typeface="Arial"/>
              <a:sym typeface="Arial"/>
            </a:endParaRPr>
          </a:p>
        </p:txBody>
      </p:sp>
      <p:sp>
        <p:nvSpPr>
          <p:cNvPr id="1468" name="Google Shape;1468;p136"/>
          <p:cNvSpPr txBox="1"/>
          <p:nvPr/>
        </p:nvSpPr>
        <p:spPr>
          <a:xfrm>
            <a:off x="5087671" y="4479435"/>
            <a:ext cx="1401346"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Consumer</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Apps+Sys.</a:t>
            </a:r>
            <a:endParaRPr sz="1400" b="0" i="0" u="none" strike="noStrike" cap="none">
              <a:solidFill>
                <a:srgbClr val="000000"/>
              </a:solidFill>
              <a:latin typeface="Arial"/>
              <a:ea typeface="Arial"/>
              <a:cs typeface="Arial"/>
              <a:sym typeface="Arial"/>
            </a:endParaRPr>
          </a:p>
        </p:txBody>
      </p:sp>
      <p:sp>
        <p:nvSpPr>
          <p:cNvPr id="1469" name="Google Shape;1469;p136"/>
          <p:cNvSpPr txBox="1"/>
          <p:nvPr/>
        </p:nvSpPr>
        <p:spPr>
          <a:xfrm>
            <a:off x="6620061" y="4479435"/>
            <a:ext cx="1337226"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Enterprise</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Sys.</a:t>
            </a:r>
            <a:endParaRPr sz="1400" b="0" i="0" u="none" strike="noStrike" cap="none">
              <a:solidFill>
                <a:srgbClr val="000000"/>
              </a:solidFill>
              <a:latin typeface="Arial"/>
              <a:ea typeface="Arial"/>
              <a:cs typeface="Arial"/>
              <a:sym typeface="Arial"/>
            </a:endParaRPr>
          </a:p>
        </p:txBody>
      </p:sp>
      <p:sp>
        <p:nvSpPr>
          <p:cNvPr id="1470" name="Google Shape;1470;p136"/>
          <p:cNvSpPr txBox="1"/>
          <p:nvPr/>
        </p:nvSpPr>
        <p:spPr>
          <a:xfrm>
            <a:off x="8097402" y="4479435"/>
            <a:ext cx="1548822"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Systems,</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Ecosystems</a:t>
            </a:r>
            <a:endParaRPr sz="1400" b="0" i="0" u="none" strike="noStrike" cap="none">
              <a:solidFill>
                <a:srgbClr val="000000"/>
              </a:solidFill>
              <a:latin typeface="Arial"/>
              <a:ea typeface="Arial"/>
              <a:cs typeface="Arial"/>
              <a:sym typeface="Arial"/>
            </a:endParaRPr>
          </a:p>
        </p:txBody>
      </p:sp>
      <p:sp>
        <p:nvSpPr>
          <p:cNvPr id="1471" name="Google Shape;1471;p136"/>
          <p:cNvSpPr txBox="1"/>
          <p:nvPr/>
        </p:nvSpPr>
        <p:spPr>
          <a:xfrm>
            <a:off x="9542143" y="4479435"/>
            <a:ext cx="190751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Performance,</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Availability, etc.</a:t>
            </a:r>
            <a:endParaRPr sz="1400" b="0" i="0" u="none" strike="noStrike" cap="none">
              <a:solidFill>
                <a:srgbClr val="000000"/>
              </a:solidFill>
              <a:latin typeface="Arial"/>
              <a:ea typeface="Arial"/>
              <a:cs typeface="Arial"/>
              <a:sym typeface="Arial"/>
            </a:endParaRPr>
          </a:p>
        </p:txBody>
      </p:sp>
      <p:pic>
        <p:nvPicPr>
          <p:cNvPr id="1472" name="Google Shape;1472;p136"/>
          <p:cNvPicPr preferRelativeResize="0"/>
          <p:nvPr/>
        </p:nvPicPr>
        <p:blipFill rotWithShape="1">
          <a:blip r:embed="rId5">
            <a:alphaModFix/>
          </a:blip>
          <a:srcRect/>
          <a:stretch/>
        </p:blipFill>
        <p:spPr>
          <a:xfrm>
            <a:off x="9435" y="5348399"/>
            <a:ext cx="1935386" cy="678056"/>
          </a:xfrm>
          <a:prstGeom prst="rect">
            <a:avLst/>
          </a:prstGeom>
          <a:noFill/>
          <a:ln>
            <a:noFill/>
          </a:ln>
        </p:spPr>
      </p:pic>
      <p:pic>
        <p:nvPicPr>
          <p:cNvPr id="1473" name="Google Shape;1473;p136" descr="fta_logo"/>
          <p:cNvPicPr preferRelativeResize="0"/>
          <p:nvPr/>
        </p:nvPicPr>
        <p:blipFill rotWithShape="1">
          <a:blip r:embed="rId6">
            <a:alphaModFix/>
          </a:blip>
          <a:srcRect/>
          <a:stretch/>
        </p:blipFill>
        <p:spPr>
          <a:xfrm>
            <a:off x="10182553" y="5576342"/>
            <a:ext cx="549309" cy="549309"/>
          </a:xfrm>
          <a:prstGeom prst="rect">
            <a:avLst/>
          </a:prstGeom>
          <a:noFill/>
          <a:ln>
            <a:noFill/>
          </a:ln>
        </p:spPr>
      </p:pic>
      <p:sp>
        <p:nvSpPr>
          <p:cNvPr id="1474" name="Google Shape;1474;p136"/>
          <p:cNvSpPr/>
          <p:nvPr/>
        </p:nvSpPr>
        <p:spPr>
          <a:xfrm>
            <a:off x="6589754" y="5292140"/>
            <a:ext cx="1394309" cy="790575"/>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Business</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-Critical</a:t>
            </a:r>
            <a:endParaRPr sz="1400" b="0" i="0" u="none" strike="noStrike" cap="none">
              <a:solidFill>
                <a:srgbClr val="000000"/>
              </a:solidFill>
              <a:latin typeface="Arial"/>
              <a:ea typeface="Arial"/>
              <a:cs typeface="Arial"/>
              <a:sym typeface="Arial"/>
            </a:endParaRPr>
          </a:p>
        </p:txBody>
      </p:sp>
      <p:sp>
        <p:nvSpPr>
          <p:cNvPr id="1475" name="Google Shape;1475;p136"/>
          <p:cNvSpPr/>
          <p:nvPr/>
        </p:nvSpPr>
        <p:spPr>
          <a:xfrm>
            <a:off x="5021159" y="6134700"/>
            <a:ext cx="1342811"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[Guo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NETGAMES’12] </a:t>
            </a:r>
            <a:endParaRPr sz="1400" b="0" i="0" u="none" strike="noStrike" cap="none">
              <a:solidFill>
                <a:srgbClr val="000000"/>
              </a:solidFill>
              <a:latin typeface="Arial"/>
              <a:ea typeface="Arial"/>
              <a:cs typeface="Arial"/>
              <a:sym typeface="Arial"/>
            </a:endParaRPr>
          </a:p>
        </p:txBody>
      </p:sp>
      <p:sp>
        <p:nvSpPr>
          <p:cNvPr id="1476" name="Google Shape;1476;p136"/>
          <p:cNvSpPr/>
          <p:nvPr/>
        </p:nvSpPr>
        <p:spPr>
          <a:xfrm>
            <a:off x="9877500" y="6143749"/>
            <a:ext cx="1159417" cy="32152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[Iosup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CCGRID’10] </a:t>
            </a:r>
            <a:endParaRPr sz="1400" b="0" i="0" u="none" strike="noStrike" cap="none">
              <a:solidFill>
                <a:srgbClr val="000000"/>
              </a:solidFill>
              <a:latin typeface="Arial"/>
              <a:ea typeface="Arial"/>
              <a:cs typeface="Arial"/>
              <a:sym typeface="Arial"/>
            </a:endParaRPr>
          </a:p>
        </p:txBody>
      </p:sp>
      <p:sp>
        <p:nvSpPr>
          <p:cNvPr id="1477" name="Google Shape;1477;p136"/>
          <p:cNvSpPr/>
          <p:nvPr/>
        </p:nvSpPr>
        <p:spPr>
          <a:xfrm>
            <a:off x="2171761" y="5292140"/>
            <a:ext cx="1008063" cy="790575"/>
          </a:xfrm>
          <a:prstGeom prst="ellipse">
            <a:avLst/>
          </a:prstGeom>
          <a:solidFill>
            <a:schemeClr val="lt1"/>
          </a:solidFill>
          <a:ln w="28575" cap="flat" cmpd="sng">
            <a:solidFill>
              <a:srgbClr val="00A6D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A6D7"/>
              </a:buClr>
              <a:buSzPts val="1800"/>
              <a:buFont typeface="Arial"/>
              <a:buNone/>
            </a:pPr>
            <a:r>
              <a:rPr lang="en-US" sz="1800" b="0" i="0" u="none" strike="noStrike" cap="none">
                <a:solidFill>
                  <a:srgbClr val="00A6D7"/>
                </a:solidFill>
                <a:latin typeface="Arial"/>
                <a:ea typeface="Arial"/>
                <a:cs typeface="Arial"/>
                <a:sym typeface="Arial"/>
              </a:rPr>
              <a:t>P2P</a:t>
            </a:r>
            <a:br>
              <a:rPr lang="en-US" sz="1800" b="0" i="0" u="none" strike="noStrike" cap="none">
                <a:solidFill>
                  <a:srgbClr val="00A6D7"/>
                </a:solidFill>
                <a:latin typeface="Arial"/>
                <a:ea typeface="Arial"/>
                <a:cs typeface="Arial"/>
                <a:sym typeface="Arial"/>
              </a:rPr>
            </a:br>
            <a:r>
              <a:rPr lang="en-US" sz="1800" b="0" i="0" u="none" strike="noStrike" cap="none">
                <a:solidFill>
                  <a:srgbClr val="00A6D7"/>
                </a:solidFill>
                <a:latin typeface="Arial"/>
                <a:ea typeface="Arial"/>
                <a:cs typeface="Arial"/>
                <a:sym typeface="Arial"/>
              </a:rPr>
              <a:t>T.A.</a:t>
            </a:r>
            <a:endParaRPr sz="1400" b="0" i="0" u="none" strike="noStrike" cap="none">
              <a:solidFill>
                <a:srgbClr val="000000"/>
              </a:solidFill>
              <a:latin typeface="Arial"/>
              <a:ea typeface="Arial"/>
              <a:cs typeface="Arial"/>
              <a:sym typeface="Arial"/>
            </a:endParaRPr>
          </a:p>
        </p:txBody>
      </p:sp>
      <p:sp>
        <p:nvSpPr>
          <p:cNvPr id="1478" name="Google Shape;1478;p136"/>
          <p:cNvSpPr/>
          <p:nvPr/>
        </p:nvSpPr>
        <p:spPr>
          <a:xfrm>
            <a:off x="2114245" y="6134700"/>
            <a:ext cx="1193452"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[Zhang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CoNext’10] </a:t>
            </a:r>
            <a:endParaRPr sz="1400" b="0" i="0" u="none" strike="noStrike" cap="none">
              <a:solidFill>
                <a:srgbClr val="000000"/>
              </a:solidFill>
              <a:latin typeface="Arial"/>
              <a:ea typeface="Arial"/>
              <a:cs typeface="Arial"/>
              <a:sym typeface="Arial"/>
            </a:endParaRPr>
          </a:p>
        </p:txBody>
      </p:sp>
      <p:sp>
        <p:nvSpPr>
          <p:cNvPr id="1479" name="Google Shape;1479;p136"/>
          <p:cNvSpPr/>
          <p:nvPr/>
        </p:nvSpPr>
        <p:spPr>
          <a:xfrm>
            <a:off x="5188534" y="5292140"/>
            <a:ext cx="1153142" cy="790575"/>
          </a:xfrm>
          <a:prstGeom prst="ellipse">
            <a:avLst/>
          </a:prstGeom>
          <a:solidFill>
            <a:schemeClr val="lt1"/>
          </a:solidFill>
          <a:ln w="28575" cap="flat" cmpd="sng">
            <a:solidFill>
              <a:srgbClr val="00A6D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A6D7"/>
              </a:buClr>
              <a:buSzPts val="1600"/>
              <a:buFont typeface="Arial"/>
              <a:buNone/>
            </a:pPr>
            <a:r>
              <a:rPr lang="en-US" sz="1600" b="0" i="0" u="none" strike="noStrike" cap="none">
                <a:solidFill>
                  <a:srgbClr val="00A6D7"/>
                </a:solidFill>
                <a:latin typeface="Arial Narrow"/>
                <a:ea typeface="Arial Narrow"/>
                <a:cs typeface="Arial Narrow"/>
                <a:sym typeface="Arial Narrow"/>
              </a:rPr>
              <a:t>Game </a:t>
            </a:r>
            <a:br>
              <a:rPr lang="en-US" sz="1600" b="0" i="0" u="none" strike="noStrike" cap="none">
                <a:solidFill>
                  <a:srgbClr val="00A6D7"/>
                </a:solidFill>
                <a:latin typeface="Arial Narrow"/>
                <a:ea typeface="Arial Narrow"/>
                <a:cs typeface="Arial Narrow"/>
                <a:sym typeface="Arial Narrow"/>
              </a:rPr>
            </a:br>
            <a:r>
              <a:rPr lang="en-US" sz="1600" b="0" i="0" u="none" strike="noStrike" cap="none">
                <a:solidFill>
                  <a:srgbClr val="00A6D7"/>
                </a:solidFill>
                <a:latin typeface="Arial Narrow"/>
                <a:ea typeface="Arial Narrow"/>
                <a:cs typeface="Arial Narrow"/>
                <a:sym typeface="Arial Narrow"/>
              </a:rPr>
              <a:t>Trace </a:t>
            </a:r>
            <a:br>
              <a:rPr lang="en-US" sz="1600" b="0" i="0" u="none" strike="noStrike" cap="none">
                <a:solidFill>
                  <a:srgbClr val="00A6D7"/>
                </a:solidFill>
                <a:latin typeface="Arial Narrow"/>
                <a:ea typeface="Arial Narrow"/>
                <a:cs typeface="Arial Narrow"/>
                <a:sym typeface="Arial Narrow"/>
              </a:rPr>
            </a:br>
            <a:r>
              <a:rPr lang="en-US" sz="1600" b="0" i="0" u="none" strike="noStrike" cap="none">
                <a:solidFill>
                  <a:srgbClr val="00A6D7"/>
                </a:solidFill>
                <a:latin typeface="Arial Narrow"/>
                <a:ea typeface="Arial Narrow"/>
                <a:cs typeface="Arial Narrow"/>
                <a:sym typeface="Arial Narrow"/>
              </a:rPr>
              <a:t>Archive</a:t>
            </a:r>
            <a:endParaRPr sz="1400" b="0" i="0" u="none" strike="noStrike" cap="none">
              <a:solidFill>
                <a:srgbClr val="000000"/>
              </a:solidFill>
              <a:latin typeface="Arial"/>
              <a:ea typeface="Arial"/>
              <a:cs typeface="Arial"/>
              <a:sym typeface="Arial"/>
            </a:endParaRPr>
          </a:p>
        </p:txBody>
      </p:sp>
      <p:sp>
        <p:nvSpPr>
          <p:cNvPr id="1480" name="Google Shape;1480;p136"/>
          <p:cNvSpPr/>
          <p:nvPr/>
        </p:nvSpPr>
        <p:spPr>
          <a:xfrm>
            <a:off x="3332243" y="5292140"/>
            <a:ext cx="1432437" cy="790575"/>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BoTs,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Groups,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Workflows</a:t>
            </a:r>
            <a:endParaRPr sz="1400" b="0" i="0" u="none" strike="noStrike" cap="none">
              <a:solidFill>
                <a:srgbClr val="000000"/>
              </a:solidFill>
              <a:latin typeface="Arial"/>
              <a:ea typeface="Arial"/>
              <a:cs typeface="Arial"/>
              <a:sym typeface="Arial"/>
            </a:endParaRPr>
          </a:p>
        </p:txBody>
      </p:sp>
      <p:sp>
        <p:nvSpPr>
          <p:cNvPr id="1481" name="Google Shape;1481;p136"/>
          <p:cNvSpPr/>
          <p:nvPr/>
        </p:nvSpPr>
        <p:spPr>
          <a:xfrm>
            <a:off x="6679139" y="6134700"/>
            <a:ext cx="1219066"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[Shen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CCGRID’15] </a:t>
            </a:r>
            <a:endParaRPr sz="1400" b="0" i="0" u="none" strike="noStrike" cap="none">
              <a:solidFill>
                <a:srgbClr val="000000"/>
              </a:solidFill>
              <a:latin typeface="Arial"/>
              <a:ea typeface="Arial"/>
              <a:cs typeface="Arial"/>
              <a:sym typeface="Arial"/>
            </a:endParaRPr>
          </a:p>
        </p:txBody>
      </p:sp>
      <p:pic>
        <p:nvPicPr>
          <p:cNvPr id="1482" name="Google Shape;1482;p136"/>
          <p:cNvPicPr preferRelativeResize="0"/>
          <p:nvPr/>
        </p:nvPicPr>
        <p:blipFill rotWithShape="1">
          <a:blip r:embed="rId7">
            <a:alphaModFix/>
          </a:blip>
          <a:srcRect/>
          <a:stretch/>
        </p:blipFill>
        <p:spPr>
          <a:xfrm>
            <a:off x="8498224" y="5315250"/>
            <a:ext cx="789474" cy="731555"/>
          </a:xfrm>
          <a:prstGeom prst="rect">
            <a:avLst/>
          </a:prstGeom>
          <a:noFill/>
          <a:ln>
            <a:noFill/>
          </a:ln>
        </p:spPr>
      </p:pic>
      <p:sp>
        <p:nvSpPr>
          <p:cNvPr id="1483" name="Google Shape;1483;p136"/>
          <p:cNvSpPr/>
          <p:nvPr/>
        </p:nvSpPr>
        <p:spPr>
          <a:xfrm>
            <a:off x="8308144" y="6143749"/>
            <a:ext cx="1159417" cy="32152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[Ghiț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CCGRID’14] </a:t>
            </a:r>
            <a:endParaRPr sz="1400" b="0" i="0" u="none" strike="noStrike" cap="none">
              <a:solidFill>
                <a:srgbClr val="000000"/>
              </a:solidFill>
              <a:latin typeface="Arial"/>
              <a:ea typeface="Arial"/>
              <a:cs typeface="Arial"/>
              <a:sym typeface="Arial"/>
            </a:endParaRPr>
          </a:p>
        </p:txBody>
      </p:sp>
      <p:sp>
        <p:nvSpPr>
          <p:cNvPr id="1484" name="Google Shape;1484;p136"/>
          <p:cNvSpPr/>
          <p:nvPr/>
        </p:nvSpPr>
        <p:spPr>
          <a:xfrm>
            <a:off x="3522365" y="6134700"/>
            <a:ext cx="1242315"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[Iosup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IEEE IC’11] </a:t>
            </a:r>
            <a:endParaRPr sz="1400" b="0" i="0" u="none" strike="noStrike" cap="none">
              <a:solidFill>
                <a:srgbClr val="000000"/>
              </a:solidFill>
              <a:latin typeface="Arial"/>
              <a:ea typeface="Arial"/>
              <a:cs typeface="Arial"/>
              <a:sym typeface="Arial"/>
            </a:endParaRPr>
          </a:p>
        </p:txBody>
      </p:sp>
      <p:sp>
        <p:nvSpPr>
          <p:cNvPr id="1485" name="Google Shape;1485;p136"/>
          <p:cNvSpPr/>
          <p:nvPr/>
        </p:nvSpPr>
        <p:spPr>
          <a:xfrm>
            <a:off x="9752526" y="1963938"/>
            <a:ext cx="1467858" cy="4525430"/>
          </a:xfrm>
          <a:prstGeom prst="rect">
            <a:avLst/>
          </a:prstGeom>
          <a:noFill/>
          <a:ln w="76200" cap="flat" cmpd="sng">
            <a:solidFill>
              <a:srgbClr val="00B0F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486" name="Google Shape;1486;p136"/>
          <p:cNvSpPr/>
          <p:nvPr/>
        </p:nvSpPr>
        <p:spPr>
          <a:xfrm>
            <a:off x="3406765" y="5268578"/>
            <a:ext cx="1406640" cy="30776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[Versluis et al. TPDS’21] </a:t>
            </a:r>
            <a:endParaRPr sz="1400" b="0" i="0" u="none" strike="noStrike" cap="none">
              <a:solidFill>
                <a:srgbClr val="000000"/>
              </a:solidFill>
              <a:latin typeface="Arial"/>
              <a:ea typeface="Arial"/>
              <a:cs typeface="Arial"/>
              <a:sym typeface="Arial"/>
            </a:endParaRPr>
          </a:p>
        </p:txBody>
      </p:sp>
      <p:sp>
        <p:nvSpPr>
          <p:cNvPr id="1487" name="Google Shape;1487;p136"/>
          <p:cNvSpPr/>
          <p:nvPr/>
        </p:nvSpPr>
        <p:spPr>
          <a:xfrm>
            <a:off x="9810089" y="5253016"/>
            <a:ext cx="1406640" cy="30776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[Versluis et al. FGCS’22] </a:t>
            </a:r>
            <a:endParaRPr sz="1400" b="0" i="0" u="none" strike="noStrike" cap="none">
              <a:solidFill>
                <a:srgbClr val="000000"/>
              </a:solidFill>
              <a:latin typeface="Arial"/>
              <a:ea typeface="Arial"/>
              <a:cs typeface="Arial"/>
              <a:sym typeface="Arial"/>
            </a:endParaRPr>
          </a:p>
        </p:txBody>
      </p:sp>
      <p:sp>
        <p:nvSpPr>
          <p:cNvPr id="1488" name="Google Shape;1488;p136"/>
          <p:cNvSpPr/>
          <p:nvPr/>
        </p:nvSpPr>
        <p:spPr>
          <a:xfrm>
            <a:off x="10443556"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r>
              <a:rPr lang="en-US" sz="5000" b="0" i="0" u="none" strike="noStrike" cap="none">
                <a:solidFill>
                  <a:srgbClr val="FFFFFF"/>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pic>
        <p:nvPicPr>
          <p:cNvPr id="1489" name="Google Shape;1489;p136" descr="D:\TUD\MyCV\2015-01-05_ISO-Award-DocentVanHetJaar2015\__speech-drafts\_Kenney-images\Art (7.500 files)\Game icons (100 assets)\PNG\Black\2x\menuList.png">
            <a:hlinkClick r:id="rId8" action="ppaction://hlinksldjump"/>
          </p:cNvPr>
          <p:cNvPicPr preferRelativeResize="0"/>
          <p:nvPr/>
        </p:nvPicPr>
        <p:blipFill rotWithShape="1">
          <a:blip r:embed="rId9">
            <a:alphaModFix/>
          </a:blip>
          <a:srcRect/>
          <a:stretch/>
        </p:blipFill>
        <p:spPr>
          <a:xfrm>
            <a:off x="11259733" y="6205825"/>
            <a:ext cx="222810" cy="222810"/>
          </a:xfrm>
          <a:prstGeom prst="rect">
            <a:avLst/>
          </a:prstGeom>
          <a:solidFill>
            <a:srgbClr val="D8D8D8"/>
          </a:solid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496"/>
        <p:cNvGrpSpPr/>
        <p:nvPr/>
      </p:nvGrpSpPr>
      <p:grpSpPr>
        <a:xfrm>
          <a:off x="0" y="0"/>
          <a:ext cx="0" cy="0"/>
          <a:chOff x="0" y="0"/>
          <a:chExt cx="0" cy="0"/>
        </a:xfrm>
      </p:grpSpPr>
      <p:sp>
        <p:nvSpPr>
          <p:cNvPr id="1497" name="Google Shape;1497;p137"/>
          <p:cNvSpPr/>
          <p:nvPr/>
        </p:nvSpPr>
        <p:spPr>
          <a:xfrm rot="10800000" flipH="1">
            <a:off x="847281" y="1131782"/>
            <a:ext cx="181504" cy="102004"/>
          </a:xfrm>
          <a:prstGeom prst="triangle">
            <a:avLst>
              <a:gd name="adj" fmla="val 50000"/>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98" name="Google Shape;1498;p137"/>
          <p:cNvSpPr txBox="1"/>
          <p:nvPr/>
        </p:nvSpPr>
        <p:spPr>
          <a:xfrm>
            <a:off x="190416" y="110206"/>
            <a:ext cx="10878037" cy="1020500"/>
          </a:xfrm>
          <a:prstGeom prst="rect">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a:bodyPr>
          <a:lstStyle/>
          <a:p>
            <a:pPr marL="0" marR="0" lvl="0" indent="0" algn="l" rtl="0">
              <a:lnSpc>
                <a:spcPct val="88888"/>
              </a:lnSpc>
              <a:spcBef>
                <a:spcPts val="0"/>
              </a:spcBef>
              <a:spcAft>
                <a:spcPts val="0"/>
              </a:spcAft>
              <a:buClr>
                <a:srgbClr val="FFFFFF"/>
              </a:buClr>
              <a:buSzPts val="3600"/>
              <a:buFont typeface="Arial"/>
              <a:buNone/>
            </a:pPr>
            <a:r>
              <a:rPr lang="en-US" sz="3600" b="0" i="0" u="none" strike="noStrike" cap="none">
                <a:solidFill>
                  <a:srgbClr val="FFFFFF"/>
                </a:solidFill>
                <a:latin typeface="Calibri"/>
                <a:ea typeface="Calibri"/>
                <a:cs typeface="Calibri"/>
                <a:sym typeface="Calibri"/>
              </a:rPr>
              <a:t>OUR VISION: THE ICT INFRASTRUCTURE MEMEX</a:t>
            </a:r>
            <a:endParaRPr sz="3600" b="0" i="0" u="none" strike="noStrike" cap="none">
              <a:solidFill>
                <a:srgbClr val="FFFFFF"/>
              </a:solidFill>
              <a:latin typeface="Calibri"/>
              <a:ea typeface="Calibri"/>
              <a:cs typeface="Calibri"/>
              <a:sym typeface="Calibri"/>
            </a:endParaRPr>
          </a:p>
        </p:txBody>
      </p:sp>
      <p:sp>
        <p:nvSpPr>
          <p:cNvPr id="1499" name="Google Shape;1499;p137"/>
          <p:cNvSpPr/>
          <p:nvPr/>
        </p:nvSpPr>
        <p:spPr>
          <a:xfrm>
            <a:off x="190416" y="1207188"/>
            <a:ext cx="1066307" cy="196852"/>
          </a:xfrm>
          <a:custGeom>
            <a:avLst/>
            <a:gdLst/>
            <a:ahLst/>
            <a:cxnLst/>
            <a:rect l="l" t="t" r="r" b="b"/>
            <a:pathLst>
              <a:path w="869950" h="196850" extrusionOk="0">
                <a:moveTo>
                  <a:pt x="0" y="0"/>
                </a:moveTo>
                <a:lnTo>
                  <a:pt x="495300" y="0"/>
                </a:lnTo>
                <a:lnTo>
                  <a:pt x="606425" y="107950"/>
                </a:lnTo>
                <a:lnTo>
                  <a:pt x="704850" y="3175"/>
                </a:lnTo>
                <a:lnTo>
                  <a:pt x="869950" y="3175"/>
                </a:lnTo>
                <a:lnTo>
                  <a:pt x="869950" y="196850"/>
                </a:lnTo>
                <a:lnTo>
                  <a:pt x="0" y="196850"/>
                </a:lnTo>
                <a:lnTo>
                  <a:pt x="0" y="0"/>
                </a:lnTo>
                <a:close/>
              </a:path>
            </a:pathLst>
          </a:cu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00" name="Google Shape;1500;p137"/>
          <p:cNvSpPr/>
          <p:nvPr/>
        </p:nvSpPr>
        <p:spPr>
          <a:xfrm>
            <a:off x="1256723" y="1210364"/>
            <a:ext cx="10129545" cy="205582"/>
          </a:xfrm>
          <a:prstGeom prst="rect">
            <a:avLst/>
          </a:prstGeom>
          <a:solidFill>
            <a:srgbClr val="0070C0">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01" name="Google Shape;1501;p137"/>
          <p:cNvSpPr txBox="1"/>
          <p:nvPr/>
        </p:nvSpPr>
        <p:spPr>
          <a:xfrm>
            <a:off x="190416" y="1404039"/>
            <a:ext cx="11195852" cy="550706"/>
          </a:xfrm>
          <a:prstGeom prst="rect">
            <a:avLst/>
          </a:prstGeom>
          <a:solidFill>
            <a:srgbClr val="0070C0">
              <a:alpha val="89019"/>
            </a:srgbClr>
          </a:solidFill>
          <a:ln>
            <a:noFill/>
          </a:ln>
        </p:spPr>
        <p:txBody>
          <a:bodyPr spcFirstLastPara="1" wrap="square" lIns="180000" tIns="64800" rIns="72000" bIns="162000" anchor="t" anchorCtr="0">
            <a:spAutoFit/>
          </a:bodyPr>
          <a:lstStyle/>
          <a:p>
            <a:pPr marL="0" marR="0" lvl="0" indent="0" algn="l" rtl="0">
              <a:lnSpc>
                <a:spcPct val="104166"/>
              </a:lnSpc>
              <a:spcBef>
                <a:spcPts val="0"/>
              </a:spcBef>
              <a:spcAft>
                <a:spcPts val="0"/>
              </a:spcAft>
              <a:buClr>
                <a:srgbClr val="FFFFFF"/>
              </a:buClr>
              <a:buSzPts val="2400"/>
              <a:buFont typeface="Arial"/>
              <a:buNone/>
            </a:pPr>
            <a:r>
              <a:rPr lang="en-US" sz="2400" b="0" i="0" u="none" strike="noStrike" cap="none">
                <a:solidFill>
                  <a:srgbClr val="FFFFFF"/>
                </a:solidFill>
                <a:latin typeface="Calibri"/>
                <a:ea typeface="Calibri"/>
                <a:cs typeface="Calibri"/>
                <a:sym typeface="Calibri"/>
              </a:rPr>
              <a:t>UNCOVERING THE MYSTERIES OF OUR UNIVERSE, PHYSICAL AND DIGITAL</a:t>
            </a:r>
            <a:endParaRPr sz="1400" b="0" i="0" u="none" strike="noStrike" cap="none">
              <a:solidFill>
                <a:srgbClr val="000000"/>
              </a:solidFill>
              <a:latin typeface="Arial"/>
              <a:ea typeface="Arial"/>
              <a:cs typeface="Arial"/>
              <a:sym typeface="Arial"/>
            </a:endParaRPr>
          </a:p>
        </p:txBody>
      </p:sp>
      <p:sp>
        <p:nvSpPr>
          <p:cNvPr id="1502" name="Google Shape;1502;p137"/>
          <p:cNvSpPr/>
          <p:nvPr/>
        </p:nvSpPr>
        <p:spPr>
          <a:xfrm>
            <a:off x="11068453" y="110206"/>
            <a:ext cx="317815" cy="1020500"/>
          </a:xfrm>
          <a:prstGeom prst="rect">
            <a:avLst/>
          </a:prstGeom>
          <a:solidFill>
            <a:srgbClr val="92D050"/>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03" name="Google Shape;1503;p137"/>
          <p:cNvSpPr/>
          <p:nvPr/>
        </p:nvSpPr>
        <p:spPr>
          <a:xfrm rot="10800000" flipH="1">
            <a:off x="847281" y="1949485"/>
            <a:ext cx="181504" cy="102004"/>
          </a:xfrm>
          <a:prstGeom prst="triangle">
            <a:avLst>
              <a:gd name="adj" fmla="val 50000"/>
            </a:avLst>
          </a:prstGeom>
          <a:solidFill>
            <a:srgbClr val="0070C0">
              <a:alpha val="89019"/>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04" name="Google Shape;1504;p137"/>
          <p:cNvSpPr/>
          <p:nvPr/>
        </p:nvSpPr>
        <p:spPr>
          <a:xfrm>
            <a:off x="190416" y="2118564"/>
            <a:ext cx="6589003" cy="517531"/>
          </a:xfrm>
          <a:prstGeom prst="rect">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800"/>
              <a:buFont typeface="Arial"/>
              <a:buNone/>
            </a:pPr>
            <a:r>
              <a:rPr lang="en-US" sz="2800" b="0" i="0" u="none" strike="noStrike" cap="none">
                <a:solidFill>
                  <a:srgbClr val="FFFFFF"/>
                </a:solidFill>
                <a:latin typeface="Arial"/>
                <a:ea typeface="Arial"/>
                <a:cs typeface="Arial"/>
                <a:sym typeface="Arial"/>
              </a:rPr>
              <a:t>Find and eradicate performance issues</a:t>
            </a:r>
            <a:endParaRPr sz="2800" b="0" i="0" u="none" strike="noStrike" cap="none">
              <a:solidFill>
                <a:srgbClr val="FFFFFF"/>
              </a:solidFill>
              <a:latin typeface="Arial"/>
              <a:ea typeface="Arial"/>
              <a:cs typeface="Arial"/>
              <a:sym typeface="Arial"/>
            </a:endParaRPr>
          </a:p>
        </p:txBody>
      </p:sp>
      <p:sp>
        <p:nvSpPr>
          <p:cNvPr id="1505" name="Google Shape;1505;p137"/>
          <p:cNvSpPr/>
          <p:nvPr/>
        </p:nvSpPr>
        <p:spPr>
          <a:xfrm>
            <a:off x="190416" y="2711819"/>
            <a:ext cx="6006181" cy="517531"/>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800"/>
              <a:buFont typeface="Arial"/>
              <a:buNone/>
            </a:pPr>
            <a:r>
              <a:rPr lang="en-US" sz="2800" b="0" i="0" u="none" strike="noStrike" cap="none">
                <a:solidFill>
                  <a:srgbClr val="FFFFFF"/>
                </a:solidFill>
                <a:latin typeface="Arial"/>
                <a:ea typeface="Arial"/>
                <a:cs typeface="Arial"/>
                <a:sym typeface="Arial"/>
              </a:rPr>
              <a:t>Enable new designs and automation</a:t>
            </a:r>
            <a:endParaRPr sz="2800" b="0" i="0" u="none" strike="noStrike" cap="none">
              <a:solidFill>
                <a:srgbClr val="FFFFFF"/>
              </a:solidFill>
              <a:latin typeface="Arial"/>
              <a:ea typeface="Arial"/>
              <a:cs typeface="Arial"/>
              <a:sym typeface="Arial"/>
            </a:endParaRPr>
          </a:p>
        </p:txBody>
      </p:sp>
      <p:sp>
        <p:nvSpPr>
          <p:cNvPr id="1506" name="Google Shape;1506;p137"/>
          <p:cNvSpPr/>
          <p:nvPr/>
        </p:nvSpPr>
        <p:spPr>
          <a:xfrm>
            <a:off x="6895896" y="2118564"/>
            <a:ext cx="4490372" cy="517531"/>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800"/>
              <a:buFont typeface="Arial"/>
              <a:buNone/>
            </a:pPr>
            <a:r>
              <a:rPr lang="en-US" sz="2800" b="0" i="0" u="none" strike="noStrike" cap="none">
                <a:solidFill>
                  <a:srgbClr val="FFFFFF"/>
                </a:solidFill>
                <a:latin typeface="Arial"/>
                <a:ea typeface="Arial"/>
                <a:cs typeface="Arial"/>
                <a:sym typeface="Arial"/>
              </a:rPr>
              <a:t>Get quantitative evidence</a:t>
            </a:r>
            <a:endParaRPr sz="2800" b="0" i="0" u="none" strike="noStrike" cap="none">
              <a:solidFill>
                <a:srgbClr val="FFFFFF"/>
              </a:solidFill>
              <a:latin typeface="Arial"/>
              <a:ea typeface="Arial"/>
              <a:cs typeface="Arial"/>
              <a:sym typeface="Arial"/>
            </a:endParaRPr>
          </a:p>
        </p:txBody>
      </p:sp>
      <p:sp>
        <p:nvSpPr>
          <p:cNvPr id="1507" name="Google Shape;1507;p137"/>
          <p:cNvSpPr/>
          <p:nvPr/>
        </p:nvSpPr>
        <p:spPr>
          <a:xfrm>
            <a:off x="6300788" y="2707071"/>
            <a:ext cx="5085480" cy="517531"/>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800"/>
              <a:buFont typeface="Arial"/>
              <a:buNone/>
            </a:pPr>
            <a:r>
              <a:rPr lang="en-US" sz="2800" b="0" i="0" u="none" strike="noStrike" cap="none">
                <a:solidFill>
                  <a:srgbClr val="FFFFFF"/>
                </a:solidFill>
                <a:latin typeface="Arial"/>
                <a:ea typeface="Arial"/>
                <a:cs typeface="Arial"/>
                <a:sym typeface="Arial"/>
              </a:rPr>
              <a:t>Consider culture and ethics</a:t>
            </a:r>
            <a:endParaRPr sz="2800" b="0" i="0" u="none" strike="noStrike" cap="none">
              <a:solidFill>
                <a:srgbClr val="FFFFFF"/>
              </a:solidFill>
              <a:latin typeface="Arial"/>
              <a:ea typeface="Arial"/>
              <a:cs typeface="Arial"/>
              <a:sym typeface="Arial"/>
            </a:endParaRPr>
          </a:p>
        </p:txBody>
      </p:sp>
      <p:sp>
        <p:nvSpPr>
          <p:cNvPr id="1508" name="Google Shape;1508;p137"/>
          <p:cNvSpPr/>
          <p:nvPr/>
        </p:nvSpPr>
        <p:spPr>
          <a:xfrm>
            <a:off x="190416" y="3358968"/>
            <a:ext cx="11195852" cy="1120467"/>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200"/>
              <a:buFont typeface="Arial"/>
              <a:buNone/>
            </a:pPr>
            <a:r>
              <a:rPr lang="en-US" sz="3200" b="0" i="0" u="none" strike="noStrike" cap="none">
                <a:solidFill>
                  <a:srgbClr val="FFFFFF"/>
                </a:solidFill>
                <a:latin typeface="Arial"/>
                <a:ea typeface="Arial"/>
                <a:cs typeface="Arial"/>
                <a:sym typeface="Arial"/>
              </a:rPr>
              <a:t>Understand how entire ecosystems behave and evolve</a:t>
            </a:r>
            <a:endParaRPr sz="3200" b="0" i="0" u="none" strike="noStrike" cap="none">
              <a:solidFill>
                <a:srgbClr val="FFFFFF"/>
              </a:solidFill>
              <a:latin typeface="Arial"/>
              <a:ea typeface="Arial"/>
              <a:cs typeface="Arial"/>
              <a:sym typeface="Arial"/>
            </a:endParaRPr>
          </a:p>
        </p:txBody>
      </p:sp>
      <p:sp>
        <p:nvSpPr>
          <p:cNvPr id="1509" name="Google Shape;1509;p137"/>
          <p:cNvSpPr/>
          <p:nvPr/>
        </p:nvSpPr>
        <p:spPr>
          <a:xfrm>
            <a:off x="3870252" y="797320"/>
            <a:ext cx="5599178" cy="31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Inspired by Bush (1945) </a:t>
            </a:r>
            <a:r>
              <a:rPr lang="en-US" sz="1400" b="0" i="0" u="sng" strike="noStrike" cap="none">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As we may think</a:t>
            </a:r>
            <a:r>
              <a:rPr lang="en-US" sz="1400" b="0" i="0" u="none" strike="noStrike" cap="none">
                <a:solidFill>
                  <a:srgbClr val="FFFFFF"/>
                </a:solidFill>
                <a:latin typeface="Arial"/>
                <a:ea typeface="Arial"/>
                <a:cs typeface="Arial"/>
                <a:sym typeface="Arial"/>
              </a:rPr>
              <a:t>. The Atlantic, Jul 1945.</a:t>
            </a:r>
            <a:endParaRPr sz="1400" b="0" i="0" u="none" strike="noStrike" cap="none">
              <a:solidFill>
                <a:srgbClr val="000000"/>
              </a:solidFill>
              <a:latin typeface="Arial"/>
              <a:ea typeface="Arial"/>
              <a:cs typeface="Arial"/>
              <a:sym typeface="Arial"/>
            </a:endParaRPr>
          </a:p>
        </p:txBody>
      </p:sp>
      <p:pic>
        <p:nvPicPr>
          <p:cNvPr id="1510" name="Google Shape;1510;p137" descr="VU_NL_400px-15.png"/>
          <p:cNvPicPr preferRelativeResize="0"/>
          <p:nvPr/>
        </p:nvPicPr>
        <p:blipFill rotWithShape="1">
          <a:blip r:embed="rId4">
            <a:alphaModFix/>
          </a:blip>
          <a:srcRect/>
          <a:stretch/>
        </p:blipFill>
        <p:spPr>
          <a:xfrm>
            <a:off x="0" y="5966215"/>
            <a:ext cx="1033463" cy="477837"/>
          </a:xfrm>
          <a:prstGeom prst="rect">
            <a:avLst/>
          </a:prstGeom>
          <a:noFill/>
          <a:ln>
            <a:noFill/>
          </a:ln>
        </p:spPr>
      </p:pic>
      <p:sp>
        <p:nvSpPr>
          <p:cNvPr id="1511" name="Google Shape;1511;p137"/>
          <p:cNvSpPr/>
          <p:nvPr/>
        </p:nvSpPr>
        <p:spPr>
          <a:xfrm>
            <a:off x="0" y="5976176"/>
            <a:ext cx="11068453" cy="503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12" name="Google Shape;1512;p137"/>
          <p:cNvSpPr/>
          <p:nvPr/>
        </p:nvSpPr>
        <p:spPr>
          <a:xfrm>
            <a:off x="400284" y="6134700"/>
            <a:ext cx="1073371"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[Iosup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FGCS’08] </a:t>
            </a:r>
            <a:endParaRPr sz="1400" b="0" i="0" u="none" strike="noStrike" cap="none">
              <a:solidFill>
                <a:srgbClr val="000000"/>
              </a:solidFill>
              <a:latin typeface="Arial"/>
              <a:ea typeface="Arial"/>
              <a:cs typeface="Arial"/>
              <a:sym typeface="Arial"/>
            </a:endParaRPr>
          </a:p>
        </p:txBody>
      </p:sp>
      <p:sp>
        <p:nvSpPr>
          <p:cNvPr id="1513" name="Google Shape;1513;p137"/>
          <p:cNvSpPr txBox="1"/>
          <p:nvPr/>
        </p:nvSpPr>
        <p:spPr>
          <a:xfrm>
            <a:off x="20388" y="4479435"/>
            <a:ext cx="1903086"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Cloud, Grid,</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Edge, Fog, etc.</a:t>
            </a:r>
            <a:endParaRPr sz="1400" b="0" i="0" u="none" strike="noStrike" cap="none">
              <a:solidFill>
                <a:srgbClr val="000000"/>
              </a:solidFill>
              <a:latin typeface="Arial"/>
              <a:ea typeface="Arial"/>
              <a:cs typeface="Arial"/>
              <a:sym typeface="Arial"/>
            </a:endParaRPr>
          </a:p>
        </p:txBody>
      </p:sp>
      <p:sp>
        <p:nvSpPr>
          <p:cNvPr id="1514" name="Google Shape;1514;p137"/>
          <p:cNvSpPr txBox="1"/>
          <p:nvPr/>
        </p:nvSpPr>
        <p:spPr>
          <a:xfrm>
            <a:off x="1858819" y="4479435"/>
            <a:ext cx="1704313"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One aspect:</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BigData, P2P</a:t>
            </a:r>
            <a:endParaRPr sz="1400" b="0" i="0" u="none" strike="noStrike" cap="none">
              <a:solidFill>
                <a:srgbClr val="000000"/>
              </a:solidFill>
              <a:latin typeface="Arial"/>
              <a:ea typeface="Arial"/>
              <a:cs typeface="Arial"/>
              <a:sym typeface="Arial"/>
            </a:endParaRPr>
          </a:p>
        </p:txBody>
      </p:sp>
      <p:sp>
        <p:nvSpPr>
          <p:cNvPr id="1515" name="Google Shape;1515;p137"/>
          <p:cNvSpPr txBox="1"/>
          <p:nvPr/>
        </p:nvSpPr>
        <p:spPr>
          <a:xfrm>
            <a:off x="3522365" y="4479435"/>
            <a:ext cx="1401346"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Sci.&amp;Eng.</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Apps+Sys.</a:t>
            </a:r>
            <a:endParaRPr sz="1400" b="0" i="0" u="none" strike="noStrike" cap="none">
              <a:solidFill>
                <a:srgbClr val="000000"/>
              </a:solidFill>
              <a:latin typeface="Arial"/>
              <a:ea typeface="Arial"/>
              <a:cs typeface="Arial"/>
              <a:sym typeface="Arial"/>
            </a:endParaRPr>
          </a:p>
        </p:txBody>
      </p:sp>
      <p:sp>
        <p:nvSpPr>
          <p:cNvPr id="1516" name="Google Shape;1516;p137"/>
          <p:cNvSpPr txBox="1"/>
          <p:nvPr/>
        </p:nvSpPr>
        <p:spPr>
          <a:xfrm>
            <a:off x="5087671" y="4479435"/>
            <a:ext cx="1401346"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Consumer</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Apps+Sys.</a:t>
            </a:r>
            <a:endParaRPr sz="1400" b="0" i="0" u="none" strike="noStrike" cap="none">
              <a:solidFill>
                <a:srgbClr val="000000"/>
              </a:solidFill>
              <a:latin typeface="Arial"/>
              <a:ea typeface="Arial"/>
              <a:cs typeface="Arial"/>
              <a:sym typeface="Arial"/>
            </a:endParaRPr>
          </a:p>
        </p:txBody>
      </p:sp>
      <p:sp>
        <p:nvSpPr>
          <p:cNvPr id="1517" name="Google Shape;1517;p137"/>
          <p:cNvSpPr txBox="1"/>
          <p:nvPr/>
        </p:nvSpPr>
        <p:spPr>
          <a:xfrm>
            <a:off x="6620061" y="4479435"/>
            <a:ext cx="1337226"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Enterprise</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Sys.</a:t>
            </a:r>
            <a:endParaRPr sz="1400" b="0" i="0" u="none" strike="noStrike" cap="none">
              <a:solidFill>
                <a:srgbClr val="000000"/>
              </a:solidFill>
              <a:latin typeface="Arial"/>
              <a:ea typeface="Arial"/>
              <a:cs typeface="Arial"/>
              <a:sym typeface="Arial"/>
            </a:endParaRPr>
          </a:p>
        </p:txBody>
      </p:sp>
      <p:sp>
        <p:nvSpPr>
          <p:cNvPr id="1518" name="Google Shape;1518;p137"/>
          <p:cNvSpPr txBox="1"/>
          <p:nvPr/>
        </p:nvSpPr>
        <p:spPr>
          <a:xfrm>
            <a:off x="8097402" y="4479435"/>
            <a:ext cx="1548822"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Systems,</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Ecosystems</a:t>
            </a:r>
            <a:endParaRPr sz="1400" b="0" i="0" u="none" strike="noStrike" cap="none">
              <a:solidFill>
                <a:srgbClr val="000000"/>
              </a:solidFill>
              <a:latin typeface="Arial"/>
              <a:ea typeface="Arial"/>
              <a:cs typeface="Arial"/>
              <a:sym typeface="Arial"/>
            </a:endParaRPr>
          </a:p>
        </p:txBody>
      </p:sp>
      <p:sp>
        <p:nvSpPr>
          <p:cNvPr id="1519" name="Google Shape;1519;p137"/>
          <p:cNvSpPr txBox="1"/>
          <p:nvPr/>
        </p:nvSpPr>
        <p:spPr>
          <a:xfrm>
            <a:off x="9542143" y="4479435"/>
            <a:ext cx="190751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Narrow"/>
                <a:ea typeface="Arial Narrow"/>
                <a:cs typeface="Arial Narrow"/>
                <a:sym typeface="Arial Narrow"/>
              </a:rPr>
              <a:t>Performance,</a:t>
            </a:r>
            <a:br>
              <a:rPr lang="en-US" sz="2400" b="0" i="0" u="none" strike="noStrike" cap="none">
                <a:solidFill>
                  <a:srgbClr val="000000"/>
                </a:solidFill>
                <a:latin typeface="Arial Narrow"/>
                <a:ea typeface="Arial Narrow"/>
                <a:cs typeface="Arial Narrow"/>
                <a:sym typeface="Arial Narrow"/>
              </a:rPr>
            </a:br>
            <a:r>
              <a:rPr lang="en-US" sz="2400" b="0" i="0" u="none" strike="noStrike" cap="none">
                <a:solidFill>
                  <a:srgbClr val="000000"/>
                </a:solidFill>
                <a:latin typeface="Arial Narrow"/>
                <a:ea typeface="Arial Narrow"/>
                <a:cs typeface="Arial Narrow"/>
                <a:sym typeface="Arial Narrow"/>
              </a:rPr>
              <a:t>Availability, etc.</a:t>
            </a:r>
            <a:endParaRPr sz="1400" b="0" i="0" u="none" strike="noStrike" cap="none">
              <a:solidFill>
                <a:srgbClr val="000000"/>
              </a:solidFill>
              <a:latin typeface="Arial"/>
              <a:ea typeface="Arial"/>
              <a:cs typeface="Arial"/>
              <a:sym typeface="Arial"/>
            </a:endParaRPr>
          </a:p>
        </p:txBody>
      </p:sp>
      <p:pic>
        <p:nvPicPr>
          <p:cNvPr id="1520" name="Google Shape;1520;p137"/>
          <p:cNvPicPr preferRelativeResize="0"/>
          <p:nvPr/>
        </p:nvPicPr>
        <p:blipFill rotWithShape="1">
          <a:blip r:embed="rId5">
            <a:alphaModFix/>
          </a:blip>
          <a:srcRect/>
          <a:stretch/>
        </p:blipFill>
        <p:spPr>
          <a:xfrm>
            <a:off x="9435" y="5348399"/>
            <a:ext cx="1935386" cy="678056"/>
          </a:xfrm>
          <a:prstGeom prst="rect">
            <a:avLst/>
          </a:prstGeom>
          <a:noFill/>
          <a:ln>
            <a:noFill/>
          </a:ln>
        </p:spPr>
      </p:pic>
      <p:pic>
        <p:nvPicPr>
          <p:cNvPr id="1521" name="Google Shape;1521;p137" descr="fta_logo"/>
          <p:cNvPicPr preferRelativeResize="0"/>
          <p:nvPr/>
        </p:nvPicPr>
        <p:blipFill rotWithShape="1">
          <a:blip r:embed="rId6">
            <a:alphaModFix/>
          </a:blip>
          <a:srcRect/>
          <a:stretch/>
        </p:blipFill>
        <p:spPr>
          <a:xfrm>
            <a:off x="10182553" y="5576342"/>
            <a:ext cx="549309" cy="549309"/>
          </a:xfrm>
          <a:prstGeom prst="rect">
            <a:avLst/>
          </a:prstGeom>
          <a:noFill/>
          <a:ln>
            <a:noFill/>
          </a:ln>
        </p:spPr>
      </p:pic>
      <p:sp>
        <p:nvSpPr>
          <p:cNvPr id="1522" name="Google Shape;1522;p137"/>
          <p:cNvSpPr/>
          <p:nvPr/>
        </p:nvSpPr>
        <p:spPr>
          <a:xfrm>
            <a:off x="6589754" y="5292140"/>
            <a:ext cx="1394309" cy="790575"/>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Business</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-Critical</a:t>
            </a:r>
            <a:endParaRPr sz="1400" b="0" i="0" u="none" strike="noStrike" cap="none">
              <a:solidFill>
                <a:srgbClr val="000000"/>
              </a:solidFill>
              <a:latin typeface="Arial"/>
              <a:ea typeface="Arial"/>
              <a:cs typeface="Arial"/>
              <a:sym typeface="Arial"/>
            </a:endParaRPr>
          </a:p>
        </p:txBody>
      </p:sp>
      <p:sp>
        <p:nvSpPr>
          <p:cNvPr id="1523" name="Google Shape;1523;p137"/>
          <p:cNvSpPr/>
          <p:nvPr/>
        </p:nvSpPr>
        <p:spPr>
          <a:xfrm>
            <a:off x="5021159" y="6134700"/>
            <a:ext cx="1342811"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[Guo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NETGAMES’12] </a:t>
            </a:r>
            <a:endParaRPr sz="1400" b="0" i="0" u="none" strike="noStrike" cap="none">
              <a:solidFill>
                <a:srgbClr val="000000"/>
              </a:solidFill>
              <a:latin typeface="Arial"/>
              <a:ea typeface="Arial"/>
              <a:cs typeface="Arial"/>
              <a:sym typeface="Arial"/>
            </a:endParaRPr>
          </a:p>
        </p:txBody>
      </p:sp>
      <p:sp>
        <p:nvSpPr>
          <p:cNvPr id="1524" name="Google Shape;1524;p137"/>
          <p:cNvSpPr/>
          <p:nvPr/>
        </p:nvSpPr>
        <p:spPr>
          <a:xfrm>
            <a:off x="9877500" y="6143749"/>
            <a:ext cx="1159417" cy="32152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[Iosup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CCGRID’10] </a:t>
            </a:r>
            <a:endParaRPr sz="1400" b="0" i="0" u="none" strike="noStrike" cap="none">
              <a:solidFill>
                <a:srgbClr val="000000"/>
              </a:solidFill>
              <a:latin typeface="Arial"/>
              <a:ea typeface="Arial"/>
              <a:cs typeface="Arial"/>
              <a:sym typeface="Arial"/>
            </a:endParaRPr>
          </a:p>
        </p:txBody>
      </p:sp>
      <p:sp>
        <p:nvSpPr>
          <p:cNvPr id="1525" name="Google Shape;1525;p137"/>
          <p:cNvSpPr/>
          <p:nvPr/>
        </p:nvSpPr>
        <p:spPr>
          <a:xfrm>
            <a:off x="2171761" y="5292140"/>
            <a:ext cx="1008063" cy="790575"/>
          </a:xfrm>
          <a:prstGeom prst="ellipse">
            <a:avLst/>
          </a:prstGeom>
          <a:solidFill>
            <a:schemeClr val="lt1"/>
          </a:solidFill>
          <a:ln w="28575" cap="flat" cmpd="sng">
            <a:solidFill>
              <a:srgbClr val="00A6D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A6D7"/>
              </a:buClr>
              <a:buSzPts val="1800"/>
              <a:buFont typeface="Arial"/>
              <a:buNone/>
            </a:pPr>
            <a:r>
              <a:rPr lang="en-US" sz="1800" b="0" i="0" u="none" strike="noStrike" cap="none">
                <a:solidFill>
                  <a:srgbClr val="00A6D7"/>
                </a:solidFill>
                <a:latin typeface="Arial"/>
                <a:ea typeface="Arial"/>
                <a:cs typeface="Arial"/>
                <a:sym typeface="Arial"/>
              </a:rPr>
              <a:t>P2P</a:t>
            </a:r>
            <a:br>
              <a:rPr lang="en-US" sz="1800" b="0" i="0" u="none" strike="noStrike" cap="none">
                <a:solidFill>
                  <a:srgbClr val="00A6D7"/>
                </a:solidFill>
                <a:latin typeface="Arial"/>
                <a:ea typeface="Arial"/>
                <a:cs typeface="Arial"/>
                <a:sym typeface="Arial"/>
              </a:rPr>
            </a:br>
            <a:r>
              <a:rPr lang="en-US" sz="1800" b="0" i="0" u="none" strike="noStrike" cap="none">
                <a:solidFill>
                  <a:srgbClr val="00A6D7"/>
                </a:solidFill>
                <a:latin typeface="Arial"/>
                <a:ea typeface="Arial"/>
                <a:cs typeface="Arial"/>
                <a:sym typeface="Arial"/>
              </a:rPr>
              <a:t>T.A.</a:t>
            </a:r>
            <a:endParaRPr sz="1400" b="0" i="0" u="none" strike="noStrike" cap="none">
              <a:solidFill>
                <a:srgbClr val="000000"/>
              </a:solidFill>
              <a:latin typeface="Arial"/>
              <a:ea typeface="Arial"/>
              <a:cs typeface="Arial"/>
              <a:sym typeface="Arial"/>
            </a:endParaRPr>
          </a:p>
        </p:txBody>
      </p:sp>
      <p:sp>
        <p:nvSpPr>
          <p:cNvPr id="1526" name="Google Shape;1526;p137"/>
          <p:cNvSpPr/>
          <p:nvPr/>
        </p:nvSpPr>
        <p:spPr>
          <a:xfrm>
            <a:off x="2114245" y="6134700"/>
            <a:ext cx="1193452"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[Zhang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CoNext’10] </a:t>
            </a:r>
            <a:endParaRPr sz="1400" b="0" i="0" u="none" strike="noStrike" cap="none">
              <a:solidFill>
                <a:srgbClr val="000000"/>
              </a:solidFill>
              <a:latin typeface="Arial"/>
              <a:ea typeface="Arial"/>
              <a:cs typeface="Arial"/>
              <a:sym typeface="Arial"/>
            </a:endParaRPr>
          </a:p>
        </p:txBody>
      </p:sp>
      <p:sp>
        <p:nvSpPr>
          <p:cNvPr id="1527" name="Google Shape;1527;p137"/>
          <p:cNvSpPr/>
          <p:nvPr/>
        </p:nvSpPr>
        <p:spPr>
          <a:xfrm>
            <a:off x="5188534" y="5292140"/>
            <a:ext cx="1153142" cy="790575"/>
          </a:xfrm>
          <a:prstGeom prst="ellipse">
            <a:avLst/>
          </a:prstGeom>
          <a:solidFill>
            <a:schemeClr val="lt1"/>
          </a:solidFill>
          <a:ln w="28575" cap="flat" cmpd="sng">
            <a:solidFill>
              <a:srgbClr val="00A6D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A6D7"/>
              </a:buClr>
              <a:buSzPts val="1600"/>
              <a:buFont typeface="Arial"/>
              <a:buNone/>
            </a:pPr>
            <a:r>
              <a:rPr lang="en-US" sz="1600" b="0" i="0" u="none" strike="noStrike" cap="none">
                <a:solidFill>
                  <a:srgbClr val="00A6D7"/>
                </a:solidFill>
                <a:latin typeface="Arial Narrow"/>
                <a:ea typeface="Arial Narrow"/>
                <a:cs typeface="Arial Narrow"/>
                <a:sym typeface="Arial Narrow"/>
              </a:rPr>
              <a:t>Game </a:t>
            </a:r>
            <a:br>
              <a:rPr lang="en-US" sz="1600" b="0" i="0" u="none" strike="noStrike" cap="none">
                <a:solidFill>
                  <a:srgbClr val="00A6D7"/>
                </a:solidFill>
                <a:latin typeface="Arial Narrow"/>
                <a:ea typeface="Arial Narrow"/>
                <a:cs typeface="Arial Narrow"/>
                <a:sym typeface="Arial Narrow"/>
              </a:rPr>
            </a:br>
            <a:r>
              <a:rPr lang="en-US" sz="1600" b="0" i="0" u="none" strike="noStrike" cap="none">
                <a:solidFill>
                  <a:srgbClr val="00A6D7"/>
                </a:solidFill>
                <a:latin typeface="Arial Narrow"/>
                <a:ea typeface="Arial Narrow"/>
                <a:cs typeface="Arial Narrow"/>
                <a:sym typeface="Arial Narrow"/>
              </a:rPr>
              <a:t>Trace </a:t>
            </a:r>
            <a:br>
              <a:rPr lang="en-US" sz="1600" b="0" i="0" u="none" strike="noStrike" cap="none">
                <a:solidFill>
                  <a:srgbClr val="00A6D7"/>
                </a:solidFill>
                <a:latin typeface="Arial Narrow"/>
                <a:ea typeface="Arial Narrow"/>
                <a:cs typeface="Arial Narrow"/>
                <a:sym typeface="Arial Narrow"/>
              </a:rPr>
            </a:br>
            <a:r>
              <a:rPr lang="en-US" sz="1600" b="0" i="0" u="none" strike="noStrike" cap="none">
                <a:solidFill>
                  <a:srgbClr val="00A6D7"/>
                </a:solidFill>
                <a:latin typeface="Arial Narrow"/>
                <a:ea typeface="Arial Narrow"/>
                <a:cs typeface="Arial Narrow"/>
                <a:sym typeface="Arial Narrow"/>
              </a:rPr>
              <a:t>Archive</a:t>
            </a:r>
            <a:endParaRPr sz="1400" b="0" i="0" u="none" strike="noStrike" cap="none">
              <a:solidFill>
                <a:srgbClr val="000000"/>
              </a:solidFill>
              <a:latin typeface="Arial"/>
              <a:ea typeface="Arial"/>
              <a:cs typeface="Arial"/>
              <a:sym typeface="Arial"/>
            </a:endParaRPr>
          </a:p>
        </p:txBody>
      </p:sp>
      <p:sp>
        <p:nvSpPr>
          <p:cNvPr id="1528" name="Google Shape;1528;p137"/>
          <p:cNvSpPr/>
          <p:nvPr/>
        </p:nvSpPr>
        <p:spPr>
          <a:xfrm>
            <a:off x="3332243" y="5292140"/>
            <a:ext cx="1432437" cy="790575"/>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BoTs,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Groups,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Workflows</a:t>
            </a:r>
            <a:endParaRPr sz="1400" b="0" i="0" u="none" strike="noStrike" cap="none">
              <a:solidFill>
                <a:srgbClr val="000000"/>
              </a:solidFill>
              <a:latin typeface="Arial"/>
              <a:ea typeface="Arial"/>
              <a:cs typeface="Arial"/>
              <a:sym typeface="Arial"/>
            </a:endParaRPr>
          </a:p>
        </p:txBody>
      </p:sp>
      <p:sp>
        <p:nvSpPr>
          <p:cNvPr id="1529" name="Google Shape;1529;p137"/>
          <p:cNvSpPr/>
          <p:nvPr/>
        </p:nvSpPr>
        <p:spPr>
          <a:xfrm>
            <a:off x="6679139" y="6134700"/>
            <a:ext cx="1219066"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[Shen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CCGRID’15] </a:t>
            </a:r>
            <a:endParaRPr sz="1400" b="0" i="0" u="none" strike="noStrike" cap="none">
              <a:solidFill>
                <a:srgbClr val="000000"/>
              </a:solidFill>
              <a:latin typeface="Arial"/>
              <a:ea typeface="Arial"/>
              <a:cs typeface="Arial"/>
              <a:sym typeface="Arial"/>
            </a:endParaRPr>
          </a:p>
        </p:txBody>
      </p:sp>
      <p:pic>
        <p:nvPicPr>
          <p:cNvPr id="1530" name="Google Shape;1530;p137"/>
          <p:cNvPicPr preferRelativeResize="0"/>
          <p:nvPr/>
        </p:nvPicPr>
        <p:blipFill rotWithShape="1">
          <a:blip r:embed="rId7">
            <a:alphaModFix/>
          </a:blip>
          <a:srcRect/>
          <a:stretch/>
        </p:blipFill>
        <p:spPr>
          <a:xfrm>
            <a:off x="8498224" y="5315250"/>
            <a:ext cx="789474" cy="731555"/>
          </a:xfrm>
          <a:prstGeom prst="rect">
            <a:avLst/>
          </a:prstGeom>
          <a:noFill/>
          <a:ln>
            <a:noFill/>
          </a:ln>
        </p:spPr>
      </p:pic>
      <p:sp>
        <p:nvSpPr>
          <p:cNvPr id="1531" name="Google Shape;1531;p137"/>
          <p:cNvSpPr/>
          <p:nvPr/>
        </p:nvSpPr>
        <p:spPr>
          <a:xfrm>
            <a:off x="8308144" y="6143749"/>
            <a:ext cx="1159417" cy="32152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[Ghiț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CCGRID’14] </a:t>
            </a:r>
            <a:endParaRPr sz="1400" b="0" i="0" u="none" strike="noStrike" cap="none">
              <a:solidFill>
                <a:srgbClr val="000000"/>
              </a:solidFill>
              <a:latin typeface="Arial"/>
              <a:ea typeface="Arial"/>
              <a:cs typeface="Arial"/>
              <a:sym typeface="Arial"/>
            </a:endParaRPr>
          </a:p>
        </p:txBody>
      </p:sp>
      <p:sp>
        <p:nvSpPr>
          <p:cNvPr id="1532" name="Google Shape;1532;p137"/>
          <p:cNvSpPr/>
          <p:nvPr/>
        </p:nvSpPr>
        <p:spPr>
          <a:xfrm>
            <a:off x="3522365" y="6134700"/>
            <a:ext cx="1242315" cy="33057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[Iosup et al. </a:t>
            </a:r>
            <a:br>
              <a:rPr lang="en-US" sz="1600" b="0" i="0" u="none" strike="noStrike" cap="none" baseline="30000">
                <a:solidFill>
                  <a:srgbClr val="000000"/>
                </a:solidFill>
                <a:latin typeface="Arial"/>
                <a:ea typeface="Arial"/>
                <a:cs typeface="Arial"/>
                <a:sym typeface="Arial"/>
              </a:rPr>
            </a:br>
            <a:r>
              <a:rPr lang="en-US" sz="1600" b="0" i="0" u="none" strike="noStrike" cap="none" baseline="30000">
                <a:solidFill>
                  <a:srgbClr val="000000"/>
                </a:solidFill>
                <a:latin typeface="Arial"/>
                <a:ea typeface="Arial"/>
                <a:cs typeface="Arial"/>
                <a:sym typeface="Arial"/>
              </a:rPr>
              <a:t>IEEE IC’11] </a:t>
            </a:r>
            <a:endParaRPr sz="1400" b="0" i="0" u="none" strike="noStrike" cap="none">
              <a:solidFill>
                <a:srgbClr val="000000"/>
              </a:solidFill>
              <a:latin typeface="Arial"/>
              <a:ea typeface="Arial"/>
              <a:cs typeface="Arial"/>
              <a:sym typeface="Arial"/>
            </a:endParaRPr>
          </a:p>
        </p:txBody>
      </p:sp>
      <p:sp>
        <p:nvSpPr>
          <p:cNvPr id="1533" name="Google Shape;1533;p137"/>
          <p:cNvSpPr/>
          <p:nvPr/>
        </p:nvSpPr>
        <p:spPr>
          <a:xfrm>
            <a:off x="3406765" y="5268578"/>
            <a:ext cx="1406640" cy="30776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[Versluis et al. TPDS’21] </a:t>
            </a:r>
            <a:endParaRPr sz="1400" b="0" i="0" u="none" strike="noStrike" cap="none">
              <a:solidFill>
                <a:srgbClr val="000000"/>
              </a:solidFill>
              <a:latin typeface="Arial"/>
              <a:ea typeface="Arial"/>
              <a:cs typeface="Arial"/>
              <a:sym typeface="Arial"/>
            </a:endParaRPr>
          </a:p>
        </p:txBody>
      </p:sp>
      <p:sp>
        <p:nvSpPr>
          <p:cNvPr id="1534" name="Google Shape;1534;p137"/>
          <p:cNvSpPr/>
          <p:nvPr/>
        </p:nvSpPr>
        <p:spPr>
          <a:xfrm>
            <a:off x="9810089" y="5253016"/>
            <a:ext cx="1406640" cy="30776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342900" marR="0" lvl="0" indent="-342900" algn="l" rtl="0">
              <a:lnSpc>
                <a:spcPct val="100000"/>
              </a:lnSpc>
              <a:spcBef>
                <a:spcPts val="0"/>
              </a:spcBef>
              <a:spcAft>
                <a:spcPts val="0"/>
              </a:spcAft>
              <a:buClr>
                <a:srgbClr val="000000"/>
              </a:buClr>
              <a:buSzPts val="1600"/>
              <a:buFont typeface="Times"/>
              <a:buNone/>
            </a:pPr>
            <a:r>
              <a:rPr lang="en-US" sz="1600" b="0" i="0" u="none" strike="noStrike" cap="none" baseline="30000">
                <a:solidFill>
                  <a:srgbClr val="000000"/>
                </a:solidFill>
                <a:latin typeface="Arial"/>
                <a:ea typeface="Arial"/>
                <a:cs typeface="Arial"/>
                <a:sym typeface="Arial"/>
              </a:rPr>
              <a:t>[Versluis et al. FGCS’22] </a:t>
            </a:r>
            <a:endParaRPr sz="1400" b="0" i="0" u="none" strike="noStrike" cap="none">
              <a:solidFill>
                <a:srgbClr val="000000"/>
              </a:solidFill>
              <a:latin typeface="Arial"/>
              <a:ea typeface="Arial"/>
              <a:cs typeface="Arial"/>
              <a:sym typeface="Arial"/>
            </a:endParaRPr>
          </a:p>
        </p:txBody>
      </p:sp>
      <p:sp>
        <p:nvSpPr>
          <p:cNvPr id="1535" name="Google Shape;1535;p137"/>
          <p:cNvSpPr/>
          <p:nvPr/>
        </p:nvSpPr>
        <p:spPr>
          <a:xfrm>
            <a:off x="10443556" y="112374"/>
            <a:ext cx="942600" cy="1017256"/>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r>
              <a:rPr lang="en-US" sz="5000" b="0" i="0" u="none" strike="noStrike" cap="none">
                <a:solidFill>
                  <a:srgbClr val="FFFFFF"/>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pic>
        <p:nvPicPr>
          <p:cNvPr id="1536" name="Google Shape;1536;p137" descr="D:\TUD\MyCV\2015-01-05_ISO-Award-DocentVanHetJaar2015\__speech-drafts\_Kenney-images\Art (7.500 files)\Game icons (100 assets)\PNG\Black\2x\menuList.png">
            <a:hlinkClick r:id="rId8" action="ppaction://hlinksldjump"/>
          </p:cNvPr>
          <p:cNvPicPr preferRelativeResize="0"/>
          <p:nvPr/>
        </p:nvPicPr>
        <p:blipFill rotWithShape="1">
          <a:blip r:embed="rId9">
            <a:alphaModFix/>
          </a:blip>
          <a:srcRect/>
          <a:stretch/>
        </p:blipFill>
        <p:spPr>
          <a:xfrm>
            <a:off x="11259733" y="6205825"/>
            <a:ext cx="222810" cy="222810"/>
          </a:xfrm>
          <a:prstGeom prst="rect">
            <a:avLst/>
          </a:prstGeom>
          <a:solidFill>
            <a:srgbClr val="D8D8D8"/>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543"/>
        <p:cNvGrpSpPr/>
        <p:nvPr/>
      </p:nvGrpSpPr>
      <p:grpSpPr>
        <a:xfrm>
          <a:off x="0" y="0"/>
          <a:ext cx="0" cy="0"/>
          <a:chOff x="0" y="0"/>
          <a:chExt cx="0" cy="0"/>
        </a:xfrm>
      </p:grpSpPr>
      <p:sp>
        <p:nvSpPr>
          <p:cNvPr id="1544" name="Google Shape;1544;p138"/>
          <p:cNvSpPr/>
          <p:nvPr/>
        </p:nvSpPr>
        <p:spPr>
          <a:xfrm>
            <a:off x="0" y="0"/>
            <a:ext cx="11522100" cy="6515400"/>
          </a:xfrm>
          <a:prstGeom prst="rect">
            <a:avLst/>
          </a:prstGeom>
          <a:solidFill>
            <a:srgbClr val="0089CF">
              <a:alpha val="87843"/>
            </a:srgbClr>
          </a:solidFill>
          <a:ln w="9525" cap="flat" cmpd="sng">
            <a:solidFill>
              <a:srgbClr val="179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5" name="Google Shape;1545;p138"/>
          <p:cNvSpPr txBox="1"/>
          <p:nvPr/>
        </p:nvSpPr>
        <p:spPr>
          <a:xfrm>
            <a:off x="1944050" y="245201"/>
            <a:ext cx="9335100" cy="627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a:solidFill>
                  <a:srgbClr val="FFFFFF"/>
                </a:solidFill>
                <a:latin typeface="Arial"/>
                <a:ea typeface="Arial"/>
                <a:cs typeface="Arial"/>
                <a:sym typeface="Arial"/>
              </a:rPr>
              <a:t>TYPICAL RESULTS</a:t>
            </a:r>
            <a:br>
              <a:rPr lang="en-US" sz="8000" b="0" i="0" u="none" strike="noStrike" cap="none">
                <a:solidFill>
                  <a:srgbClr val="FFFFFF"/>
                </a:solidFill>
                <a:latin typeface="Arial"/>
                <a:ea typeface="Arial"/>
                <a:cs typeface="Arial"/>
                <a:sym typeface="Arial"/>
              </a:rPr>
            </a:br>
            <a:endParaRPr sz="9600" b="0" i="0" u="none" strike="noStrike" cap="none">
              <a:solidFill>
                <a:srgbClr val="FFFFFF"/>
              </a:solidFill>
              <a:latin typeface="Arial"/>
              <a:ea typeface="Arial"/>
              <a:cs typeface="Arial"/>
              <a:sym typeface="Arial"/>
            </a:endParaRPr>
          </a:p>
        </p:txBody>
      </p:sp>
      <p:sp>
        <p:nvSpPr>
          <p:cNvPr id="1546" name="Google Shape;1546;p138"/>
          <p:cNvSpPr/>
          <p:nvPr/>
        </p:nvSpPr>
        <p:spPr>
          <a:xfrm>
            <a:off x="445788" y="4981066"/>
            <a:ext cx="1295400" cy="1203900"/>
          </a:xfrm>
          <a:prstGeom prst="rect">
            <a:avLst/>
          </a:prstGeom>
          <a:solidFill>
            <a:srgbClr val="FF2F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lt1"/>
                </a:solidFill>
                <a:latin typeface="Helvetica Neue"/>
                <a:ea typeface="Helvetica Neue"/>
                <a:cs typeface="Helvetica Neue"/>
                <a:sym typeface="Helvetica Neue"/>
              </a:rPr>
              <a:t>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13"/>
          <p:cNvSpPr txBox="1">
            <a:spLocks noGrp="1"/>
          </p:cNvSpPr>
          <p:nvPr>
            <p:ph type="body" idx="1"/>
          </p:nvPr>
        </p:nvSpPr>
        <p:spPr>
          <a:xfrm>
            <a:off x="365345" y="1130706"/>
            <a:ext cx="9614227" cy="5301467"/>
          </a:xfrm>
          <a:prstGeom prst="rect">
            <a:avLst/>
          </a:prstGeom>
          <a:noFill/>
          <a:ln>
            <a:noFill/>
          </a:ln>
        </p:spPr>
        <p:txBody>
          <a:bodyPr spcFirstLastPara="1" wrap="square" lIns="0" tIns="0" rIns="0" bIns="0" anchor="t" anchorCtr="0">
            <a:noAutofit/>
          </a:bodyPr>
          <a:lstStyle/>
          <a:p>
            <a:pPr marL="765005" lvl="3" indent="-258001" algn="l" rtl="0">
              <a:lnSpc>
                <a:spcPct val="90000"/>
              </a:lnSpc>
              <a:spcBef>
                <a:spcPts val="0"/>
              </a:spcBef>
              <a:spcAft>
                <a:spcPts val="0"/>
              </a:spcAft>
              <a:buSzPts val="2117"/>
              <a:buFont typeface="Arial"/>
              <a:buChar char="•"/>
            </a:pPr>
            <a:r>
              <a:rPr lang="en-US" sz="2646"/>
              <a:t>Education, my courses: </a:t>
            </a:r>
            <a:endParaRPr/>
          </a:p>
          <a:p>
            <a:pPr marL="1012507" lvl="4" indent="-247498" algn="l" rtl="0">
              <a:lnSpc>
                <a:spcPct val="90000"/>
              </a:lnSpc>
              <a:spcBef>
                <a:spcPts val="0"/>
              </a:spcBef>
              <a:spcAft>
                <a:spcPts val="0"/>
              </a:spcAft>
              <a:buSzPts val="1814"/>
              <a:buChar char="&gt;"/>
            </a:pPr>
            <a:r>
              <a:rPr lang="en-US" sz="2268"/>
              <a:t>Honours Programme, Computer Org. (BSc)</a:t>
            </a:r>
            <a:endParaRPr/>
          </a:p>
          <a:p>
            <a:pPr marL="1012507" lvl="4" indent="-247498" algn="l" rtl="0">
              <a:lnSpc>
                <a:spcPct val="90000"/>
              </a:lnSpc>
              <a:spcBef>
                <a:spcPts val="0"/>
              </a:spcBef>
              <a:spcAft>
                <a:spcPts val="0"/>
              </a:spcAft>
              <a:buSzPts val="1814"/>
              <a:buChar char="&gt;"/>
            </a:pPr>
            <a:r>
              <a:rPr lang="en-US" sz="2268"/>
              <a:t>Distributed Systems, Cloud Computing (MSc)</a:t>
            </a:r>
            <a:endParaRPr/>
          </a:p>
          <a:p>
            <a:pPr marL="765005" lvl="3" indent="-258001" algn="l" rtl="0">
              <a:lnSpc>
                <a:spcPct val="90000"/>
              </a:lnSpc>
              <a:spcBef>
                <a:spcPts val="0"/>
              </a:spcBef>
              <a:spcAft>
                <a:spcPts val="0"/>
              </a:spcAft>
              <a:buSzPts val="2117"/>
              <a:buFont typeface="Arial"/>
              <a:buChar char="•"/>
            </a:pPr>
            <a:r>
              <a:rPr lang="en-US" sz="2646"/>
              <a:t>Research, 15 years in DistribSys:</a:t>
            </a:r>
            <a:endParaRPr/>
          </a:p>
          <a:p>
            <a:pPr marL="1012507" lvl="4" indent="-247498" algn="l" rtl="0">
              <a:lnSpc>
                <a:spcPct val="90000"/>
              </a:lnSpc>
              <a:spcBef>
                <a:spcPts val="0"/>
              </a:spcBef>
              <a:spcAft>
                <a:spcPts val="0"/>
              </a:spcAft>
              <a:buSzPts val="1814"/>
              <a:buChar char="&gt;"/>
            </a:pPr>
            <a:r>
              <a:rPr lang="en-US" sz="2268"/>
              <a:t>Massivizing Computer Systems</a:t>
            </a:r>
            <a:endParaRPr/>
          </a:p>
          <a:p>
            <a:pPr marL="1012507" lvl="4" indent="-247498" algn="l" rtl="0">
              <a:lnSpc>
                <a:spcPct val="90000"/>
              </a:lnSpc>
              <a:spcBef>
                <a:spcPts val="0"/>
              </a:spcBef>
              <a:spcAft>
                <a:spcPts val="0"/>
              </a:spcAft>
              <a:buSzPts val="1814"/>
              <a:buChar char="&gt;"/>
            </a:pPr>
            <a:r>
              <a:rPr lang="en-US" sz="2268"/>
              <a:t>About 30 young researchers in the team</a:t>
            </a:r>
            <a:endParaRPr sz="1512"/>
          </a:p>
          <a:p>
            <a:pPr marL="765005" lvl="3" indent="-258002" algn="l" rtl="0">
              <a:lnSpc>
                <a:spcPct val="90000"/>
              </a:lnSpc>
              <a:spcBef>
                <a:spcPts val="0"/>
              </a:spcBef>
              <a:spcAft>
                <a:spcPts val="0"/>
              </a:spcAft>
              <a:buSzPts val="2880"/>
              <a:buFont typeface="Arial"/>
              <a:buChar char="•"/>
            </a:pPr>
            <a:r>
              <a:rPr lang="en-US" sz="3600"/>
              <a:t>About me: </a:t>
            </a:r>
            <a:endParaRPr/>
          </a:p>
          <a:p>
            <a:pPr marL="1012507" lvl="4" indent="-247502" algn="l" rtl="0">
              <a:lnSpc>
                <a:spcPct val="90000"/>
              </a:lnSpc>
              <a:spcBef>
                <a:spcPts val="0"/>
              </a:spcBef>
              <a:spcAft>
                <a:spcPts val="0"/>
              </a:spcAft>
              <a:buSzPts val="2240"/>
              <a:buChar char="&gt;"/>
            </a:pPr>
            <a:r>
              <a:rPr lang="en-US" sz="2800"/>
              <a:t>Worked in 7 countries, NL since 2004</a:t>
            </a:r>
            <a:endParaRPr/>
          </a:p>
          <a:p>
            <a:pPr marL="1012507" lvl="4" indent="-247502" algn="l" rtl="0">
              <a:lnSpc>
                <a:spcPct val="90000"/>
              </a:lnSpc>
              <a:spcBef>
                <a:spcPts val="0"/>
              </a:spcBef>
              <a:spcAft>
                <a:spcPts val="0"/>
              </a:spcAft>
              <a:buSzPts val="2240"/>
              <a:buChar char="&gt;"/>
            </a:pPr>
            <a:r>
              <a:rPr lang="en-US" sz="2800"/>
              <a:t>I like to help… I train people in need</a:t>
            </a:r>
            <a:endParaRPr/>
          </a:p>
          <a:p>
            <a:pPr marL="1012507" lvl="4" indent="-247502" algn="l" rtl="0">
              <a:lnSpc>
                <a:spcPct val="90000"/>
              </a:lnSpc>
              <a:spcBef>
                <a:spcPts val="0"/>
              </a:spcBef>
              <a:spcAft>
                <a:spcPts val="0"/>
              </a:spcAft>
              <a:buSzPts val="2240"/>
              <a:buChar char="&gt;"/>
            </a:pPr>
            <a:r>
              <a:rPr lang="en-US" sz="2800"/>
              <a:t>VU University Research Chair + Group Chair</a:t>
            </a:r>
            <a:endParaRPr/>
          </a:p>
          <a:p>
            <a:pPr marL="1012507" lvl="4" indent="-247502" algn="l" rtl="0">
              <a:lnSpc>
                <a:spcPct val="90000"/>
              </a:lnSpc>
              <a:spcBef>
                <a:spcPts val="0"/>
              </a:spcBef>
              <a:spcAft>
                <a:spcPts val="0"/>
              </a:spcAft>
              <a:buSzPts val="2240"/>
              <a:buChar char="&gt;"/>
            </a:pPr>
            <a:r>
              <a:rPr lang="en-US" sz="2800"/>
              <a:t>NL ICT Researcher of the Year</a:t>
            </a:r>
            <a:endParaRPr/>
          </a:p>
          <a:p>
            <a:pPr marL="1012507" lvl="4" indent="-247502" algn="l" rtl="0">
              <a:lnSpc>
                <a:spcPct val="90000"/>
              </a:lnSpc>
              <a:spcBef>
                <a:spcPts val="0"/>
              </a:spcBef>
              <a:spcAft>
                <a:spcPts val="0"/>
              </a:spcAft>
              <a:buSzPts val="2240"/>
              <a:buChar char="&gt;"/>
            </a:pPr>
            <a:r>
              <a:rPr lang="en-US" sz="2800"/>
              <a:t>NL Higher-Education Teacher of the Year</a:t>
            </a:r>
            <a:endParaRPr/>
          </a:p>
          <a:p>
            <a:pPr marL="1012507" lvl="4" indent="-247502" algn="l" rtl="0">
              <a:lnSpc>
                <a:spcPct val="90000"/>
              </a:lnSpc>
              <a:spcBef>
                <a:spcPts val="0"/>
              </a:spcBef>
              <a:spcAft>
                <a:spcPts val="0"/>
              </a:spcAft>
              <a:buSzPts val="2240"/>
              <a:buChar char="&gt;"/>
            </a:pPr>
            <a:r>
              <a:rPr lang="en-US" sz="2800"/>
              <a:t>NL Young Royal Academy of Arts &amp; Sciences</a:t>
            </a:r>
            <a:endParaRPr/>
          </a:p>
          <a:p>
            <a:pPr marL="1012507" lvl="4" indent="-247502" algn="l" rtl="0">
              <a:lnSpc>
                <a:spcPct val="90000"/>
              </a:lnSpc>
              <a:spcBef>
                <a:spcPts val="0"/>
              </a:spcBef>
              <a:spcAft>
                <a:spcPts val="0"/>
              </a:spcAft>
              <a:buSzPts val="2240"/>
              <a:buChar char="&gt;"/>
            </a:pPr>
            <a:r>
              <a:rPr lang="en-US" sz="2800"/>
              <a:t>Knighted in 2020</a:t>
            </a:r>
            <a:endParaRPr/>
          </a:p>
          <a:p>
            <a:pPr marL="255119" lvl="1" indent="-82299" algn="l" rtl="0">
              <a:lnSpc>
                <a:spcPct val="90000"/>
              </a:lnSpc>
              <a:spcBef>
                <a:spcPts val="0"/>
              </a:spcBef>
              <a:spcAft>
                <a:spcPts val="0"/>
              </a:spcAft>
              <a:buSzPts val="2722"/>
              <a:buNone/>
            </a:pPr>
            <a:endParaRPr sz="3402"/>
          </a:p>
        </p:txBody>
      </p:sp>
      <p:sp>
        <p:nvSpPr>
          <p:cNvPr id="763" name="Google Shape;763;p113"/>
          <p:cNvSpPr/>
          <p:nvPr/>
        </p:nvSpPr>
        <p:spPr>
          <a:xfrm rot="10800000" flipH="1">
            <a:off x="847281" y="1131782"/>
            <a:ext cx="181504" cy="102004"/>
          </a:xfrm>
          <a:prstGeom prst="triangle">
            <a:avLst>
              <a:gd name="adj" fmla="val 50000"/>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64" name="Google Shape;764;p113"/>
          <p:cNvSpPr txBox="1"/>
          <p:nvPr/>
        </p:nvSpPr>
        <p:spPr>
          <a:xfrm>
            <a:off x="365345" y="110206"/>
            <a:ext cx="5678104" cy="1020500"/>
          </a:xfrm>
          <a:prstGeom prst="rect">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fontScale="92500" lnSpcReduction="20000"/>
          </a:bodyPr>
          <a:lstStyle/>
          <a:p>
            <a:pPr marL="0" marR="0" lvl="0" indent="0" algn="l" rtl="0">
              <a:lnSpc>
                <a:spcPct val="105820"/>
              </a:lnSpc>
              <a:spcBef>
                <a:spcPts val="0"/>
              </a:spcBef>
              <a:spcAft>
                <a:spcPts val="0"/>
              </a:spcAft>
              <a:buClr>
                <a:srgbClr val="000000"/>
              </a:buClr>
              <a:buSzPct val="100000"/>
              <a:buFont typeface="Arial"/>
              <a:buNone/>
            </a:pPr>
            <a:r>
              <a:rPr lang="en-US" sz="3024" b="0" i="0" u="none" strike="noStrike" cap="none">
                <a:solidFill>
                  <a:srgbClr val="FFFFFF"/>
                </a:solidFill>
                <a:latin typeface="Calibri"/>
                <a:ea typeface="Calibri"/>
                <a:cs typeface="Calibri"/>
                <a:sym typeface="Calibri"/>
              </a:rPr>
              <a:t>WHO AM I?</a:t>
            </a:r>
            <a:endParaRPr sz="1400" b="0" i="0" u="none" strike="noStrike" cap="none">
              <a:solidFill>
                <a:srgbClr val="000000"/>
              </a:solidFill>
              <a:latin typeface="Arial"/>
              <a:ea typeface="Arial"/>
              <a:cs typeface="Arial"/>
              <a:sym typeface="Arial"/>
            </a:endParaRPr>
          </a:p>
          <a:p>
            <a:pPr marL="0" marR="0" lvl="0" indent="0" algn="l" rtl="0">
              <a:lnSpc>
                <a:spcPct val="105820"/>
              </a:lnSpc>
              <a:spcBef>
                <a:spcPts val="0"/>
              </a:spcBef>
              <a:spcAft>
                <a:spcPts val="0"/>
              </a:spcAft>
              <a:buClr>
                <a:srgbClr val="000000"/>
              </a:buClr>
              <a:buSzPct val="100000"/>
              <a:buFont typeface="Arial"/>
              <a:buNone/>
            </a:pPr>
            <a:r>
              <a:rPr lang="en-US" sz="3024" b="0" i="0" u="none" strike="noStrike" cap="none">
                <a:solidFill>
                  <a:srgbClr val="FFFFFF"/>
                </a:solidFill>
                <a:latin typeface="Calibri"/>
                <a:ea typeface="Calibri"/>
                <a:cs typeface="Calibri"/>
                <a:sym typeface="Calibri"/>
              </a:rPr>
              <a:t>PROF. DR. IR. ALEXANDRU IOSUP</a:t>
            </a:r>
            <a:endParaRPr sz="3024" b="0" i="0" u="none" strike="noStrike" cap="none">
              <a:solidFill>
                <a:srgbClr val="FFFFFF"/>
              </a:solidFill>
              <a:latin typeface="Calibri"/>
              <a:ea typeface="Calibri"/>
              <a:cs typeface="Calibri"/>
              <a:sym typeface="Calibri"/>
            </a:endParaRPr>
          </a:p>
        </p:txBody>
      </p:sp>
      <p:pic>
        <p:nvPicPr>
          <p:cNvPr id="765" name="Google Shape;765;p113"/>
          <p:cNvPicPr preferRelativeResize="0"/>
          <p:nvPr/>
        </p:nvPicPr>
        <p:blipFill rotWithShape="1">
          <a:blip r:embed="rId3">
            <a:alphaModFix/>
          </a:blip>
          <a:srcRect/>
          <a:stretch/>
        </p:blipFill>
        <p:spPr>
          <a:xfrm>
            <a:off x="6850149" y="110207"/>
            <a:ext cx="4574254" cy="2642519"/>
          </a:xfrm>
          <a:prstGeom prst="rect">
            <a:avLst/>
          </a:prstGeom>
          <a:noFill/>
          <a:ln>
            <a:noFill/>
          </a:ln>
        </p:spPr>
      </p:pic>
      <p:pic>
        <p:nvPicPr>
          <p:cNvPr id="766" name="Google Shape;766;p113" descr="AIosup_TUD_TeacherOfTheYear-NL_handson_crop"/>
          <p:cNvPicPr preferRelativeResize="0"/>
          <p:nvPr/>
        </p:nvPicPr>
        <p:blipFill rotWithShape="1">
          <a:blip r:embed="rId4">
            <a:alphaModFix/>
          </a:blip>
          <a:srcRect/>
          <a:stretch/>
        </p:blipFill>
        <p:spPr>
          <a:xfrm>
            <a:off x="7850705" y="3029658"/>
            <a:ext cx="3573699" cy="3414395"/>
          </a:xfrm>
          <a:prstGeom prst="rect">
            <a:avLst/>
          </a:prstGeom>
          <a:noFill/>
          <a:ln>
            <a:noFill/>
          </a:ln>
        </p:spPr>
      </p:pic>
      <p:pic>
        <p:nvPicPr>
          <p:cNvPr id="767" name="Google Shape;767;p113" descr="VU_NL_400px-15.png"/>
          <p:cNvPicPr preferRelativeResize="0"/>
          <p:nvPr/>
        </p:nvPicPr>
        <p:blipFill rotWithShape="1">
          <a:blip r:embed="rId5">
            <a:alphaModFix/>
          </a:blip>
          <a:srcRect/>
          <a:stretch/>
        </p:blipFill>
        <p:spPr>
          <a:xfrm>
            <a:off x="0" y="5966215"/>
            <a:ext cx="1033463" cy="4778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4"/>
          <p:cNvSpPr txBox="1">
            <a:spLocks noGrp="1"/>
          </p:cNvSpPr>
          <p:nvPr>
            <p:ph type="sldNum" idx="12"/>
          </p:nvPr>
        </p:nvSpPr>
        <p:spPr>
          <a:xfrm flipH="1">
            <a:off x="10933974" y="6121552"/>
            <a:ext cx="570600" cy="358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
        <p:nvSpPr>
          <p:cNvPr id="775" name="Google Shape;775;p114"/>
          <p:cNvSpPr txBox="1">
            <a:spLocks noGrp="1"/>
          </p:cNvSpPr>
          <p:nvPr>
            <p:ph type="title"/>
          </p:nvPr>
        </p:nvSpPr>
        <p:spPr>
          <a:xfrm>
            <a:off x="960175" y="610238"/>
            <a:ext cx="10544400" cy="108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3600"/>
              <a:buFont typeface="Arial"/>
              <a:buNone/>
            </a:pPr>
            <a:r>
              <a:rPr lang="en-US">
                <a:latin typeface="Red Hat Display"/>
                <a:ea typeface="Red Hat Display"/>
                <a:cs typeface="Red Hat Display"/>
                <a:sym typeface="Red Hat Display"/>
              </a:rPr>
              <a:t>                       SIG FCSN + Manifesto on </a:t>
            </a:r>
            <a:br>
              <a:rPr lang="en-US">
                <a:latin typeface="Red Hat Display"/>
                <a:ea typeface="Red Hat Display"/>
                <a:cs typeface="Red Hat Display"/>
                <a:sym typeface="Red Hat Display"/>
              </a:rPr>
            </a:br>
            <a:r>
              <a:rPr lang="en-US">
                <a:latin typeface="Red Hat Display"/>
                <a:ea typeface="Red Hat Display"/>
                <a:cs typeface="Red Hat Display"/>
                <a:sym typeface="Red Hat Display"/>
              </a:rPr>
              <a:t>Computer Systems and Networking Research</a:t>
            </a:r>
            <a:endParaRPr>
              <a:latin typeface="Red Hat Display"/>
              <a:ea typeface="Red Hat Display"/>
              <a:cs typeface="Red Hat Display"/>
              <a:sym typeface="Red Hat Display"/>
            </a:endParaRPr>
          </a:p>
        </p:txBody>
      </p:sp>
      <p:sp>
        <p:nvSpPr>
          <p:cNvPr id="776" name="Google Shape;776;p114"/>
          <p:cNvSpPr txBox="1">
            <a:spLocks noGrp="1"/>
          </p:cNvSpPr>
          <p:nvPr>
            <p:ph type="body" idx="2"/>
          </p:nvPr>
        </p:nvSpPr>
        <p:spPr>
          <a:xfrm>
            <a:off x="960177" y="1728050"/>
            <a:ext cx="10544400" cy="4393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2800"/>
              <a:buNone/>
            </a:pPr>
            <a:r>
              <a:rPr lang="en-US">
                <a:solidFill>
                  <a:srgbClr val="00B0F0"/>
                </a:solidFill>
                <a:latin typeface="Red Hat Display"/>
                <a:ea typeface="Red Hat Display"/>
                <a:cs typeface="Red Hat Display"/>
                <a:sym typeface="Red Hat Display"/>
              </a:rPr>
              <a:t>Clear vision for the field in the NL, 2021-2035</a:t>
            </a:r>
            <a:endParaRPr>
              <a:solidFill>
                <a:srgbClr val="00B0F0"/>
              </a:solidFill>
              <a:latin typeface="Red Hat Display"/>
              <a:ea typeface="Red Hat Display"/>
              <a:cs typeface="Red Hat Display"/>
              <a:sym typeface="Red Hat Display"/>
            </a:endParaRPr>
          </a:p>
          <a:p>
            <a:pPr marL="0" lvl="0" indent="0" algn="l" rtl="0">
              <a:lnSpc>
                <a:spcPct val="100000"/>
              </a:lnSpc>
              <a:spcBef>
                <a:spcPts val="0"/>
              </a:spcBef>
              <a:spcAft>
                <a:spcPts val="0"/>
              </a:spcAft>
              <a:buSzPts val="2800"/>
              <a:buNone/>
            </a:pPr>
            <a:endParaRPr>
              <a:solidFill>
                <a:srgbClr val="00B0F0"/>
              </a:solidFill>
              <a:latin typeface="Red Hat Display"/>
              <a:ea typeface="Red Hat Display"/>
              <a:cs typeface="Red Hat Display"/>
              <a:sym typeface="Red Hat Display"/>
            </a:endParaRPr>
          </a:p>
          <a:p>
            <a:pPr marL="0" lvl="0" indent="0" algn="l" rtl="0">
              <a:lnSpc>
                <a:spcPct val="100000"/>
              </a:lnSpc>
              <a:spcBef>
                <a:spcPts val="0"/>
              </a:spcBef>
              <a:spcAft>
                <a:spcPts val="0"/>
              </a:spcAft>
              <a:buSzPts val="2800"/>
              <a:buNone/>
            </a:pPr>
            <a:r>
              <a:rPr lang="en-US">
                <a:solidFill>
                  <a:srgbClr val="00B0F0"/>
                </a:solidFill>
                <a:latin typeface="Red Hat Display"/>
                <a:ea typeface="Red Hat Display"/>
                <a:cs typeface="Red Hat Display"/>
                <a:sym typeface="Red Hat Display"/>
              </a:rPr>
              <a:t>Signed</a:t>
            </a:r>
            <a:endParaRPr>
              <a:latin typeface="Red Hat Display"/>
              <a:ea typeface="Red Hat Display"/>
              <a:cs typeface="Red Hat Display"/>
              <a:sym typeface="Red Hat Display"/>
            </a:endParaRPr>
          </a:p>
          <a:p>
            <a:pPr marL="0" lvl="0" indent="0" algn="l" rtl="0">
              <a:lnSpc>
                <a:spcPct val="100000"/>
              </a:lnSpc>
              <a:spcBef>
                <a:spcPts val="0"/>
              </a:spcBef>
              <a:spcAft>
                <a:spcPts val="0"/>
              </a:spcAft>
              <a:buSzPts val="2800"/>
              <a:buNone/>
            </a:pPr>
            <a:r>
              <a:rPr lang="en-US">
                <a:solidFill>
                  <a:srgbClr val="888888"/>
                </a:solidFill>
                <a:latin typeface="Red Hat Display"/>
                <a:ea typeface="Red Hat Display"/>
                <a:cs typeface="Red Hat Display"/>
                <a:sym typeface="Red Hat Display"/>
              </a:rPr>
              <a:t>50 PIs / Leads</a:t>
            </a:r>
            <a:endParaRPr>
              <a:solidFill>
                <a:srgbClr val="888888"/>
              </a:solidFill>
              <a:latin typeface="Red Hat Display"/>
              <a:ea typeface="Red Hat Display"/>
              <a:cs typeface="Red Hat Display"/>
              <a:sym typeface="Red Hat Display"/>
            </a:endParaRPr>
          </a:p>
          <a:p>
            <a:pPr marL="0" lvl="0" indent="0" algn="l" rtl="0">
              <a:lnSpc>
                <a:spcPct val="100000"/>
              </a:lnSpc>
              <a:spcBef>
                <a:spcPts val="0"/>
              </a:spcBef>
              <a:spcAft>
                <a:spcPts val="0"/>
              </a:spcAft>
              <a:buSzPts val="2800"/>
              <a:buNone/>
            </a:pPr>
            <a:r>
              <a:rPr lang="en-US">
                <a:solidFill>
                  <a:srgbClr val="D8D8D8"/>
                </a:solidFill>
                <a:latin typeface="Red Hat Display"/>
                <a:ea typeface="Red Hat Display"/>
                <a:cs typeface="Red Hat Display"/>
                <a:sym typeface="Red Hat Display"/>
              </a:rPr>
              <a:t>0</a:t>
            </a:r>
            <a:r>
              <a:rPr lang="en-US">
                <a:solidFill>
                  <a:srgbClr val="888888"/>
                </a:solidFill>
                <a:latin typeface="Red Hat Display"/>
                <a:ea typeface="Red Hat Display"/>
                <a:cs typeface="Red Hat Display"/>
                <a:sym typeface="Red Hat Display"/>
              </a:rPr>
              <a:t>7 universities</a:t>
            </a:r>
            <a:endParaRPr>
              <a:solidFill>
                <a:srgbClr val="888888"/>
              </a:solidFill>
              <a:latin typeface="Red Hat Display"/>
              <a:ea typeface="Red Hat Display"/>
              <a:cs typeface="Red Hat Display"/>
              <a:sym typeface="Red Hat Display"/>
            </a:endParaRPr>
          </a:p>
          <a:p>
            <a:pPr marL="0" lvl="0" indent="0" algn="l" rtl="0">
              <a:lnSpc>
                <a:spcPct val="100000"/>
              </a:lnSpc>
              <a:spcBef>
                <a:spcPts val="0"/>
              </a:spcBef>
              <a:spcAft>
                <a:spcPts val="0"/>
              </a:spcAft>
              <a:buSzPts val="2800"/>
              <a:buNone/>
            </a:pPr>
            <a:r>
              <a:rPr lang="en-US">
                <a:solidFill>
                  <a:srgbClr val="D8D8D8"/>
                </a:solidFill>
                <a:latin typeface="Red Hat Display"/>
                <a:ea typeface="Red Hat Display"/>
                <a:cs typeface="Red Hat Display"/>
                <a:sym typeface="Red Hat Display"/>
              </a:rPr>
              <a:t>0</a:t>
            </a:r>
            <a:r>
              <a:rPr lang="en-US">
                <a:solidFill>
                  <a:srgbClr val="888888"/>
                </a:solidFill>
                <a:latin typeface="Red Hat Display"/>
                <a:ea typeface="Red Hat Display"/>
                <a:cs typeface="Red Hat Display"/>
                <a:sym typeface="Red Hat Display"/>
              </a:rPr>
              <a:t>5 relevant societal </a:t>
            </a:r>
            <a:br>
              <a:rPr lang="en-US">
                <a:solidFill>
                  <a:srgbClr val="888888"/>
                </a:solidFill>
                <a:latin typeface="Red Hat Display"/>
                <a:ea typeface="Red Hat Display"/>
                <a:cs typeface="Red Hat Display"/>
                <a:sym typeface="Red Hat Display"/>
              </a:rPr>
            </a:br>
            <a:r>
              <a:rPr lang="en-US">
                <a:solidFill>
                  <a:srgbClr val="888888"/>
                </a:solidFill>
                <a:latin typeface="Red Hat Display"/>
                <a:ea typeface="Red Hat Display"/>
                <a:cs typeface="Red Hat Display"/>
                <a:sym typeface="Red Hat Display"/>
              </a:rPr>
              <a:t>     stakeholders</a:t>
            </a:r>
            <a:endParaRPr>
              <a:solidFill>
                <a:srgbClr val="888888"/>
              </a:solidFill>
              <a:latin typeface="Red Hat Display"/>
              <a:ea typeface="Red Hat Display"/>
              <a:cs typeface="Red Hat Display"/>
              <a:sym typeface="Red Hat Display"/>
            </a:endParaRPr>
          </a:p>
          <a:p>
            <a:pPr marL="0" lvl="0" indent="0" algn="l" rtl="0">
              <a:lnSpc>
                <a:spcPct val="100000"/>
              </a:lnSpc>
              <a:spcBef>
                <a:spcPts val="0"/>
              </a:spcBef>
              <a:spcAft>
                <a:spcPts val="0"/>
              </a:spcAft>
              <a:buSzPts val="2800"/>
              <a:buNone/>
            </a:pPr>
            <a:endParaRPr>
              <a:latin typeface="Red Hat Display"/>
              <a:ea typeface="Red Hat Display"/>
              <a:cs typeface="Red Hat Display"/>
              <a:sym typeface="Red Hat Display"/>
            </a:endParaRPr>
          </a:p>
          <a:p>
            <a:pPr marL="0" lvl="0" indent="0" algn="l" rtl="0">
              <a:lnSpc>
                <a:spcPct val="100000"/>
              </a:lnSpc>
              <a:spcBef>
                <a:spcPts val="0"/>
              </a:spcBef>
              <a:spcAft>
                <a:spcPts val="0"/>
              </a:spcAft>
              <a:buSzPts val="2800"/>
              <a:buNone/>
            </a:pPr>
            <a:r>
              <a:rPr lang="en-US">
                <a:solidFill>
                  <a:srgbClr val="00B0F0"/>
                </a:solidFill>
                <a:latin typeface="Red Hat Display"/>
                <a:ea typeface="Red Hat Display"/>
                <a:cs typeface="Red Hat Display"/>
                <a:sym typeface="Red Hat Display"/>
              </a:rPr>
              <a:t>Available</a:t>
            </a:r>
            <a:br>
              <a:rPr lang="en-US">
                <a:latin typeface="Red Hat Display"/>
                <a:ea typeface="Red Hat Display"/>
                <a:cs typeface="Red Hat Display"/>
                <a:sym typeface="Red Hat Display"/>
              </a:rPr>
            </a:br>
            <a:r>
              <a:rPr lang="en-US">
                <a:solidFill>
                  <a:srgbClr val="888888"/>
                </a:solidFill>
                <a:latin typeface="Red Hat Display"/>
                <a:ea typeface="Red Hat Display"/>
                <a:cs typeface="Red Hat Display"/>
                <a:sym typeface="Red Hat Display"/>
              </a:rPr>
              <a:t>Full version </a:t>
            </a:r>
            <a:r>
              <a:rPr lang="en-US" u="sng">
                <a:solidFill>
                  <a:schemeClr val="hlink"/>
                </a:solidFill>
                <a:latin typeface="Red Hat Display"/>
                <a:ea typeface="Red Hat Display"/>
                <a:cs typeface="Red Hat Display"/>
                <a:sym typeface="Red Hat Display"/>
              </a:rPr>
              <a:t>https://arxiv.org/pdf/2206.03259</a:t>
            </a:r>
            <a:endParaRPr>
              <a:latin typeface="Red Hat Display"/>
              <a:ea typeface="Red Hat Display"/>
              <a:cs typeface="Red Hat Display"/>
              <a:sym typeface="Red Hat Display"/>
            </a:endParaRPr>
          </a:p>
          <a:p>
            <a:pPr marL="0" lvl="0" indent="0" algn="l" rtl="0">
              <a:lnSpc>
                <a:spcPct val="100000"/>
              </a:lnSpc>
              <a:spcBef>
                <a:spcPts val="0"/>
              </a:spcBef>
              <a:spcAft>
                <a:spcPts val="0"/>
              </a:spcAft>
              <a:buClr>
                <a:schemeClr val="dk1"/>
              </a:buClr>
              <a:buSzPts val="1100"/>
              <a:buNone/>
            </a:pPr>
            <a:r>
              <a:rPr lang="en-US">
                <a:solidFill>
                  <a:srgbClr val="888888"/>
                </a:solidFill>
                <a:latin typeface="Red Hat Display"/>
                <a:ea typeface="Red Hat Display"/>
                <a:cs typeface="Red Hat Display"/>
                <a:sym typeface="Red Hat Display"/>
              </a:rPr>
              <a:t>Who’s Who in CompSysNL?</a:t>
            </a:r>
            <a:r>
              <a:rPr lang="en-US">
                <a:latin typeface="Red Hat Display"/>
                <a:ea typeface="Red Hat Display"/>
                <a:cs typeface="Red Hat Display"/>
                <a:sym typeface="Red Hat Display"/>
              </a:rPr>
              <a:t> </a:t>
            </a:r>
            <a:r>
              <a:rPr lang="en-US" u="sng">
                <a:solidFill>
                  <a:schemeClr val="hlink"/>
                </a:solidFill>
                <a:latin typeface="Red Hat Display"/>
                <a:ea typeface="Red Hat Display"/>
                <a:cs typeface="Red Hat Display"/>
                <a:sym typeface="Red Hat Display"/>
                <a:hlinkClick r:id="rId3"/>
              </a:rPr>
              <a:t>https://bit.ly/CompSysNLWhosWho</a:t>
            </a:r>
            <a:r>
              <a:rPr lang="en-US">
                <a:latin typeface="Red Hat Display"/>
                <a:ea typeface="Red Hat Display"/>
                <a:cs typeface="Red Hat Display"/>
                <a:sym typeface="Red Hat Display"/>
              </a:rPr>
              <a:t> </a:t>
            </a:r>
            <a:endParaRPr>
              <a:latin typeface="Red Hat Display"/>
              <a:ea typeface="Red Hat Display"/>
              <a:cs typeface="Red Hat Display"/>
              <a:sym typeface="Red Hat Display"/>
            </a:endParaRPr>
          </a:p>
          <a:p>
            <a:pPr marL="0" lvl="0" indent="0" algn="l" rtl="0">
              <a:lnSpc>
                <a:spcPct val="100000"/>
              </a:lnSpc>
              <a:spcBef>
                <a:spcPts val="0"/>
              </a:spcBef>
              <a:spcAft>
                <a:spcPts val="0"/>
              </a:spcAft>
              <a:buSzPts val="2800"/>
              <a:buNone/>
            </a:pPr>
            <a:endParaRPr>
              <a:latin typeface="Red Hat Display"/>
              <a:ea typeface="Red Hat Display"/>
              <a:cs typeface="Red Hat Display"/>
              <a:sym typeface="Red Hat Display"/>
            </a:endParaRPr>
          </a:p>
        </p:txBody>
      </p:sp>
      <p:pic>
        <p:nvPicPr>
          <p:cNvPr id="777" name="Google Shape;777;p114"/>
          <p:cNvPicPr preferRelativeResize="0"/>
          <p:nvPr/>
        </p:nvPicPr>
        <p:blipFill rotWithShape="1">
          <a:blip r:embed="rId4">
            <a:alphaModFix/>
          </a:blip>
          <a:srcRect r="7191"/>
          <a:stretch/>
        </p:blipFill>
        <p:spPr>
          <a:xfrm>
            <a:off x="7086600" y="2384499"/>
            <a:ext cx="4376575" cy="2668662"/>
          </a:xfrm>
          <a:prstGeom prst="rect">
            <a:avLst/>
          </a:prstGeom>
          <a:noFill/>
          <a:ln>
            <a:noFill/>
          </a:ln>
        </p:spPr>
      </p:pic>
      <p:grpSp>
        <p:nvGrpSpPr>
          <p:cNvPr id="778" name="Google Shape;778;p114"/>
          <p:cNvGrpSpPr/>
          <p:nvPr/>
        </p:nvGrpSpPr>
        <p:grpSpPr>
          <a:xfrm>
            <a:off x="960173" y="15898"/>
            <a:ext cx="9098228" cy="685415"/>
            <a:chOff x="-3229160" y="548371"/>
            <a:chExt cx="9098228" cy="685415"/>
          </a:xfrm>
        </p:grpSpPr>
        <p:sp>
          <p:nvSpPr>
            <p:cNvPr id="779" name="Google Shape;779;p114"/>
            <p:cNvSpPr/>
            <p:nvPr/>
          </p:nvSpPr>
          <p:spPr>
            <a:xfrm rot="10800000" flipH="1">
              <a:off x="542481" y="1131786"/>
              <a:ext cx="181500" cy="102000"/>
            </a:xfrm>
            <a:prstGeom prst="triangle">
              <a:avLst>
                <a:gd name="adj" fmla="val 50000"/>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780" name="Google Shape;780;p114"/>
            <p:cNvSpPr txBox="1"/>
            <p:nvPr/>
          </p:nvSpPr>
          <p:spPr>
            <a:xfrm>
              <a:off x="-3229160" y="548371"/>
              <a:ext cx="9098228" cy="582654"/>
            </a:xfrm>
            <a:prstGeom prst="rect">
              <a:avLst/>
            </a:prstGeom>
            <a:solidFill>
              <a:srgbClr val="0089CF">
                <a:alpha val="88235"/>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fontScale="85000" lnSpcReduction="20000"/>
            </a:bodyPr>
            <a:lstStyle/>
            <a:p>
              <a:pPr marL="0" marR="0" lvl="0" indent="0" algn="l" rtl="0">
                <a:lnSpc>
                  <a:spcPct val="105820"/>
                </a:lnSpc>
                <a:spcBef>
                  <a:spcPts val="0"/>
                </a:spcBef>
                <a:spcAft>
                  <a:spcPts val="0"/>
                </a:spcAft>
                <a:buClr>
                  <a:srgbClr val="000000"/>
                </a:buClr>
                <a:buSzPct val="100000"/>
                <a:buFont typeface="Arial"/>
                <a:buNone/>
              </a:pPr>
              <a:r>
                <a:rPr lang="en-US" sz="3024" b="0" i="0" u="none" strike="noStrike" cap="none">
                  <a:solidFill>
                    <a:srgbClr val="FFFFFF"/>
                  </a:solidFill>
                  <a:latin typeface="Calibri"/>
                  <a:ea typeface="Calibri"/>
                  <a:cs typeface="Calibri"/>
                  <a:sym typeface="Calibri"/>
                </a:rPr>
                <a:t>SINCE LAST YEAR – RE-BOOTED THE COMPSYS NL COMMUNITY…</a:t>
              </a:r>
              <a:endParaRPr sz="3024" b="0" i="0" u="none" strike="noStrike" cap="none">
                <a:solidFill>
                  <a:srgbClr val="FFFFFF"/>
                </a:solidFill>
                <a:latin typeface="Calibri"/>
                <a:ea typeface="Calibri"/>
                <a:cs typeface="Calibri"/>
                <a:sym typeface="Calibri"/>
              </a:endParaRPr>
            </a:p>
          </p:txBody>
        </p:sp>
      </p:grpSp>
      <p:pic>
        <p:nvPicPr>
          <p:cNvPr id="781" name="Google Shape;781;p114"/>
          <p:cNvPicPr preferRelativeResize="0"/>
          <p:nvPr/>
        </p:nvPicPr>
        <p:blipFill rotWithShape="1">
          <a:blip r:embed="rId5">
            <a:alphaModFix/>
          </a:blip>
          <a:srcRect t="38496" b="37962"/>
          <a:stretch/>
        </p:blipFill>
        <p:spPr>
          <a:xfrm>
            <a:off x="960175" y="707148"/>
            <a:ext cx="2204801" cy="519000"/>
          </a:xfrm>
          <a:prstGeom prst="rect">
            <a:avLst/>
          </a:prstGeom>
          <a:noFill/>
          <a:ln>
            <a:noFill/>
          </a:ln>
        </p:spPr>
      </p:pic>
      <p:pic>
        <p:nvPicPr>
          <p:cNvPr id="782" name="Google Shape;782;p114"/>
          <p:cNvPicPr preferRelativeResize="0"/>
          <p:nvPr/>
        </p:nvPicPr>
        <p:blipFill rotWithShape="1">
          <a:blip r:embed="rId6">
            <a:alphaModFix/>
          </a:blip>
          <a:srcRect/>
          <a:stretch/>
        </p:blipFill>
        <p:spPr>
          <a:xfrm>
            <a:off x="4598700" y="2464825"/>
            <a:ext cx="2487900" cy="2487900"/>
          </a:xfrm>
          <a:prstGeom prst="rect">
            <a:avLst/>
          </a:prstGeom>
          <a:noFill/>
          <a:ln>
            <a:noFill/>
          </a:ln>
        </p:spPr>
      </p:pic>
      <p:pic>
        <p:nvPicPr>
          <p:cNvPr id="783" name="Google Shape;783;p114"/>
          <p:cNvPicPr preferRelativeResize="0"/>
          <p:nvPr/>
        </p:nvPicPr>
        <p:blipFill rotWithShape="1">
          <a:blip r:embed="rId7">
            <a:alphaModFix/>
          </a:blip>
          <a:srcRect/>
          <a:stretch/>
        </p:blipFill>
        <p:spPr>
          <a:xfrm>
            <a:off x="0" y="-1"/>
            <a:ext cx="802002" cy="1226150"/>
          </a:xfrm>
          <a:prstGeom prst="rect">
            <a:avLst/>
          </a:prstGeom>
          <a:noFill/>
          <a:ln>
            <a:noFill/>
          </a:ln>
        </p:spPr>
      </p:pic>
      <p:pic>
        <p:nvPicPr>
          <p:cNvPr id="784" name="Google Shape;784;p114"/>
          <p:cNvPicPr preferRelativeResize="0"/>
          <p:nvPr/>
        </p:nvPicPr>
        <p:blipFill rotWithShape="1">
          <a:blip r:embed="rId8">
            <a:alphaModFix/>
          </a:blip>
          <a:srcRect r="26334"/>
          <a:stretch/>
        </p:blipFill>
        <p:spPr>
          <a:xfrm>
            <a:off x="0" y="1281600"/>
            <a:ext cx="802000" cy="1174428"/>
          </a:xfrm>
          <a:prstGeom prst="rect">
            <a:avLst/>
          </a:prstGeom>
          <a:noFill/>
          <a:ln>
            <a:noFill/>
          </a:ln>
        </p:spPr>
      </p:pic>
      <p:pic>
        <p:nvPicPr>
          <p:cNvPr id="785" name="Google Shape;785;p114"/>
          <p:cNvPicPr preferRelativeResize="0"/>
          <p:nvPr/>
        </p:nvPicPr>
        <p:blipFill rotWithShape="1">
          <a:blip r:embed="rId9">
            <a:alphaModFix/>
          </a:blip>
          <a:srcRect/>
          <a:stretch/>
        </p:blipFill>
        <p:spPr>
          <a:xfrm>
            <a:off x="-2" y="2511473"/>
            <a:ext cx="802000" cy="840500"/>
          </a:xfrm>
          <a:prstGeom prst="rect">
            <a:avLst/>
          </a:prstGeom>
          <a:noFill/>
          <a:ln>
            <a:noFill/>
          </a:ln>
        </p:spPr>
      </p:pic>
      <p:pic>
        <p:nvPicPr>
          <p:cNvPr id="786" name="Google Shape;786;p114"/>
          <p:cNvPicPr preferRelativeResize="0"/>
          <p:nvPr/>
        </p:nvPicPr>
        <p:blipFill rotWithShape="1">
          <a:blip r:embed="rId10">
            <a:alphaModFix/>
          </a:blip>
          <a:srcRect/>
          <a:stretch/>
        </p:blipFill>
        <p:spPr>
          <a:xfrm>
            <a:off x="0" y="3407425"/>
            <a:ext cx="802000" cy="6792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7"/>
          <p:cNvSpPr txBox="1">
            <a:spLocks noGrp="1"/>
          </p:cNvSpPr>
          <p:nvPr>
            <p:ph type="title"/>
          </p:nvPr>
        </p:nvSpPr>
        <p:spPr>
          <a:xfrm>
            <a:off x="960174" y="561589"/>
            <a:ext cx="10544400" cy="108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3600"/>
              <a:buFont typeface="Arial"/>
              <a:buNone/>
            </a:pPr>
            <a:endParaRPr/>
          </a:p>
        </p:txBody>
      </p:sp>
      <p:sp>
        <p:nvSpPr>
          <p:cNvPr id="839" name="Google Shape;839;p117"/>
          <p:cNvSpPr txBox="1">
            <a:spLocks noGrp="1"/>
          </p:cNvSpPr>
          <p:nvPr>
            <p:ph type="body" idx="2"/>
          </p:nvPr>
        </p:nvSpPr>
        <p:spPr>
          <a:xfrm>
            <a:off x="7270450" y="1728075"/>
            <a:ext cx="4133400" cy="42414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160"/>
              </a:spcBef>
              <a:spcAft>
                <a:spcPts val="0"/>
              </a:spcAft>
              <a:buClr>
                <a:schemeClr val="dk1"/>
              </a:buClr>
              <a:buSzPts val="1800"/>
              <a:buAutoNum type="arabicPeriod"/>
            </a:pPr>
            <a:r>
              <a:rPr lang="en-US" sz="1800"/>
              <a:t>Hardware Systems and Networking</a:t>
            </a:r>
            <a:endParaRPr sz="1800"/>
          </a:p>
          <a:p>
            <a:pPr marL="457200" lvl="0" indent="-342900" algn="l" rtl="0">
              <a:lnSpc>
                <a:spcPct val="100000"/>
              </a:lnSpc>
              <a:spcBef>
                <a:spcPts val="0"/>
              </a:spcBef>
              <a:spcAft>
                <a:spcPts val="0"/>
              </a:spcAft>
              <a:buClr>
                <a:schemeClr val="dk1"/>
              </a:buClr>
              <a:buSzPts val="1800"/>
              <a:buAutoNum type="arabicPeriod"/>
            </a:pPr>
            <a:r>
              <a:rPr lang="en-US" sz="1800"/>
              <a:t>Software Systems and Platforms</a:t>
            </a:r>
            <a:endParaRPr sz="1800"/>
          </a:p>
          <a:p>
            <a:pPr marL="457200" lvl="0" indent="-342900" algn="l" rtl="0">
              <a:lnSpc>
                <a:spcPct val="100000"/>
              </a:lnSpc>
              <a:spcBef>
                <a:spcPts val="0"/>
              </a:spcBef>
              <a:spcAft>
                <a:spcPts val="0"/>
              </a:spcAft>
              <a:buClr>
                <a:schemeClr val="dk1"/>
              </a:buClr>
              <a:buSzPts val="1800"/>
              <a:buAutoNum type="arabicPeriod"/>
            </a:pPr>
            <a:r>
              <a:rPr lang="en-US" sz="1800"/>
              <a:t>Machine Learning (ML) for Systems and Systems for ML</a:t>
            </a:r>
            <a:endParaRPr sz="1800"/>
          </a:p>
          <a:p>
            <a:pPr marL="457200" lvl="0" indent="-342900" algn="l" rtl="0">
              <a:lnSpc>
                <a:spcPct val="100000"/>
              </a:lnSpc>
              <a:spcBef>
                <a:spcPts val="0"/>
              </a:spcBef>
              <a:spcAft>
                <a:spcPts val="0"/>
              </a:spcAft>
              <a:buClr>
                <a:schemeClr val="dk1"/>
              </a:buClr>
              <a:buSzPts val="1800"/>
              <a:buAutoNum type="arabicPeriod"/>
            </a:pPr>
            <a:r>
              <a:rPr lang="en-US" sz="1800"/>
              <a:t>Future Compute Continuum and Seamless Ecosystems</a:t>
            </a:r>
            <a:endParaRPr sz="1800"/>
          </a:p>
          <a:p>
            <a:pPr marL="457200" lvl="0" indent="-342900" algn="l" rtl="0">
              <a:lnSpc>
                <a:spcPct val="100000"/>
              </a:lnSpc>
              <a:spcBef>
                <a:spcPts val="0"/>
              </a:spcBef>
              <a:spcAft>
                <a:spcPts val="0"/>
              </a:spcAft>
              <a:buSzPts val="1800"/>
              <a:buAutoNum type="arabicPeriod"/>
            </a:pPr>
            <a:r>
              <a:rPr lang="en-US" sz="1800"/>
              <a:t>Applications and Workflows</a:t>
            </a:r>
            <a:endParaRPr sz="1800"/>
          </a:p>
          <a:p>
            <a:pPr marL="457200" lvl="0" indent="-342900" algn="l" rtl="0">
              <a:lnSpc>
                <a:spcPct val="100000"/>
              </a:lnSpc>
              <a:spcBef>
                <a:spcPts val="0"/>
              </a:spcBef>
              <a:spcAft>
                <a:spcPts val="0"/>
              </a:spcAft>
              <a:buClr>
                <a:srgbClr val="00B050"/>
              </a:buClr>
              <a:buSzPts val="1800"/>
              <a:buAutoNum type="arabicPeriod"/>
            </a:pPr>
            <a:r>
              <a:rPr lang="en-US" sz="1800">
                <a:solidFill>
                  <a:srgbClr val="00B050"/>
                </a:solidFill>
              </a:rPr>
              <a:t>Performance Monitoring, Modeling, Analysis, and Benchmarking</a:t>
            </a:r>
            <a:endParaRPr sz="1800">
              <a:solidFill>
                <a:srgbClr val="00B050"/>
              </a:solidFill>
            </a:endParaRPr>
          </a:p>
          <a:p>
            <a:pPr marL="457200" lvl="0" indent="-342900" algn="l" rtl="0">
              <a:lnSpc>
                <a:spcPct val="100000"/>
              </a:lnSpc>
              <a:spcBef>
                <a:spcPts val="0"/>
              </a:spcBef>
              <a:spcAft>
                <a:spcPts val="0"/>
              </a:spcAft>
              <a:buClr>
                <a:srgbClr val="007BFF"/>
              </a:buClr>
              <a:buSzPts val="1800"/>
              <a:buAutoNum type="arabicPeriod"/>
            </a:pPr>
            <a:r>
              <a:rPr lang="en-US" sz="1800">
                <a:solidFill>
                  <a:srgbClr val="007BFF"/>
                </a:solidFill>
              </a:rPr>
              <a:t>Distributed and Parallel Storage Systems</a:t>
            </a:r>
            <a:endParaRPr sz="1800">
              <a:solidFill>
                <a:srgbClr val="007BFF"/>
              </a:solidFill>
            </a:endParaRPr>
          </a:p>
          <a:p>
            <a:pPr marL="457200" lvl="0" indent="-342900" algn="l" rtl="0">
              <a:lnSpc>
                <a:spcPct val="100000"/>
              </a:lnSpc>
              <a:spcBef>
                <a:spcPts val="0"/>
              </a:spcBef>
              <a:spcAft>
                <a:spcPts val="0"/>
              </a:spcAft>
              <a:buClr>
                <a:srgbClr val="007BFF"/>
              </a:buClr>
              <a:buSzPts val="1800"/>
              <a:buAutoNum type="arabicPeriod"/>
            </a:pPr>
            <a:r>
              <a:rPr lang="en-US" sz="1800">
                <a:solidFill>
                  <a:srgbClr val="007BFF"/>
                </a:solidFill>
              </a:rPr>
              <a:t>Education about Cluster, Cloud and Internet Computing</a:t>
            </a:r>
            <a:endParaRPr sz="1800">
              <a:solidFill>
                <a:srgbClr val="007BFF"/>
              </a:solidFill>
            </a:endParaRPr>
          </a:p>
        </p:txBody>
      </p:sp>
      <p:sp>
        <p:nvSpPr>
          <p:cNvPr id="840" name="Google Shape;840;p117"/>
          <p:cNvSpPr txBox="1">
            <a:spLocks noGrp="1"/>
          </p:cNvSpPr>
          <p:nvPr>
            <p:ph type="sldNum" idx="12"/>
          </p:nvPr>
        </p:nvSpPr>
        <p:spPr>
          <a:xfrm flipH="1">
            <a:off x="10933975" y="5815657"/>
            <a:ext cx="570600" cy="66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F0"/>
              </a:buClr>
              <a:buSzPts val="1800"/>
              <a:buFont typeface="Arial"/>
              <a:buNone/>
            </a:pPr>
            <a:fld id="{00000000-1234-1234-1234-123412341234}" type="slidenum">
              <a:rPr lang="en-US"/>
              <a:t>9</a:t>
            </a:fld>
            <a:endParaRPr/>
          </a:p>
        </p:txBody>
      </p:sp>
      <p:grpSp>
        <p:nvGrpSpPr>
          <p:cNvPr id="841" name="Google Shape;841;p117"/>
          <p:cNvGrpSpPr/>
          <p:nvPr/>
        </p:nvGrpSpPr>
        <p:grpSpPr>
          <a:xfrm>
            <a:off x="960054" y="15892"/>
            <a:ext cx="10544724" cy="685415"/>
            <a:chOff x="-3229160" y="548371"/>
            <a:chExt cx="8641800" cy="685415"/>
          </a:xfrm>
        </p:grpSpPr>
        <p:sp>
          <p:nvSpPr>
            <p:cNvPr id="842" name="Google Shape;842;p117"/>
            <p:cNvSpPr/>
            <p:nvPr/>
          </p:nvSpPr>
          <p:spPr>
            <a:xfrm rot="10800000" flipH="1">
              <a:off x="542481" y="1131786"/>
              <a:ext cx="181500" cy="102000"/>
            </a:xfrm>
            <a:prstGeom prst="triangle">
              <a:avLst>
                <a:gd name="adj" fmla="val 50000"/>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Narrow"/>
                <a:ea typeface="Arial Narrow"/>
                <a:cs typeface="Arial Narrow"/>
                <a:sym typeface="Arial Narrow"/>
              </a:endParaRPr>
            </a:p>
          </p:txBody>
        </p:sp>
        <p:sp>
          <p:nvSpPr>
            <p:cNvPr id="843" name="Google Shape;843;p117"/>
            <p:cNvSpPr txBox="1"/>
            <p:nvPr/>
          </p:nvSpPr>
          <p:spPr>
            <a:xfrm>
              <a:off x="-3229160" y="548371"/>
              <a:ext cx="8641800" cy="582600"/>
            </a:xfrm>
            <a:prstGeom prst="rect">
              <a:avLst/>
            </a:prstGeom>
            <a:solidFill>
              <a:srgbClr val="0089CF">
                <a:alpha val="89019"/>
              </a:srgbClr>
            </a:solidFill>
            <a:ln>
              <a:noFill/>
            </a:ln>
            <a:effectLst>
              <a:outerShdw blurRad="50800" dist="38100" dir="5400000" algn="ctr" rotWithShape="0">
                <a:srgbClr val="A6A6A6">
                  <a:alpha val="40000"/>
                </a:srgbClr>
              </a:outerShdw>
            </a:effectLst>
          </p:spPr>
          <p:txBody>
            <a:bodyPr spcFirstLastPara="1" wrap="square" lIns="272125" tIns="136050" rIns="68025" bIns="68025" anchor="ctr" anchorCtr="0">
              <a:normAutofit fontScale="92500" lnSpcReduction="20000"/>
            </a:bodyPr>
            <a:lstStyle/>
            <a:p>
              <a:pPr marL="0" marR="0" lvl="0" indent="0" algn="l" rtl="0">
                <a:lnSpc>
                  <a:spcPct val="105820"/>
                </a:lnSpc>
                <a:spcBef>
                  <a:spcPts val="0"/>
                </a:spcBef>
                <a:spcAft>
                  <a:spcPts val="0"/>
                </a:spcAft>
                <a:buClr>
                  <a:srgbClr val="000000"/>
                </a:buClr>
                <a:buSzPct val="100000"/>
                <a:buFont typeface="Arial"/>
                <a:buNone/>
              </a:pPr>
              <a:r>
                <a:rPr lang="en-US" sz="3024" b="0" i="0" u="none" strike="noStrike" cap="none">
                  <a:solidFill>
                    <a:srgbClr val="FFFFFF"/>
                  </a:solidFill>
                  <a:latin typeface="Calibri"/>
                  <a:ea typeface="Calibri"/>
                  <a:cs typeface="Calibri"/>
                  <a:sym typeface="Calibri"/>
                </a:rPr>
                <a:t>ONE CONFERENCE TO MENTION…</a:t>
              </a:r>
              <a:endParaRPr sz="3024" b="0" i="0" u="none" strike="noStrike" cap="none">
                <a:solidFill>
                  <a:srgbClr val="FFFFFF"/>
                </a:solidFill>
                <a:latin typeface="Calibri"/>
                <a:ea typeface="Calibri"/>
                <a:cs typeface="Calibri"/>
                <a:sym typeface="Calibri"/>
              </a:endParaRPr>
            </a:p>
          </p:txBody>
        </p:sp>
      </p:grpSp>
      <p:pic>
        <p:nvPicPr>
          <p:cNvPr id="844" name="Google Shape;844;p117"/>
          <p:cNvPicPr preferRelativeResize="0"/>
          <p:nvPr/>
        </p:nvPicPr>
        <p:blipFill rotWithShape="1">
          <a:blip r:embed="rId3">
            <a:alphaModFix/>
          </a:blip>
          <a:srcRect/>
          <a:stretch/>
        </p:blipFill>
        <p:spPr>
          <a:xfrm>
            <a:off x="960200" y="701325"/>
            <a:ext cx="6242676" cy="5434500"/>
          </a:xfrm>
          <a:prstGeom prst="rect">
            <a:avLst/>
          </a:prstGeom>
          <a:noFill/>
          <a:ln>
            <a:noFill/>
          </a:ln>
        </p:spPr>
      </p:pic>
      <p:sp>
        <p:nvSpPr>
          <p:cNvPr id="845" name="Google Shape;845;p117"/>
          <p:cNvSpPr txBox="1">
            <a:spLocks noGrp="1"/>
          </p:cNvSpPr>
          <p:nvPr>
            <p:ph type="subTitle" idx="1"/>
          </p:nvPr>
        </p:nvSpPr>
        <p:spPr>
          <a:xfrm>
            <a:off x="4728300" y="813600"/>
            <a:ext cx="2377500" cy="5760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0"/>
              </a:spcBef>
              <a:spcAft>
                <a:spcPts val="0"/>
              </a:spcAft>
              <a:buSzPts val="1600"/>
              <a:buNone/>
            </a:pPr>
            <a:r>
              <a:rPr lang="en-US" sz="1800"/>
              <a:t>Philadelphia, USA</a:t>
            </a:r>
            <a:br>
              <a:rPr lang="en-US" sz="1800"/>
            </a:br>
            <a:r>
              <a:rPr lang="en-US" sz="1800"/>
              <a:t>May 5-9, 2024</a:t>
            </a:r>
            <a:endParaRPr sz="1800"/>
          </a:p>
        </p:txBody>
      </p:sp>
      <p:pic>
        <p:nvPicPr>
          <p:cNvPr id="846" name="Google Shape;846;p117"/>
          <p:cNvPicPr preferRelativeResize="0"/>
          <p:nvPr/>
        </p:nvPicPr>
        <p:blipFill rotWithShape="1">
          <a:blip r:embed="rId4">
            <a:alphaModFix/>
          </a:blip>
          <a:srcRect/>
          <a:stretch/>
        </p:blipFill>
        <p:spPr>
          <a:xfrm>
            <a:off x="7800549" y="701324"/>
            <a:ext cx="3604387" cy="940275"/>
          </a:xfrm>
          <a:prstGeom prst="rect">
            <a:avLst/>
          </a:prstGeom>
          <a:noFill/>
          <a:ln>
            <a:noFill/>
          </a:ln>
        </p:spPr>
      </p:pic>
      <p:sp>
        <p:nvSpPr>
          <p:cNvPr id="847" name="Google Shape;847;p117"/>
          <p:cNvSpPr txBox="1"/>
          <p:nvPr/>
        </p:nvSpPr>
        <p:spPr>
          <a:xfrm>
            <a:off x="7534050" y="74925"/>
            <a:ext cx="3869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https://2024.ccgrid-conference.org/</a:t>
            </a:r>
            <a:r>
              <a:rPr lang="en-US"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tandaard theme">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7030A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FNS Template">
  <a:themeElements>
    <a:clrScheme name="FNS theme">
      <a:dk1>
        <a:srgbClr val="1464C8"/>
      </a:dk1>
      <a:lt1>
        <a:srgbClr val="FFFFFF"/>
      </a:lt1>
      <a:dk2>
        <a:srgbClr val="1464C8"/>
      </a:dk2>
      <a:lt2>
        <a:srgbClr val="D0E0F3"/>
      </a:lt2>
      <a:accent1>
        <a:srgbClr val="1464C8"/>
      </a:accent1>
      <a:accent2>
        <a:srgbClr val="4383D3"/>
      </a:accent2>
      <a:accent3>
        <a:srgbClr val="D0E0F3"/>
      </a:accent3>
      <a:accent4>
        <a:srgbClr val="71A2DE"/>
      </a:accent4>
      <a:accent5>
        <a:srgbClr val="FF6E59"/>
      </a:accent5>
      <a:accent6>
        <a:srgbClr val="D0E0F3"/>
      </a:accent6>
      <a:hlink>
        <a:srgbClr val="1464C8"/>
      </a:hlink>
      <a:folHlink>
        <a:srgbClr val="1464C8"/>
      </a:folHlink>
    </a:clrScheme>
    <a:fontScheme name="Aangepast 5">
      <a:majorFont>
        <a:latin typeface="PP Object Sans Heavy"/>
        <a:ea typeface=""/>
        <a:cs typeface=""/>
      </a:majorFont>
      <a:minorFont>
        <a:latin typeface="FS Me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smtClean="0"/>
        </a:defPPr>
      </a:lstStyle>
    </a:txDef>
  </a:objectDefaults>
  <a:extraClrSchemeLst/>
  <a:extLst>
    <a:ext uri="{05A4C25C-085E-4340-85A3-A5531E510DB2}">
      <thm15:themeFamily xmlns:thm15="http://schemas.microsoft.com/office/thememl/2012/main" name="2024_02_06 FNS general intro - NEW - EN v1.2.pptx.potx" id="{0EF149BE-8422-4E38-988E-BF752533F851}" vid="{458E42BE-D5BF-4AFF-A739-8617DA2137C2}"/>
    </a:ext>
  </a:extLst>
</a:theme>
</file>

<file path=ppt/theme/theme1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Standaard theme">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VU thema">
  <a:themeElements>
    <a:clrScheme name="Kantoo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VU thema">
  <a:themeElements>
    <a:clrScheme name="Kantoo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VU thema">
  <a:themeElements>
    <a:clrScheme name="Kantoo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Standaard theme">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8.xml><?xml version="1.0" encoding="utf-8"?>
<a:theme xmlns:a="http://schemas.openxmlformats.org/drawingml/2006/main" name="2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Standaard theme">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9639</Words>
  <Application>Microsoft Macintosh PowerPoint</Application>
  <PresentationFormat>Custom</PresentationFormat>
  <Paragraphs>1167</Paragraphs>
  <Slides>69</Slides>
  <Notes>61</Notes>
  <HiddenSlides>15</HiddenSlides>
  <MMClips>0</MMClips>
  <ScaleCrop>false</ScaleCrop>
  <HeadingPairs>
    <vt:vector size="6" baseType="variant">
      <vt:variant>
        <vt:lpstr>Fonts Used</vt:lpstr>
      </vt:variant>
      <vt:variant>
        <vt:i4>23</vt:i4>
      </vt:variant>
      <vt:variant>
        <vt:lpstr>Theme</vt:lpstr>
      </vt:variant>
      <vt:variant>
        <vt:i4>11</vt:i4>
      </vt:variant>
      <vt:variant>
        <vt:lpstr>Slide Titles</vt:lpstr>
      </vt:variant>
      <vt:variant>
        <vt:i4>69</vt:i4>
      </vt:variant>
    </vt:vector>
  </HeadingPairs>
  <TitlesOfParts>
    <vt:vector size="103" baseType="lpstr">
      <vt:lpstr>Times New Roman</vt:lpstr>
      <vt:lpstr>Helvetica Neue</vt:lpstr>
      <vt:lpstr>Roboto Condensed</vt:lpstr>
      <vt:lpstr>Arial</vt:lpstr>
      <vt:lpstr>Libre Franklin Medium</vt:lpstr>
      <vt:lpstr>Open Sans</vt:lpstr>
      <vt:lpstr>FS Me Pro</vt:lpstr>
      <vt:lpstr>Red Hat Display Black</vt:lpstr>
      <vt:lpstr>Calibri</vt:lpstr>
      <vt:lpstr>Libre Franklin</vt:lpstr>
      <vt:lpstr>Open Sans SemiBold</vt:lpstr>
      <vt:lpstr>Red Hat Display</vt:lpstr>
      <vt:lpstr>Verdana</vt:lpstr>
      <vt:lpstr>Consolas</vt:lpstr>
      <vt:lpstr>Times</vt:lpstr>
      <vt:lpstr>Tahoma</vt:lpstr>
      <vt:lpstr>Helvetica</vt:lpstr>
      <vt:lpstr>Arial Narrow</vt:lpstr>
      <vt:lpstr>Merriweather Sans</vt:lpstr>
      <vt:lpstr>Noto Sans Symbols</vt:lpstr>
      <vt:lpstr>Lucida Console</vt:lpstr>
      <vt:lpstr>Roboto</vt:lpstr>
      <vt:lpstr>Red Hat Display Medium</vt:lpstr>
      <vt:lpstr>Standaard theme</vt:lpstr>
      <vt:lpstr>1_Standaard theme</vt:lpstr>
      <vt:lpstr>Office Theme</vt:lpstr>
      <vt:lpstr>3_VU thema</vt:lpstr>
      <vt:lpstr>1_VU thema</vt:lpstr>
      <vt:lpstr>2_VU thema</vt:lpstr>
      <vt:lpstr>2_Standaard theme</vt:lpstr>
      <vt:lpstr>2_Office Theme</vt:lpstr>
      <vt:lpstr>3_Standaard theme</vt:lpstr>
      <vt:lpstr>Simple Light</vt:lpstr>
      <vt:lpstr>FNS Template</vt:lpstr>
      <vt:lpstr>PowerPoint Presentation</vt:lpstr>
      <vt:lpstr>PowerPoint Presentation</vt:lpstr>
      <vt:lpstr>PowerPoint Presentation</vt:lpstr>
      <vt:lpstr>Research Group Bio</vt:lpstr>
      <vt:lpstr>PowerPoint Presentation</vt:lpstr>
      <vt:lpstr>Challenges and Opportunities</vt:lpstr>
      <vt:lpstr>PowerPoint Presentation</vt:lpstr>
      <vt:lpstr>                       SIG FCSN + Manifesto on  Computer Systems and Networking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Complexity Challenge</vt:lpstr>
      <vt:lpstr>PowerPoint Presentation</vt:lpstr>
      <vt:lpstr>PowerPoint Presentation</vt:lpstr>
      <vt:lpstr>The Future Is Big Graphs</vt:lpstr>
      <vt:lpstr>PowerPoint Presentation</vt:lpstr>
      <vt:lpstr>PowerPoint Presentation</vt:lpstr>
      <vt:lpstr>PowerPoint Presentation</vt:lpstr>
      <vt:lpstr>Big Graph Processing: Used in AI/ML, FinTech, ICT Infra.,   Industry 4.0,   Energy Mgmt.*, etc. </vt:lpstr>
      <vt:lpstr>PowerPoint Presentation</vt:lpstr>
      <vt:lpstr>Objectives AND kEY TECHNOLOGIES FOR A  6g DevOps PLATFORM &amp; DIGITAL TWIN</vt:lpstr>
      <vt:lpstr>6G-ready app development (T2.2.1)</vt:lpstr>
      <vt:lpstr>Declarative app deployment and operation (T2.2.2) </vt:lpstr>
      <vt:lpstr>App testing and life-cycle management (T2.2.3) </vt:lpstr>
      <vt:lpstr>Models &amp; simulation for a 6G digital twin (T2.2.4) </vt:lpstr>
      <vt:lpstr>Intent-based networking &amp; explainability (T2.2.5) </vt:lpstr>
      <vt:lpstr>Resilient &amp; secure network evolution (T2.2.6) </vt:lpstr>
      <vt:lpstr>PowerPoint Presentation</vt:lpstr>
      <vt:lpstr>Traditional system models in computing</vt:lpstr>
      <vt:lpstr>Computing continuum (over)view</vt:lpstr>
      <vt:lpstr>Computing continuum (over)view</vt:lpstr>
      <vt:lpstr>PowerPoint Presentation</vt:lpstr>
      <vt:lpstr>What is a Distributed System? Our definition</vt:lpstr>
      <vt:lpstr>Model for Video Conferencing Systems</vt:lpstr>
      <vt:lpstr>PowerPoint Presentation</vt:lpstr>
      <vt:lpstr>What is a Distributed Ecosystem? Our definition</vt:lpstr>
      <vt:lpstr>CONTINUUM RESOURCES &amp; SERVICES</vt:lpstr>
      <vt:lpstr>CONTINUUM RESOURCES &amp; SERVICES</vt:lpstr>
      <vt:lpstr>How about ”the application” ? </vt:lpstr>
      <vt:lpstr>6G wireless factory: wire &amp; connector removal within machine</vt:lpstr>
      <vt:lpstr>Image-guided therapy: </vt:lpstr>
      <vt:lpstr>Active E-Sports</vt:lpstr>
      <vt:lpstr>CONTINUUM RESOURCES &amp; SERVICES</vt:lpstr>
      <vt:lpstr>Basic computing system</vt:lpstr>
      <vt:lpstr>Basic computing system</vt:lpstr>
      <vt:lpstr>Bigger &amp; more computers … </vt:lpstr>
      <vt:lpstr>A Multi-Metric View of Datacenter Operations</vt:lpstr>
      <vt:lpstr>Example: Horizontal vs. Vertical Scaling Multi-objective optimization, no overall best</vt:lpstr>
      <vt:lpstr>From large to small … </vt:lpstr>
      <vt:lpstr>CONTINUUM RESOURCES &amp;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Iosup, A. (Alexandru)</cp:lastModifiedBy>
  <cp:revision>10</cp:revision>
  <cp:lastPrinted>2024-06-18T08:22:02Z</cp:lastPrinted>
  <dcterms:modified xsi:type="dcterms:W3CDTF">2024-06-18T08:24:31Z</dcterms:modified>
</cp:coreProperties>
</file>